
<file path=[Content_Types].xml><?xml version="1.0" encoding="utf-8"?>
<Types xmlns="http://schemas.openxmlformats.org/package/2006/content-types">
  <Default Extension="jp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notesSlides/notesSlide4.xml" ContentType="application/vnd.openxmlformats-officedocument.presentationml.notesSlide+xml"/>
  <Override PartName="/ppt/tags/tag2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5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ppt/notesSlides/notesSlide13.xml" ContentType="application/vnd.openxmlformats-officedocument.presentationml.notesSlide+xml"/>
  <Override PartName="/ppt/tags/tag7.xml" ContentType="application/vnd.openxmlformats-officedocument.presentationml.tags+xml"/>
  <Override PartName="/ppt/notesSlides/notesSlide14.xml" ContentType="application/vnd.openxmlformats-officedocument.presentationml.notesSlide+xml"/>
  <Override PartName="/ppt/tags/tag8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9.xml" ContentType="application/vnd.openxmlformats-officedocument.presentationml.tags+xml"/>
  <Override PartName="/ppt/notesSlides/notesSlide20.xml" ContentType="application/vnd.openxmlformats-officedocument.presentationml.notesSlide+xml"/>
  <Override PartName="/ppt/tags/tag10.xml" ContentType="application/vnd.openxmlformats-officedocument.presentationml.tags+xml"/>
  <Override PartName="/ppt/notesSlides/notesSlide21.xml" ContentType="application/vnd.openxmlformats-officedocument.presentationml.notesSlide+xml"/>
  <Override PartName="/ppt/tags/tag11.xml" ContentType="application/vnd.openxmlformats-officedocument.presentationml.tags+xml"/>
  <Override PartName="/ppt/notesSlides/notesSlide22.xml" ContentType="application/vnd.openxmlformats-officedocument.presentationml.notesSlide+xml"/>
  <Override PartName="/ppt/tags/tag12.xml" ContentType="application/vnd.openxmlformats-officedocument.presentationml.tags+xml"/>
  <Override PartName="/ppt/notesSlides/notesSlide23.xml" ContentType="application/vnd.openxmlformats-officedocument.presentationml.notesSlide+xml"/>
  <Override PartName="/ppt/tags/tag13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tags/tag14.xml" ContentType="application/vnd.openxmlformats-officedocument.presentationml.tags+xml"/>
  <Override PartName="/ppt/notesSlides/notesSlide32.xml" ContentType="application/vnd.openxmlformats-officedocument.presentationml.notesSlide+xml"/>
  <Override PartName="/ppt/tags/tag15.xml" ContentType="application/vnd.openxmlformats-officedocument.presentationml.tags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</p:sldMasterIdLst>
  <p:notesMasterIdLst>
    <p:notesMasterId r:id="rId46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94" r:id="rId31"/>
    <p:sldId id="295" r:id="rId32"/>
    <p:sldId id="296" r:id="rId33"/>
    <p:sldId id="282" r:id="rId34"/>
    <p:sldId id="283" r:id="rId35"/>
    <p:sldId id="284" r:id="rId36"/>
    <p:sldId id="293" r:id="rId37"/>
    <p:sldId id="285" r:id="rId38"/>
    <p:sldId id="286" r:id="rId39"/>
    <p:sldId id="287" r:id="rId40"/>
    <p:sldId id="288" r:id="rId41"/>
    <p:sldId id="289" r:id="rId42"/>
    <p:sldId id="290" r:id="rId43"/>
    <p:sldId id="291" r:id="rId44"/>
    <p:sldId id="292" r:id="rId45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521415D9-36F7-43E2-AB2F-B90AF26B5E84}">
      <p14:sectionLst xmlns:p14="http://schemas.microsoft.com/office/powerpoint/2010/main">
        <p14:section name="Default Section" id="{74FF47A5-4E3A-4B22-A2B3-49EDE913E583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94"/>
            <p14:sldId id="295"/>
            <p14:sldId id="296"/>
            <p14:sldId id="282"/>
          </p14:sldIdLst>
        </p14:section>
        <p14:section name="Untitled Section" id="{0B8C3AA6-A6CE-4CF7-B00D-A5C915D05B81}">
          <p14:sldIdLst>
            <p14:sldId id="283"/>
            <p14:sldId id="284"/>
            <p14:sldId id="293"/>
            <p14:sldId id="285"/>
            <p14:sldId id="286"/>
            <p14:sldId id="287"/>
            <p14:sldId id="288"/>
            <p14:sldId id="289"/>
            <p14:sldId id="290"/>
            <p14:sldId id="291"/>
            <p14:sldId id="29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67EC476-C08E-4B41-9631-F176436C4F2A}">
  <a:tblStyle styleId="{767EC476-C08E-4B41-9631-F176436C4F2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1917738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 dirty="0"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33" name="Google Shape;13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48" name="Google Shape;148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76" name="Google Shape;17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94" name="Google Shape;19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22" name="Google Shape;222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43" name="Google Shape;243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55" name="Google Shape;25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71" name="Google Shape;271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83" name="Google Shape;28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1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95" name="Google Shape;29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1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10" name="Google Shape;310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1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27" name="Google Shape;327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p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47" name="Google Shape;347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59" name="Google Shape;359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p1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71" name="Google Shape;371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1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83" name="Google Shape;383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p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395" name="Google Shape;395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16" name="Google Shape;416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2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36" name="Google Shape;436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p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59" name="Google Shape;459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2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78" name="Google Shape;478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2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493" name="Google Shape;49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5" name="Google Shape;505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>
          <a:extLst>
            <a:ext uri="{FF2B5EF4-FFF2-40B4-BE49-F238E27FC236}">
              <a16:creationId xmlns:a16="http://schemas.microsoft.com/office/drawing/2014/main" id="{4B3F3CEF-7A63-35AD-B09E-ECF398B46F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>
            <a:extLst>
              <a:ext uri="{FF2B5EF4-FFF2-40B4-BE49-F238E27FC236}">
                <a16:creationId xmlns:a16="http://schemas.microsoft.com/office/drawing/2014/main" id="{76FBF506-142B-2A01-5EBF-BE662F69CE1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5" name="Google Shape;505;p26:notes">
            <a:extLst>
              <a:ext uri="{FF2B5EF4-FFF2-40B4-BE49-F238E27FC236}">
                <a16:creationId xmlns:a16="http://schemas.microsoft.com/office/drawing/2014/main" id="{94970D43-9EE9-2A48-39DF-57289B1AD15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1405496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>
          <a:extLst>
            <a:ext uri="{FF2B5EF4-FFF2-40B4-BE49-F238E27FC236}">
              <a16:creationId xmlns:a16="http://schemas.microsoft.com/office/drawing/2014/main" id="{42EF54FC-B72A-3D61-9613-DBD777E33E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>
            <a:extLst>
              <a:ext uri="{FF2B5EF4-FFF2-40B4-BE49-F238E27FC236}">
                <a16:creationId xmlns:a16="http://schemas.microsoft.com/office/drawing/2014/main" id="{3C79AC7C-D684-5448-D43F-9691A47D054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5" name="Google Shape;505;p26:notes">
            <a:extLst>
              <a:ext uri="{FF2B5EF4-FFF2-40B4-BE49-F238E27FC236}">
                <a16:creationId xmlns:a16="http://schemas.microsoft.com/office/drawing/2014/main" id="{0D22B951-A534-AF32-2651-F8E723CBBC5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737501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3">
          <a:extLst>
            <a:ext uri="{FF2B5EF4-FFF2-40B4-BE49-F238E27FC236}">
              <a16:creationId xmlns:a16="http://schemas.microsoft.com/office/drawing/2014/main" id="{5F1AFE98-149D-3F80-BDA3-C2E4760EF8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4" name="Google Shape;504;p26:notes">
            <a:extLst>
              <a:ext uri="{FF2B5EF4-FFF2-40B4-BE49-F238E27FC236}">
                <a16:creationId xmlns:a16="http://schemas.microsoft.com/office/drawing/2014/main" id="{9511104A-7106-40B8-B7E7-31057704FF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05" name="Google Shape;505;p26:notes">
            <a:extLst>
              <a:ext uri="{FF2B5EF4-FFF2-40B4-BE49-F238E27FC236}">
                <a16:creationId xmlns:a16="http://schemas.microsoft.com/office/drawing/2014/main" id="{768C65A9-39FB-E5E1-2913-4C3B52E7959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33922022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6" name="Google Shape;516;p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17" name="Google Shape;517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8" name="Google Shape;528;p2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29" name="Google Shape;529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0" name="Google Shape;540;p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41" name="Google Shape;541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p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61" name="Google Shape;561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7" name="Google Shape;577;p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78" name="Google Shape;578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0" name="Google Shape;590;p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591" name="Google Shape;591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3" name="Google Shape;603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04" name="Google Shape;604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" name="Google Shape;615;p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16" name="Google Shape;616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7" name="Google Shape;627;p3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28" name="Google Shape;628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9" name="Google Shape;639;p3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40" name="Google Shape;640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2" name="Google Shape;652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3" name="Google Shape;653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41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12" Type="http://schemas.openxmlformats.org/officeDocument/2006/relationships/image" Target="../media/image6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5.png"/><Relationship Id="rId5" Type="http://schemas.microsoft.com/office/2007/relationships/media" Target="../media/media3.mp3"/><Relationship Id="rId10" Type="http://schemas.openxmlformats.org/officeDocument/2006/relationships/notesSlide" Target="../notesSlides/notesSlide3.xml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media" Target="../media/media4.mp3"/><Relationship Id="rId3" Type="http://schemas.openxmlformats.org/officeDocument/2006/relationships/audio" Target="../media/media1.mp3"/><Relationship Id="rId7" Type="http://schemas.openxmlformats.org/officeDocument/2006/relationships/audio" Target="../media/media3.mp3"/><Relationship Id="rId12" Type="http://schemas.openxmlformats.org/officeDocument/2006/relationships/image" Target="../media/image6.png"/><Relationship Id="rId2" Type="http://schemas.microsoft.com/office/2007/relationships/media" Target="../media/media1.mp3"/><Relationship Id="rId1" Type="http://schemas.openxmlformats.org/officeDocument/2006/relationships/tags" Target="../tags/tag1.xml"/><Relationship Id="rId6" Type="http://schemas.microsoft.com/office/2007/relationships/media" Target="../media/media3.mp3"/><Relationship Id="rId11" Type="http://schemas.openxmlformats.org/officeDocument/2006/relationships/notesSlide" Target="../notesSlides/notesSlide4.xml"/><Relationship Id="rId5" Type="http://schemas.openxmlformats.org/officeDocument/2006/relationships/audio" Target="../media/media2.mp3"/><Relationship Id="rId10" Type="http://schemas.openxmlformats.org/officeDocument/2006/relationships/slideLayout" Target="../slideLayouts/slideLayout2.xml"/><Relationship Id="rId4" Type="http://schemas.microsoft.com/office/2007/relationships/media" Target="../media/media2.mp3"/><Relationship Id="rId9" Type="http://schemas.openxmlformats.org/officeDocument/2006/relationships/audio" Target="../media/media4.mp3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p3"/><Relationship Id="rId7" Type="http://schemas.openxmlformats.org/officeDocument/2006/relationships/image" Target="../media/image6.png"/><Relationship Id="rId2" Type="http://schemas.microsoft.com/office/2007/relationships/media" Target="../media/media5.mp3"/><Relationship Id="rId1" Type="http://schemas.openxmlformats.org/officeDocument/2006/relationships/tags" Target="../tags/tag4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p3"/><Relationship Id="rId7" Type="http://schemas.openxmlformats.org/officeDocument/2006/relationships/image" Target="../media/image6.png"/><Relationship Id="rId2" Type="http://schemas.microsoft.com/office/2007/relationships/media" Target="../media/media6.mp3"/><Relationship Id="rId1" Type="http://schemas.openxmlformats.org/officeDocument/2006/relationships/tags" Target="../tags/tag12.xml"/><Relationship Id="rId6" Type="http://schemas.openxmlformats.org/officeDocument/2006/relationships/image" Target="../media/image23.png"/><Relationship Id="rId5" Type="http://schemas.openxmlformats.org/officeDocument/2006/relationships/notesSlide" Target="../notesSlides/notesSlide23.xml"/><Relationship Id="rId4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p3"/><Relationship Id="rId7" Type="http://schemas.openxmlformats.org/officeDocument/2006/relationships/image" Target="../media/image6.png"/><Relationship Id="rId2" Type="http://schemas.microsoft.com/office/2007/relationships/media" Target="../media/media7.mp3"/><Relationship Id="rId1" Type="http://schemas.openxmlformats.org/officeDocument/2006/relationships/tags" Target="../tags/tag13.xml"/><Relationship Id="rId6" Type="http://schemas.openxmlformats.org/officeDocument/2006/relationships/image" Target="../media/image23.png"/><Relationship Id="rId5" Type="http://schemas.openxmlformats.org/officeDocument/2006/relationships/notesSlide" Target="../notesSlides/notesSlide24.xml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8.mp4"/><Relationship Id="rId1" Type="http://schemas.microsoft.com/office/2007/relationships/media" Target="../media/media8.mp4"/><Relationship Id="rId5" Type="http://schemas.openxmlformats.org/officeDocument/2006/relationships/image" Target="../media/image24.png"/><Relationship Id="rId4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0.mp4"/><Relationship Id="rId1" Type="http://schemas.microsoft.com/office/2007/relationships/media" Target="../media/media10.mp4"/><Relationship Id="rId5" Type="http://schemas.openxmlformats.org/officeDocument/2006/relationships/image" Target="../media/image27.png"/><Relationship Id="rId4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3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image" Target="../media/image6.png"/><Relationship Id="rId5" Type="http://schemas.openxmlformats.org/officeDocument/2006/relationships/image" Target="../media/image33.png"/><Relationship Id="rId4" Type="http://schemas.openxmlformats.org/officeDocument/2006/relationships/notesSlide" Target="../notesSlides/notesSlide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6307898" y="2785710"/>
            <a:ext cx="43263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English Language 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2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23"/>
          <p:cNvSpPr txBox="1"/>
          <p:nvPr/>
        </p:nvSpPr>
        <p:spPr>
          <a:xfrm>
            <a:off x="6370225" y="4802550"/>
            <a:ext cx="28200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ENG 101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55"/>
    </mc:Choice>
    <mc:Fallback xmlns="">
      <p:transition spd="slow" advTm="1835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30" name="Google Shape;130;p24"/>
          <p:cNvPicPr preferRelativeResize="0"/>
          <p:nvPr/>
        </p:nvPicPr>
        <p:blipFill rotWithShape="1">
          <a:blip r:embed="rId3">
            <a:alphaModFix/>
          </a:blip>
          <a:srcRect l="25046" t="19349" r="25821" b="14813"/>
          <a:stretch/>
        </p:blipFill>
        <p:spPr>
          <a:xfrm>
            <a:off x="617280" y="1019075"/>
            <a:ext cx="10812600" cy="538169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5904"/>
    </mc:Choice>
    <mc:Fallback xmlns="">
      <p:transition spd="slow" advTm="155904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25"/>
          <p:cNvSpPr/>
          <p:nvPr/>
        </p:nvSpPr>
        <p:spPr>
          <a:xfrm>
            <a:off x="972774" y="1231789"/>
            <a:ext cx="10335927" cy="5169111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25"/>
          <p:cNvSpPr txBox="1"/>
          <p:nvPr/>
        </p:nvSpPr>
        <p:spPr>
          <a:xfrm>
            <a:off x="2513150" y="1019075"/>
            <a:ext cx="4487700" cy="30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Google Shape;13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9" name="Google Shape;13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141" name="Google Shape;141;p25"/>
          <p:cNvPicPr preferRelativeResize="0"/>
          <p:nvPr/>
        </p:nvPicPr>
        <p:blipFill rotWithShape="1">
          <a:blip r:embed="rId11">
            <a:alphaModFix/>
          </a:blip>
          <a:srcRect l="26358" t="16611" r="28917" b="54610"/>
          <a:stretch/>
        </p:blipFill>
        <p:spPr>
          <a:xfrm>
            <a:off x="972775" y="1231782"/>
            <a:ext cx="10335926" cy="51691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17">
            <a:hlinkClick r:id="" action="ppaction://media"/>
            <a:extLst>
              <a:ext uri="{FF2B5EF4-FFF2-40B4-BE49-F238E27FC236}">
                <a16:creationId xmlns:a16="http://schemas.microsoft.com/office/drawing/2014/main" id="{0C456EFB-E868-B599-65B9-37DBCF2EEE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970497" y="382257"/>
            <a:ext cx="487363" cy="487363"/>
          </a:xfrm>
          <a:prstGeom prst="rect">
            <a:avLst/>
          </a:prstGeom>
        </p:spPr>
      </p:pic>
      <p:pic>
        <p:nvPicPr>
          <p:cNvPr id="3" name="1_18">
            <a:hlinkClick r:id="" action="ppaction://media"/>
            <a:extLst>
              <a:ext uri="{FF2B5EF4-FFF2-40B4-BE49-F238E27FC236}">
                <a16:creationId xmlns:a16="http://schemas.microsoft.com/office/drawing/2014/main" id="{47D05D71-C54E-F34E-A1F5-FCC75995C47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849269" y="360706"/>
            <a:ext cx="487363" cy="487363"/>
          </a:xfrm>
          <a:prstGeom prst="rect">
            <a:avLst/>
          </a:prstGeom>
        </p:spPr>
      </p:pic>
      <p:pic>
        <p:nvPicPr>
          <p:cNvPr id="4" name="1_19">
            <a:hlinkClick r:id="" action="ppaction://media"/>
            <a:extLst>
              <a:ext uri="{FF2B5EF4-FFF2-40B4-BE49-F238E27FC236}">
                <a16:creationId xmlns:a16="http://schemas.microsoft.com/office/drawing/2014/main" id="{F0CB4289-71D5-2DE4-AF27-1BEB741EF411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729292" y="360705"/>
            <a:ext cx="487363" cy="487363"/>
          </a:xfrm>
          <a:prstGeom prst="rect">
            <a:avLst/>
          </a:prstGeom>
        </p:spPr>
      </p:pic>
      <p:pic>
        <p:nvPicPr>
          <p:cNvPr id="5" name="1_20">
            <a:hlinkClick r:id="" action="ppaction://media"/>
            <a:extLst>
              <a:ext uri="{FF2B5EF4-FFF2-40B4-BE49-F238E27FC236}">
                <a16:creationId xmlns:a16="http://schemas.microsoft.com/office/drawing/2014/main" id="{F6E8A490-8D97-7662-709C-A73BE4F5BBFA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609315" y="338711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223"/>
    </mc:Choice>
    <mc:Fallback xmlns="">
      <p:transition spd="slow" advTm="202223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6"/>
          <p:cNvSpPr/>
          <p:nvPr/>
        </p:nvSpPr>
        <p:spPr>
          <a:xfrm>
            <a:off x="519300" y="1212850"/>
            <a:ext cx="10812600" cy="51879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28575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529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1" name="Google Shape;151;p26"/>
          <p:cNvSpPr txBox="1"/>
          <p:nvPr/>
        </p:nvSpPr>
        <p:spPr>
          <a:xfrm>
            <a:off x="2513150" y="1083675"/>
            <a:ext cx="6279000" cy="41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3" name="Google Shape;153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4" name="Google Shape;154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graphicFrame>
        <p:nvGraphicFramePr>
          <p:cNvPr id="156" name="Google Shape;156;p26"/>
          <p:cNvGraphicFramePr/>
          <p:nvPr/>
        </p:nvGraphicFramePr>
        <p:xfrm>
          <a:off x="1034388" y="2101500"/>
          <a:ext cx="10123225" cy="150867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6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1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91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3457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1279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1000"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1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high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colleagues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2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company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B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phone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long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salary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mobile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L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facilities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L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helpful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holidays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parking</a:t>
                      </a:r>
                      <a:endParaRPr sz="2100" u="none" strike="noStrike" cap="none"/>
                    </a:p>
                  </a:txBody>
                  <a:tcPr marL="91425" marR="91425" marT="91425" marB="91425">
                    <a:lnT w="9525" cap="flat" cmpd="sng">
                      <a:solidFill>
                        <a:srgbClr val="0000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car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7" name="Google Shape;157;p26"/>
          <p:cNvGraphicFramePr/>
          <p:nvPr/>
        </p:nvGraphicFramePr>
        <p:xfrm>
          <a:off x="992425" y="4251138"/>
          <a:ext cx="10207250" cy="1508670"/>
        </p:xfrm>
        <a:graphic>
          <a:graphicData uri="http://schemas.openxmlformats.org/drawingml/2006/table">
            <a:tbl>
              <a:tblPr>
                <a:noFill/>
                <a:tableStyleId>{767EC476-C08E-4B41-9631-F176436C4F2A}</a:tableStyleId>
              </a:tblPr>
              <a:tblGrid>
                <a:gridCol w="5440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75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4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53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22892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81000">
                <a:tc rowSpan="3"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3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friendly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security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rowSpan="3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4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fast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2100" u="none" strike="noStrike" cap="none">
                          <a:solidFill>
                            <a:schemeClr val="dk1"/>
                          </a:solidFill>
                        </a:rPr>
                        <a:t>facilities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travel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opportunities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flexible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promotion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job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boss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 vMerge="1">
                  <a:txBody>
                    <a:bodyPr/>
                    <a:lstStyle/>
                    <a:p>
                      <a:endParaRPr lang="ar-S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sports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2100"/>
                        <a:buFont typeface="Calibri"/>
                        <a:buNone/>
                      </a:pPr>
                      <a:r>
                        <a:rPr lang="en-US" sz="2100" u="none" strike="noStrike" cap="none"/>
                        <a:t>hours</a:t>
                      </a:r>
                      <a:endParaRPr sz="2100" u="none" strike="noStrike" cap="none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cxnSp>
        <p:nvCxnSpPr>
          <p:cNvPr id="158" name="Google Shape;158;p26"/>
          <p:cNvCxnSpPr/>
          <p:nvPr/>
        </p:nvCxnSpPr>
        <p:spPr>
          <a:xfrm>
            <a:off x="2214150" y="2454875"/>
            <a:ext cx="1567500" cy="433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59" name="Google Shape;159;p26"/>
          <p:cNvCxnSpPr/>
          <p:nvPr/>
        </p:nvCxnSpPr>
        <p:spPr>
          <a:xfrm>
            <a:off x="2214150" y="2874750"/>
            <a:ext cx="1567500" cy="559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0" name="Google Shape;160;p26"/>
          <p:cNvCxnSpPr/>
          <p:nvPr/>
        </p:nvCxnSpPr>
        <p:spPr>
          <a:xfrm rot="10800000" flipH="1">
            <a:off x="2452075" y="2357025"/>
            <a:ext cx="1287600" cy="993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1" name="Google Shape;161;p26"/>
          <p:cNvCxnSpPr/>
          <p:nvPr/>
        </p:nvCxnSpPr>
        <p:spPr>
          <a:xfrm>
            <a:off x="7840525" y="2356925"/>
            <a:ext cx="1259700" cy="1021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2" name="Google Shape;162;p26"/>
          <p:cNvCxnSpPr/>
          <p:nvPr/>
        </p:nvCxnSpPr>
        <p:spPr>
          <a:xfrm rot="10800000" flipH="1">
            <a:off x="7588575" y="2902700"/>
            <a:ext cx="1525500" cy="531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3" name="Google Shape;163;p26"/>
          <p:cNvCxnSpPr/>
          <p:nvPr/>
        </p:nvCxnSpPr>
        <p:spPr>
          <a:xfrm rot="10800000" flipH="1">
            <a:off x="7644575" y="2426850"/>
            <a:ext cx="1511700" cy="44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4" name="Google Shape;164;p26"/>
          <p:cNvCxnSpPr/>
          <p:nvPr/>
        </p:nvCxnSpPr>
        <p:spPr>
          <a:xfrm>
            <a:off x="2508075" y="4540275"/>
            <a:ext cx="1287600" cy="10077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5" name="Google Shape;165;p26"/>
          <p:cNvCxnSpPr/>
          <p:nvPr/>
        </p:nvCxnSpPr>
        <p:spPr>
          <a:xfrm>
            <a:off x="2361025" y="5030175"/>
            <a:ext cx="1469700" cy="279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6" name="Google Shape;166;p26"/>
          <p:cNvCxnSpPr/>
          <p:nvPr/>
        </p:nvCxnSpPr>
        <p:spPr>
          <a:xfrm rot="10800000" flipH="1">
            <a:off x="2130175" y="4540375"/>
            <a:ext cx="1651500" cy="10356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7" name="Google Shape;167;p26"/>
          <p:cNvCxnSpPr/>
          <p:nvPr/>
        </p:nvCxnSpPr>
        <p:spPr>
          <a:xfrm>
            <a:off x="7252675" y="4526275"/>
            <a:ext cx="1833600" cy="559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8" name="Google Shape;168;p26"/>
          <p:cNvCxnSpPr/>
          <p:nvPr/>
        </p:nvCxnSpPr>
        <p:spPr>
          <a:xfrm>
            <a:off x="7504600" y="5030125"/>
            <a:ext cx="1539600" cy="475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169" name="Google Shape;169;p26"/>
          <p:cNvCxnSpPr/>
          <p:nvPr/>
        </p:nvCxnSpPr>
        <p:spPr>
          <a:xfrm rot="10800000" flipH="1">
            <a:off x="7504600" y="4540175"/>
            <a:ext cx="1553700" cy="1021800"/>
          </a:xfrm>
          <a:prstGeom prst="straightConnector1">
            <a:avLst/>
          </a:prstGeom>
          <a:noFill/>
          <a:ln w="28575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pic>
        <p:nvPicPr>
          <p:cNvPr id="2" name="1_17">
            <a:hlinkClick r:id="" action="ppaction://media"/>
            <a:extLst>
              <a:ext uri="{FF2B5EF4-FFF2-40B4-BE49-F238E27FC236}">
                <a16:creationId xmlns:a16="http://schemas.microsoft.com/office/drawing/2014/main" id="{AB679390-07FA-771E-E347-C3045C1413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726816" y="500744"/>
            <a:ext cx="487363" cy="487363"/>
          </a:xfrm>
          <a:prstGeom prst="rect">
            <a:avLst/>
          </a:prstGeom>
        </p:spPr>
      </p:pic>
      <p:pic>
        <p:nvPicPr>
          <p:cNvPr id="3" name="1_18">
            <a:hlinkClick r:id="" action="ppaction://media"/>
            <a:extLst>
              <a:ext uri="{FF2B5EF4-FFF2-40B4-BE49-F238E27FC236}">
                <a16:creationId xmlns:a16="http://schemas.microsoft.com/office/drawing/2014/main" id="{90439464-B8DD-5151-F96B-61F2C8184472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619455" y="502446"/>
            <a:ext cx="487363" cy="487363"/>
          </a:xfrm>
          <a:prstGeom prst="rect">
            <a:avLst/>
          </a:prstGeom>
        </p:spPr>
      </p:pic>
      <p:pic>
        <p:nvPicPr>
          <p:cNvPr id="6" name="1_19">
            <a:hlinkClick r:id="" action="ppaction://media"/>
            <a:extLst>
              <a:ext uri="{FF2B5EF4-FFF2-40B4-BE49-F238E27FC236}">
                <a16:creationId xmlns:a16="http://schemas.microsoft.com/office/drawing/2014/main" id="{79FE0E15-B920-404F-D75E-69A0E1340481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481876" y="507217"/>
            <a:ext cx="487363" cy="487363"/>
          </a:xfrm>
          <a:prstGeom prst="rect">
            <a:avLst/>
          </a:prstGeom>
        </p:spPr>
      </p:pic>
      <p:pic>
        <p:nvPicPr>
          <p:cNvPr id="7" name="1_20">
            <a:hlinkClick r:id="" action="ppaction://media"/>
            <a:extLst>
              <a:ext uri="{FF2B5EF4-FFF2-40B4-BE49-F238E27FC236}">
                <a16:creationId xmlns:a16="http://schemas.microsoft.com/office/drawing/2014/main" id="{902FB43E-6C19-3D3E-022D-A360DF8D59FA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3344297" y="505248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643"/>
    </mc:Choice>
    <mc:Fallback xmlns="">
      <p:transition spd="slow" advTm="142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374" objId="2"/>
        <p14:stopEvt time="35158" objId="2"/>
        <p14:playEvt time="44684" objId="3"/>
        <p14:stopEvt time="61005" objId="3"/>
        <p14:playEvt time="65578" objId="6"/>
        <p14:stopEvt time="82555" objId="6"/>
        <p14:playEvt time="87850" objId="7"/>
        <p14:stopEvt time="102859" objId="7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9" name="Google Shape;179;p2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1" name="Google Shape;181;p2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889000" y="2391850"/>
            <a:ext cx="9862800" cy="126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85" name="Google Shape;185;p27"/>
          <p:cNvPicPr preferRelativeResize="0"/>
          <p:nvPr/>
        </p:nvPicPr>
        <p:blipFill rotWithShape="1">
          <a:blip r:embed="rId4">
            <a:alphaModFix/>
          </a:blip>
          <a:srcRect l="34459" t="43962" r="25362" b="28208"/>
          <a:stretch/>
        </p:blipFill>
        <p:spPr>
          <a:xfrm>
            <a:off x="617275" y="1231790"/>
            <a:ext cx="10812600" cy="4824112"/>
          </a:xfrm>
          <a:prstGeom prst="rect">
            <a:avLst/>
          </a:prstGeom>
          <a:noFill/>
          <a:ln>
            <a:noFill/>
          </a:ln>
        </p:spPr>
      </p:pic>
      <p:sp>
        <p:nvSpPr>
          <p:cNvPr id="186" name="Google Shape;186;p27"/>
          <p:cNvSpPr txBox="1"/>
          <p:nvPr/>
        </p:nvSpPr>
        <p:spPr>
          <a:xfrm>
            <a:off x="6105025" y="3252650"/>
            <a:ext cx="6113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7" name="Google Shape;187;p27"/>
          <p:cNvSpPr txBox="1"/>
          <p:nvPr/>
        </p:nvSpPr>
        <p:spPr>
          <a:xfrm>
            <a:off x="5741125" y="2790938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long holidays</a:t>
            </a:r>
            <a:endParaRPr sz="19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8" name="Google Shape;188;p27"/>
          <p:cNvSpPr txBox="1"/>
          <p:nvPr/>
        </p:nvSpPr>
        <p:spPr>
          <a:xfrm>
            <a:off x="5741125" y="3314588"/>
            <a:ext cx="23838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helpful colleagues</a:t>
            </a:r>
            <a:endParaRPr sz="19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7"/>
          <p:cNvSpPr txBox="1"/>
          <p:nvPr/>
        </p:nvSpPr>
        <p:spPr>
          <a:xfrm>
            <a:off x="7481106" y="3977909"/>
            <a:ext cx="2757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 opportunities</a:t>
            </a:r>
            <a:endParaRPr sz="19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0" name="Google Shape;190;p27"/>
          <p:cNvSpPr txBox="1"/>
          <p:nvPr/>
        </p:nvSpPr>
        <p:spPr>
          <a:xfrm>
            <a:off x="7394869" y="4511175"/>
            <a:ext cx="261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fast promotions</a:t>
            </a:r>
            <a:endParaRPr sz="19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1" name="Google Shape;191;p27"/>
          <p:cNvSpPr txBox="1"/>
          <p:nvPr/>
        </p:nvSpPr>
        <p:spPr>
          <a:xfrm>
            <a:off x="8498425" y="5149210"/>
            <a:ext cx="21972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flexible hours</a:t>
            </a:r>
            <a:endParaRPr sz="19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4000"/>
    </mc:Choice>
    <mc:Fallback xmlns="">
      <p:transition spd="slow" advTm="19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" grpId="0"/>
      <p:bldP spid="188" grpId="0"/>
      <p:bldP spid="189" grpId="0"/>
      <p:bldP spid="190" grpId="0"/>
      <p:bldP spid="19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8"/>
          <p:cNvSpPr/>
          <p:nvPr/>
        </p:nvSpPr>
        <p:spPr>
          <a:xfrm>
            <a:off x="617275" y="1231800"/>
            <a:ext cx="10812600" cy="488908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7" name="Google Shape;197;p2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0" name="Google Shape;200;p2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01" name="Google Shape;201;p2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03" name="Google Shape;203;p28"/>
          <p:cNvPicPr preferRelativeResize="0"/>
          <p:nvPr/>
        </p:nvPicPr>
        <p:blipFill rotWithShape="1">
          <a:blip r:embed="rId3">
            <a:alphaModFix/>
          </a:blip>
          <a:srcRect l="25508" t="38040" r="24898" b="47652"/>
          <a:stretch/>
        </p:blipFill>
        <p:spPr>
          <a:xfrm>
            <a:off x="659925" y="1231789"/>
            <a:ext cx="10727275" cy="4889082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771"/>
    </mc:Choice>
    <mc:Fallback xmlns="">
      <p:transition spd="slow" advTm="18177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2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09" name="Google Shape;209;p2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1" name="Google Shape;211;p2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2" name="Google Shape;212;p2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13" name="Google Shape;213;p2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15" name="Google Shape;215;p29"/>
          <p:cNvPicPr preferRelativeResize="0"/>
          <p:nvPr/>
        </p:nvPicPr>
        <p:blipFill rotWithShape="1">
          <a:blip r:embed="rId4">
            <a:alphaModFix/>
          </a:blip>
          <a:srcRect l="36640" t="52052" r="24898" b="26186"/>
          <a:stretch/>
        </p:blipFill>
        <p:spPr>
          <a:xfrm>
            <a:off x="674599" y="1174775"/>
            <a:ext cx="10712602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16" name="Google Shape;216;p29"/>
          <p:cNvSpPr txBox="1"/>
          <p:nvPr/>
        </p:nvSpPr>
        <p:spPr>
          <a:xfrm>
            <a:off x="1458375" y="4960150"/>
            <a:ext cx="20994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March, April, May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7" name="Google Shape;217;p29"/>
          <p:cNvSpPr txBox="1"/>
          <p:nvPr/>
        </p:nvSpPr>
        <p:spPr>
          <a:xfrm>
            <a:off x="3893676" y="5019713"/>
            <a:ext cx="23235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June, July, August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8" name="Google Shape;218;p29"/>
          <p:cNvSpPr txBox="1"/>
          <p:nvPr/>
        </p:nvSpPr>
        <p:spPr>
          <a:xfrm>
            <a:off x="6633725" y="4852450"/>
            <a:ext cx="23838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September, October, November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19" name="Google Shape;219;p29"/>
          <p:cNvSpPr txBox="1"/>
          <p:nvPr/>
        </p:nvSpPr>
        <p:spPr>
          <a:xfrm>
            <a:off x="9072600" y="4852450"/>
            <a:ext cx="2323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December, January, February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775"/>
    </mc:Choice>
    <mc:Fallback xmlns="">
      <p:transition spd="slow" advTm="91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p3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7" name="Google Shape;227;p3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8" name="Google Shape;228;p3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29" name="Google Shape;229;p3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31" name="Google Shape;231;p30"/>
          <p:cNvPicPr preferRelativeResize="0"/>
          <p:nvPr/>
        </p:nvPicPr>
        <p:blipFill rotWithShape="1">
          <a:blip r:embed="rId6">
            <a:alphaModFix/>
          </a:blip>
          <a:srcRect l="36990" t="41511" r="20878" b="26720"/>
          <a:stretch/>
        </p:blipFill>
        <p:spPr>
          <a:xfrm>
            <a:off x="659925" y="1321225"/>
            <a:ext cx="10727275" cy="5079551"/>
          </a:xfrm>
          <a:prstGeom prst="rect">
            <a:avLst/>
          </a:prstGeom>
          <a:noFill/>
          <a:ln>
            <a:noFill/>
          </a:ln>
        </p:spPr>
      </p:pic>
      <p:sp>
        <p:nvSpPr>
          <p:cNvPr id="232" name="Google Shape;232;p30"/>
          <p:cNvSpPr txBox="1"/>
          <p:nvPr/>
        </p:nvSpPr>
        <p:spPr>
          <a:xfrm>
            <a:off x="2097525" y="2924425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3" name="Google Shape;233;p30"/>
          <p:cNvSpPr txBox="1"/>
          <p:nvPr/>
        </p:nvSpPr>
        <p:spPr>
          <a:xfrm>
            <a:off x="5407650" y="29998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4" name="Google Shape;234;p30"/>
          <p:cNvSpPr txBox="1"/>
          <p:nvPr/>
        </p:nvSpPr>
        <p:spPr>
          <a:xfrm>
            <a:off x="5407650" y="2419188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5" name="Google Shape;235;p30"/>
          <p:cNvSpPr txBox="1"/>
          <p:nvPr/>
        </p:nvSpPr>
        <p:spPr>
          <a:xfrm>
            <a:off x="2097525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6" name="Google Shape;236;p30"/>
          <p:cNvSpPr txBox="1"/>
          <p:nvPr/>
        </p:nvSpPr>
        <p:spPr>
          <a:xfrm>
            <a:off x="5407650" y="345700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7" name="Google Shape;237;p30"/>
          <p:cNvSpPr txBox="1"/>
          <p:nvPr/>
        </p:nvSpPr>
        <p:spPr>
          <a:xfrm>
            <a:off x="9025700" y="2391850"/>
            <a:ext cx="557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8" name="Google Shape;238;p30"/>
          <p:cNvSpPr txBox="1"/>
          <p:nvPr/>
        </p:nvSpPr>
        <p:spPr>
          <a:xfrm>
            <a:off x="8826650" y="2924425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39" name="Google Shape;239;p30"/>
          <p:cNvSpPr txBox="1"/>
          <p:nvPr/>
        </p:nvSpPr>
        <p:spPr>
          <a:xfrm>
            <a:off x="8870300" y="3457000"/>
            <a:ext cx="8682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21">
            <a:hlinkClick r:id="" action="ppaction://media"/>
            <a:extLst>
              <a:ext uri="{FF2B5EF4-FFF2-40B4-BE49-F238E27FC236}">
                <a16:creationId xmlns:a16="http://schemas.microsoft.com/office/drawing/2014/main" id="{AFEC7AB3-28A0-36CC-2BC8-FC102C21FFD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0497" y="543791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856"/>
    </mc:Choice>
    <mc:Fallback xmlns="">
      <p:transition spd="slow" advTm="2458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26957" objId="2"/>
        <p14:stopEvt time="181206" objId="2"/>
      </p14:showEvt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3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46" name="Google Shape;246;p3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8" name="Google Shape;248;p3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49" name="Google Shape;249;p3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50" name="Google Shape;250;p3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52" name="Google Shape;252;p31"/>
          <p:cNvPicPr preferRelativeResize="0"/>
          <p:nvPr/>
        </p:nvPicPr>
        <p:blipFill rotWithShape="1">
          <a:blip r:embed="rId3">
            <a:alphaModFix/>
          </a:blip>
          <a:srcRect l="3427" t="2937" r="3695" b="8006"/>
          <a:stretch/>
        </p:blipFill>
        <p:spPr>
          <a:xfrm>
            <a:off x="617275" y="1231800"/>
            <a:ext cx="1088737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6307"/>
    </mc:Choice>
    <mc:Fallback xmlns="">
      <p:transition spd="slow" advTm="366307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3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3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3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1" name="Google Shape;261;p3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62" name="Google Shape;262;p3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64" name="Google Shape;264;p32"/>
          <p:cNvPicPr preferRelativeResize="0"/>
          <p:nvPr/>
        </p:nvPicPr>
        <p:blipFill rotWithShape="1">
          <a:blip r:embed="rId4">
            <a:alphaModFix/>
          </a:blip>
          <a:srcRect l="36872" t="37429" r="35002" b="40209"/>
          <a:stretch/>
        </p:blipFill>
        <p:spPr>
          <a:xfrm>
            <a:off x="617275" y="1231789"/>
            <a:ext cx="10812600" cy="5168986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265" name="Google Shape;265;p32"/>
          <p:cNvSpPr txBox="1"/>
          <p:nvPr/>
        </p:nvSpPr>
        <p:spPr>
          <a:xfrm>
            <a:off x="7846950" y="3110625"/>
            <a:ext cx="9663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at/on</a:t>
            </a:r>
            <a:endParaRPr sz="24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6" name="Google Shape;266;p32"/>
          <p:cNvSpPr txBox="1"/>
          <p:nvPr/>
        </p:nvSpPr>
        <p:spPr>
          <a:xfrm>
            <a:off x="7961808" y="3890981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7" name="Google Shape;267;p32"/>
          <p:cNvSpPr txBox="1"/>
          <p:nvPr/>
        </p:nvSpPr>
        <p:spPr>
          <a:xfrm>
            <a:off x="7273231" y="4644661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in</a:t>
            </a:r>
            <a:endParaRPr sz="24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268" name="Google Shape;268;p32"/>
          <p:cNvSpPr txBox="1"/>
          <p:nvPr/>
        </p:nvSpPr>
        <p:spPr>
          <a:xfrm>
            <a:off x="6722150" y="5466022"/>
            <a:ext cx="557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on</a:t>
            </a:r>
            <a:endParaRPr sz="24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803"/>
    </mc:Choice>
    <mc:Fallback xmlns="">
      <p:transition spd="slow" advTm="130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3" name="Google Shape;273;p3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4" name="Google Shape;274;p3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" name="Google Shape;276;p3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7" name="Google Shape;277;p3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78" name="Google Shape;278;p3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80" name="Google Shape;280;p33"/>
          <p:cNvPicPr preferRelativeResize="0"/>
          <p:nvPr/>
        </p:nvPicPr>
        <p:blipFill rotWithShape="1">
          <a:blip r:embed="rId3">
            <a:alphaModFix/>
          </a:blip>
          <a:srcRect l="21831" t="21862" r="26397" b="5322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144"/>
    </mc:Choice>
    <mc:Fallback xmlns="">
      <p:transition spd="slow" advTm="13114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4"/>
          <p:cNvSpPr/>
          <p:nvPr/>
        </p:nvSpPr>
        <p:spPr>
          <a:xfrm>
            <a:off x="617275" y="1138335"/>
            <a:ext cx="10812600" cy="5319465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6" name="Google Shape;286;p3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8" name="Google Shape;288;p3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89" name="Google Shape;289;p3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90" name="Google Shape;290;p3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92" name="Google Shape;292;p34"/>
          <p:cNvPicPr preferRelativeResize="0"/>
          <p:nvPr/>
        </p:nvPicPr>
        <p:blipFill rotWithShape="1">
          <a:blip r:embed="rId3">
            <a:alphaModFix/>
          </a:blip>
          <a:srcRect l="21489" t="29670" r="23633" b="12568"/>
          <a:stretch/>
        </p:blipFill>
        <p:spPr>
          <a:xfrm>
            <a:off x="617275" y="1138336"/>
            <a:ext cx="10812600" cy="53194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2079"/>
    </mc:Choice>
    <mc:Fallback xmlns="">
      <p:transition spd="slow" advTm="342079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8" name="Google Shape;298;p3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0" name="Google Shape;300;p3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1" name="Google Shape;301;p3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02" name="Google Shape;302;p3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04" name="Google Shape;304;p35"/>
          <p:cNvPicPr preferRelativeResize="0"/>
          <p:nvPr/>
        </p:nvPicPr>
        <p:blipFill rotWithShape="1">
          <a:blip r:embed="rId4">
            <a:alphaModFix/>
          </a:blip>
          <a:srcRect l="35276" t="39583" r="35335" b="42513"/>
          <a:stretch/>
        </p:blipFill>
        <p:spPr>
          <a:xfrm>
            <a:off x="617274" y="1231789"/>
            <a:ext cx="10812600" cy="5226000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305" name="Google Shape;305;p35"/>
          <p:cNvSpPr txBox="1"/>
          <p:nvPr/>
        </p:nvSpPr>
        <p:spPr>
          <a:xfrm>
            <a:off x="2719225" y="3536950"/>
            <a:ext cx="6608700" cy="492600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He is an informal CEO.</a:t>
            </a:r>
            <a:endParaRPr sz="2000" b="1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6" name="Google Shape;306;p35"/>
          <p:cNvSpPr txBox="1"/>
          <p:nvPr/>
        </p:nvSpPr>
        <p:spPr>
          <a:xfrm>
            <a:off x="2578050" y="4484300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in other countries</a:t>
            </a:r>
            <a:endParaRPr sz="2000" b="1" i="0" u="none" strike="noStrike" cap="none" dirty="0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7" name="Google Shape;307;p35"/>
          <p:cNvSpPr txBox="1"/>
          <p:nvPr/>
        </p:nvSpPr>
        <p:spPr>
          <a:xfrm>
            <a:off x="2678575" y="5589975"/>
            <a:ext cx="80616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1" i="0" u="none" strike="noStrike" cap="none">
                <a:solidFill>
                  <a:srgbClr val="0000FF"/>
                </a:solidFill>
                <a:latin typeface="Calibri"/>
                <a:ea typeface="Calibri"/>
                <a:cs typeface="Calibri"/>
                <a:sym typeface="Calibri"/>
              </a:rPr>
              <a:t>No, he doesn’t</a:t>
            </a:r>
            <a:endParaRPr sz="2000" b="1" i="0" u="none" strike="noStrike" cap="none">
              <a:solidFill>
                <a:srgbClr val="0000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63"/>
    </mc:Choice>
    <mc:Fallback xmlns="">
      <p:transition spd="slow" advTm="1200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13" name="Google Shape;313;p3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3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6" name="Google Shape;316;p3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17" name="Google Shape;317;p36"/>
          <p:cNvSpPr txBox="1"/>
          <p:nvPr/>
        </p:nvSpPr>
        <p:spPr>
          <a:xfrm>
            <a:off x="889000" y="2391850"/>
            <a:ext cx="9862800" cy="1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19" name="Google Shape;319;p36"/>
          <p:cNvPicPr preferRelativeResize="0"/>
          <p:nvPr/>
        </p:nvPicPr>
        <p:blipFill rotWithShape="1">
          <a:blip r:embed="rId4">
            <a:alphaModFix/>
          </a:blip>
          <a:srcRect l="34922" t="52528" r="26273" b="18491"/>
          <a:stretch/>
        </p:blipFill>
        <p:spPr>
          <a:xfrm>
            <a:off x="677800" y="1231800"/>
            <a:ext cx="10691549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36"/>
          <p:cNvSpPr txBox="1"/>
          <p:nvPr/>
        </p:nvSpPr>
        <p:spPr>
          <a:xfrm>
            <a:off x="7574575" y="3113225"/>
            <a:ext cx="3254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wears shirts and jeans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1" name="Google Shape;321;p36"/>
          <p:cNvSpPr txBox="1"/>
          <p:nvPr/>
        </p:nvSpPr>
        <p:spPr>
          <a:xfrm>
            <a:off x="5665100" y="3763775"/>
            <a:ext cx="29871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doesn’t get up early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2" name="Google Shape;322;p36"/>
          <p:cNvSpPr txBox="1"/>
          <p:nvPr/>
        </p:nvSpPr>
        <p:spPr>
          <a:xfrm>
            <a:off x="5665100" y="4327250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3" name="Google Shape;323;p36"/>
          <p:cNvSpPr txBox="1"/>
          <p:nvPr/>
        </p:nvSpPr>
        <p:spPr>
          <a:xfrm>
            <a:off x="8224800" y="4955525"/>
            <a:ext cx="3558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324" name="Google Shape;324;p36"/>
          <p:cNvSpPr txBox="1"/>
          <p:nvPr/>
        </p:nvSpPr>
        <p:spPr>
          <a:xfrm>
            <a:off x="5922925" y="5619375"/>
            <a:ext cx="46683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98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F. He has holidays in summer and winter</a:t>
            </a:r>
            <a:endParaRPr sz="1800" b="0" i="0" u="none" strike="noStrike" cap="none">
              <a:solidFill>
                <a:srgbClr val="98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9911"/>
    </mc:Choice>
    <mc:Fallback xmlns="">
      <p:transition spd="slow" advTm="999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7"/>
          <p:cNvSpPr/>
          <p:nvPr/>
        </p:nvSpPr>
        <p:spPr>
          <a:xfrm>
            <a:off x="617275" y="1231800"/>
            <a:ext cx="10812600" cy="487042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0" name="Google Shape;330;p3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2" name="Google Shape;332;p3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3" name="Google Shape;333;p3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4" name="Google Shape;334;p37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36" name="Google Shape;336;p37"/>
          <p:cNvPicPr preferRelativeResize="0"/>
          <p:nvPr/>
        </p:nvPicPr>
        <p:blipFill rotWithShape="1">
          <a:blip r:embed="rId4">
            <a:alphaModFix/>
          </a:blip>
          <a:srcRect l="35379" t="18005" r="23523" b="60101"/>
          <a:stretch/>
        </p:blipFill>
        <p:spPr>
          <a:xfrm>
            <a:off x="617276" y="1212850"/>
            <a:ext cx="10812600" cy="4870419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337" name="Google Shape;337;p37"/>
          <p:cNvCxnSpPr/>
          <p:nvPr/>
        </p:nvCxnSpPr>
        <p:spPr>
          <a:xfrm>
            <a:off x="8160527" y="3025576"/>
            <a:ext cx="1000200" cy="14130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38" name="Google Shape;338;p37"/>
          <p:cNvCxnSpPr>
            <a:cxnSpLocks/>
          </p:cNvCxnSpPr>
          <p:nvPr/>
        </p:nvCxnSpPr>
        <p:spPr>
          <a:xfrm flipV="1">
            <a:off x="7925453" y="2953210"/>
            <a:ext cx="1259124" cy="728486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39" name="Google Shape;339;p37"/>
          <p:cNvCxnSpPr>
            <a:cxnSpLocks/>
          </p:cNvCxnSpPr>
          <p:nvPr/>
        </p:nvCxnSpPr>
        <p:spPr>
          <a:xfrm>
            <a:off x="8136677" y="4472093"/>
            <a:ext cx="1047900" cy="755777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0" name="Google Shape;340;p37"/>
          <p:cNvCxnSpPr>
            <a:cxnSpLocks/>
          </p:cNvCxnSpPr>
          <p:nvPr/>
        </p:nvCxnSpPr>
        <p:spPr>
          <a:xfrm flipV="1">
            <a:off x="7759352" y="3864381"/>
            <a:ext cx="1425225" cy="1372965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1" name="Google Shape;341;p37"/>
          <p:cNvCxnSpPr>
            <a:cxnSpLocks/>
          </p:cNvCxnSpPr>
          <p:nvPr/>
        </p:nvCxnSpPr>
        <p:spPr>
          <a:xfrm>
            <a:off x="2513150" y="2902358"/>
            <a:ext cx="1518324" cy="847522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2" name="Google Shape;342;p37"/>
          <p:cNvCxnSpPr/>
          <p:nvPr/>
        </p:nvCxnSpPr>
        <p:spPr>
          <a:xfrm rot="10800000" flipH="1">
            <a:off x="2971514" y="3035579"/>
            <a:ext cx="1095300" cy="714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3" name="Google Shape;343;p37"/>
          <p:cNvCxnSpPr>
            <a:cxnSpLocks/>
          </p:cNvCxnSpPr>
          <p:nvPr/>
        </p:nvCxnSpPr>
        <p:spPr>
          <a:xfrm>
            <a:off x="2922425" y="4422586"/>
            <a:ext cx="1151100" cy="755777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344" name="Google Shape;344;p37"/>
          <p:cNvCxnSpPr/>
          <p:nvPr/>
        </p:nvCxnSpPr>
        <p:spPr>
          <a:xfrm rot="10800000" flipH="1">
            <a:off x="2606414" y="4529710"/>
            <a:ext cx="1460400" cy="746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273"/>
    </mc:Choice>
    <mc:Fallback xmlns="">
      <p:transition spd="slow" advTm="125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3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0" name="Google Shape;350;p3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2" name="Google Shape;352;p3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3" name="Google Shape;353;p3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54" name="Google Shape;354;p3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56" name="Google Shape;356;p38"/>
          <p:cNvPicPr preferRelativeResize="0"/>
          <p:nvPr/>
        </p:nvPicPr>
        <p:blipFill rotWithShape="1">
          <a:blip r:embed="rId3">
            <a:alphaModFix/>
          </a:blip>
          <a:srcRect l="22523" t="44571" r="23293" b="30515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6347"/>
    </mc:Choice>
    <mc:Fallback xmlns="">
      <p:transition spd="slow" advTm="62634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p39"/>
          <p:cNvSpPr/>
          <p:nvPr/>
        </p:nvSpPr>
        <p:spPr>
          <a:xfrm>
            <a:off x="617275" y="1231800"/>
            <a:ext cx="10812600" cy="4487865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2" name="Google Shape;362;p3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64" name="Google Shape;364;p3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5" name="Google Shape;365;p3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66" name="Google Shape;366;p3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68" name="Google Shape;368;p39"/>
          <p:cNvPicPr preferRelativeResize="0"/>
          <p:nvPr/>
        </p:nvPicPr>
        <p:blipFill rotWithShape="1">
          <a:blip r:embed="rId3">
            <a:alphaModFix/>
          </a:blip>
          <a:srcRect l="27868" t="29258" r="52579" b="42963"/>
          <a:stretch/>
        </p:blipFill>
        <p:spPr>
          <a:xfrm>
            <a:off x="617276" y="1231789"/>
            <a:ext cx="10812600" cy="4487865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823"/>
    </mc:Choice>
    <mc:Fallback xmlns="">
      <p:transition spd="slow" advTm="12282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4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4" name="Google Shape;374;p4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6" name="Google Shape;376;p4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7" name="Google Shape;377;p4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78" name="Google Shape;378;p4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80" name="Google Shape;380;p40"/>
          <p:cNvPicPr preferRelativeResize="0"/>
          <p:nvPr/>
        </p:nvPicPr>
        <p:blipFill rotWithShape="1">
          <a:blip r:embed="rId3">
            <a:alphaModFix/>
          </a:blip>
          <a:srcRect l="27592" t="23798" r="47608" b="46853"/>
          <a:stretch/>
        </p:blipFill>
        <p:spPr>
          <a:xfrm>
            <a:off x="617275" y="1174774"/>
            <a:ext cx="10812600" cy="5283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610"/>
    </mc:Choice>
    <mc:Fallback xmlns="">
      <p:transition spd="slow" advTm="5561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p4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6" name="Google Shape;386;p4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88" name="Google Shape;388;p4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89" name="Google Shape;389;p4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90" name="Google Shape;390;p4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392" name="Google Shape;392;p41"/>
          <p:cNvPicPr preferRelativeResize="0"/>
          <p:nvPr/>
        </p:nvPicPr>
        <p:blipFill rotWithShape="1">
          <a:blip r:embed="rId3">
            <a:alphaModFix/>
          </a:blip>
          <a:srcRect l="27110" t="52446" r="45675" b="15650"/>
          <a:stretch>
            <a:fillRect/>
          </a:stretch>
        </p:blipFill>
        <p:spPr>
          <a:xfrm>
            <a:off x="617275" y="1231790"/>
            <a:ext cx="10812599" cy="5226012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9092"/>
    </mc:Choice>
    <mc:Fallback xmlns="">
      <p:transition spd="slow" advTm="69092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7" name="Google Shape;397;p4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8" name="Google Shape;398;p4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00" name="Google Shape;400;p4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1" name="Google Shape;401;p4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02" name="Google Shape;402;p42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04" name="Google Shape;404;p42"/>
          <p:cNvPicPr preferRelativeResize="0"/>
          <p:nvPr/>
        </p:nvPicPr>
        <p:blipFill rotWithShape="1">
          <a:blip r:embed="rId4">
            <a:alphaModFix/>
          </a:blip>
          <a:srcRect l="35609" t="29060" r="22605" b="40211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05" name="Google Shape;405;p42"/>
          <p:cNvSpPr txBox="1"/>
          <p:nvPr/>
        </p:nvSpPr>
        <p:spPr>
          <a:xfrm>
            <a:off x="1466350" y="43907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6" name="Google Shape;406;p42"/>
          <p:cNvSpPr txBox="1"/>
          <p:nvPr/>
        </p:nvSpPr>
        <p:spPr>
          <a:xfrm>
            <a:off x="4009999" y="4742125"/>
            <a:ext cx="966299" cy="4924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makes</a:t>
            </a: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7" name="Google Shape;407;p42"/>
          <p:cNvSpPr txBox="1"/>
          <p:nvPr/>
        </p:nvSpPr>
        <p:spPr>
          <a:xfrm>
            <a:off x="4620225" y="510617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checks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8" name="Google Shape;408;p42"/>
          <p:cNvSpPr txBox="1"/>
          <p:nvPr/>
        </p:nvSpPr>
        <p:spPr>
          <a:xfrm>
            <a:off x="4620225" y="5502425"/>
            <a:ext cx="1034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09" name="Google Shape;409;p42"/>
          <p:cNvSpPr txBox="1"/>
          <p:nvPr/>
        </p:nvSpPr>
        <p:spPr>
          <a:xfrm>
            <a:off x="4116500" y="582165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has</a:t>
            </a: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0" name="Google Shape;410;p42"/>
          <p:cNvSpPr txBox="1"/>
          <p:nvPr/>
        </p:nvSpPr>
        <p:spPr>
          <a:xfrm>
            <a:off x="9380275" y="4023325"/>
            <a:ext cx="1184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spends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1" name="Google Shape;411;p42"/>
          <p:cNvSpPr txBox="1"/>
          <p:nvPr/>
        </p:nvSpPr>
        <p:spPr>
          <a:xfrm>
            <a:off x="6808350" y="4742125"/>
            <a:ext cx="12537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finishes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2" name="Google Shape;412;p42"/>
          <p:cNvSpPr txBox="1"/>
          <p:nvPr/>
        </p:nvSpPr>
        <p:spPr>
          <a:xfrm>
            <a:off x="6808350" y="5106175"/>
            <a:ext cx="10884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13" name="Google Shape;413;p42"/>
          <p:cNvSpPr txBox="1"/>
          <p:nvPr/>
        </p:nvSpPr>
        <p:spPr>
          <a:xfrm>
            <a:off x="6626300" y="55024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6697"/>
    </mc:Choice>
    <mc:Fallback xmlns="">
      <p:transition spd="slow" advTm="1666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4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4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22" name="Google Shape;422;p4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23" name="Google Shape;423;p4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25" name="Google Shape;425;p43"/>
          <p:cNvPicPr preferRelativeResize="0"/>
          <p:nvPr/>
        </p:nvPicPr>
        <p:blipFill rotWithShape="1">
          <a:blip r:embed="rId4">
            <a:alphaModFix/>
          </a:blip>
          <a:srcRect l="23211" t="39469" r="23636" b="35618"/>
          <a:stretch/>
        </p:blipFill>
        <p:spPr>
          <a:xfrm>
            <a:off x="674600" y="1293225"/>
            <a:ext cx="10692874" cy="51075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  <p:sp>
        <p:nvSpPr>
          <p:cNvPr id="426" name="Google Shape;426;p43"/>
          <p:cNvSpPr txBox="1"/>
          <p:nvPr/>
        </p:nvSpPr>
        <p:spPr>
          <a:xfrm>
            <a:off x="9256400" y="31827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7" name="Google Shape;427;p43"/>
          <p:cNvSpPr txBox="1"/>
          <p:nvPr/>
        </p:nvSpPr>
        <p:spPr>
          <a:xfrm>
            <a:off x="5930875" y="374832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work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8" name="Google Shape;428;p43"/>
          <p:cNvSpPr txBox="1"/>
          <p:nvPr/>
        </p:nvSpPr>
        <p:spPr>
          <a:xfrm>
            <a:off x="4094050" y="4503000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live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29" name="Google Shape;429;p43"/>
          <p:cNvSpPr txBox="1"/>
          <p:nvPr/>
        </p:nvSpPr>
        <p:spPr>
          <a:xfrm>
            <a:off x="7570350" y="4503000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travel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0" name="Google Shape;430;p43"/>
          <p:cNvSpPr txBox="1"/>
          <p:nvPr/>
        </p:nvSpPr>
        <p:spPr>
          <a:xfrm>
            <a:off x="4167825" y="5004263"/>
            <a:ext cx="9663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drives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1" name="Google Shape;431;p43"/>
          <p:cNvSpPr txBox="1"/>
          <p:nvPr/>
        </p:nvSpPr>
        <p:spPr>
          <a:xfrm>
            <a:off x="7259175" y="5004263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like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2" name="Google Shape;432;p43"/>
          <p:cNvSpPr txBox="1"/>
          <p:nvPr/>
        </p:nvSpPr>
        <p:spPr>
          <a:xfrm>
            <a:off x="5521275" y="5496875"/>
            <a:ext cx="7779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3" name="Google Shape;433;p43"/>
          <p:cNvSpPr txBox="1"/>
          <p:nvPr/>
        </p:nvSpPr>
        <p:spPr>
          <a:xfrm>
            <a:off x="7974625" y="5496875"/>
            <a:ext cx="4725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US" sz="20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</a:t>
            </a: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344"/>
    </mc:Choice>
    <mc:Fallback xmlns="">
      <p:transition spd="slow" advTm="115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4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9" name="Google Shape;439;p4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1" name="Google Shape;441;p4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2" name="Google Shape;442;p4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43" name="Google Shape;443;p4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45" name="Google Shape;445;p44"/>
          <p:cNvPicPr preferRelativeResize="0"/>
          <p:nvPr/>
        </p:nvPicPr>
        <p:blipFill rotWithShape="1">
          <a:blip r:embed="rId4">
            <a:alphaModFix/>
          </a:blip>
          <a:srcRect l="24127" t="21861" r="30184" b="46039"/>
          <a:stretch/>
        </p:blipFill>
        <p:spPr>
          <a:xfrm>
            <a:off x="617275" y="1212850"/>
            <a:ext cx="10736227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44"/>
          <p:cNvSpPr txBox="1"/>
          <p:nvPr/>
        </p:nvSpPr>
        <p:spPr>
          <a:xfrm>
            <a:off x="3981750" y="34281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7" name="Google Shape;447;p44"/>
          <p:cNvSpPr txBox="1"/>
          <p:nvPr/>
        </p:nvSpPr>
        <p:spPr>
          <a:xfrm>
            <a:off x="4057150" y="397842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8" name="Google Shape;448;p44"/>
          <p:cNvSpPr txBox="1"/>
          <p:nvPr/>
        </p:nvSpPr>
        <p:spPr>
          <a:xfrm>
            <a:off x="3928750" y="4528675"/>
            <a:ext cx="15009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18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listening to</a:t>
            </a:r>
            <a:endParaRPr sz="18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49" name="Google Shape;449;p44"/>
          <p:cNvSpPr txBox="1"/>
          <p:nvPr/>
        </p:nvSpPr>
        <p:spPr>
          <a:xfrm>
            <a:off x="4086450" y="5063625"/>
            <a:ext cx="10347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0" name="Google Shape;450;p44"/>
          <p:cNvSpPr txBox="1"/>
          <p:nvPr/>
        </p:nvSpPr>
        <p:spPr>
          <a:xfrm>
            <a:off x="4057150" y="5613875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9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1" name="Google Shape;451;p44"/>
          <p:cNvSpPr txBox="1"/>
          <p:nvPr/>
        </p:nvSpPr>
        <p:spPr>
          <a:xfrm>
            <a:off x="8468625" y="336400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2" name="Google Shape;452;p44"/>
          <p:cNvSpPr txBox="1"/>
          <p:nvPr/>
        </p:nvSpPr>
        <p:spPr>
          <a:xfrm>
            <a:off x="8468625" y="39051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going to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3" name="Google Shape;453;p44"/>
          <p:cNvSpPr txBox="1"/>
          <p:nvPr/>
        </p:nvSpPr>
        <p:spPr>
          <a:xfrm>
            <a:off x="8468625" y="280722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4" name="Google Shape;454;p44"/>
          <p:cNvSpPr txBox="1"/>
          <p:nvPr/>
        </p:nvSpPr>
        <p:spPr>
          <a:xfrm>
            <a:off x="8503875" y="4513225"/>
            <a:ext cx="1173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5" name="Google Shape;455;p44"/>
          <p:cNvSpPr txBox="1"/>
          <p:nvPr/>
        </p:nvSpPr>
        <p:spPr>
          <a:xfrm>
            <a:off x="8468625" y="5606075"/>
            <a:ext cx="1122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playing</a:t>
            </a:r>
            <a:endParaRPr sz="19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56" name="Google Shape;456;p44"/>
          <p:cNvSpPr txBox="1"/>
          <p:nvPr/>
        </p:nvSpPr>
        <p:spPr>
          <a:xfrm>
            <a:off x="8407725" y="5067450"/>
            <a:ext cx="12441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watching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405"/>
    </mc:Choice>
    <mc:Fallback xmlns="">
      <p:transition spd="slow" advTm="1264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4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2" name="Google Shape;462;p4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64" name="Google Shape;464;p4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5" name="Google Shape;465;p4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66" name="Google Shape;466;p4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68" name="Google Shape;468;p45"/>
          <p:cNvPicPr preferRelativeResize="0"/>
          <p:nvPr/>
        </p:nvPicPr>
        <p:blipFill rotWithShape="1">
          <a:blip r:embed="rId6">
            <a:alphaModFix/>
          </a:blip>
          <a:srcRect l="22413" t="27833" r="28381" b="39237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470" name="Google Shape;470;p45"/>
          <p:cNvSpPr txBox="1"/>
          <p:nvPr/>
        </p:nvSpPr>
        <p:spPr>
          <a:xfrm>
            <a:off x="4661950" y="3740675"/>
            <a:ext cx="14046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meetings</a:t>
            </a:r>
            <a:endParaRPr sz="21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71" name="Google Shape;471;p45"/>
          <p:cNvSpPr txBox="1"/>
          <p:nvPr/>
        </p:nvSpPr>
        <p:spPr>
          <a:xfrm>
            <a:off x="4258025" y="424857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running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2" name="Google Shape;472;p45"/>
          <p:cNvSpPr txBox="1"/>
          <p:nvPr/>
        </p:nvSpPr>
        <p:spPr>
          <a:xfrm>
            <a:off x="6916875" y="4248575"/>
            <a:ext cx="1699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discussion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3" name="Google Shape;473;p45"/>
          <p:cNvSpPr txBox="1"/>
          <p:nvPr/>
        </p:nvSpPr>
        <p:spPr>
          <a:xfrm>
            <a:off x="5412625" y="4825325"/>
            <a:ext cx="12219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office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4" name="Google Shape;474;p45"/>
          <p:cNvSpPr txBox="1"/>
          <p:nvPr/>
        </p:nvSpPr>
        <p:spPr>
          <a:xfrm>
            <a:off x="7404200" y="4756475"/>
            <a:ext cx="16995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computer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75" name="Google Shape;475;p45"/>
          <p:cNvSpPr txBox="1"/>
          <p:nvPr/>
        </p:nvSpPr>
        <p:spPr>
          <a:xfrm>
            <a:off x="5111750" y="5402075"/>
            <a:ext cx="10347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phone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" name="1_22">
            <a:hlinkClick r:id="" action="ppaction://media"/>
            <a:extLst>
              <a:ext uri="{FF2B5EF4-FFF2-40B4-BE49-F238E27FC236}">
                <a16:creationId xmlns:a16="http://schemas.microsoft.com/office/drawing/2014/main" id="{9B0E450A-83FE-062F-0837-512B494CC15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43132" y="552337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5429"/>
    </mc:Choice>
    <mc:Fallback xmlns="">
      <p:transition spd="slow" advTm="205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43720" objId="2"/>
        <p14:stopEvt time="97971" objId="2"/>
        <p14:playEvt time="123999" objId="2"/>
        <p14:stopEvt time="177890" objId="2"/>
      </p14:showEvt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Google Shape;480;p4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81" name="Google Shape;481;p4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3" name="Google Shape;483;p4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4" name="Google Shape;484;p4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85" name="Google Shape;485;p4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487" name="Google Shape;487;p46"/>
          <p:cNvPicPr preferRelativeResize="0"/>
          <p:nvPr/>
        </p:nvPicPr>
        <p:blipFill rotWithShape="1">
          <a:blip r:embed="rId6">
            <a:alphaModFix/>
          </a:blip>
          <a:srcRect l="35150" t="59788" r="26620" b="26041"/>
          <a:stretch/>
        </p:blipFill>
        <p:spPr>
          <a:xfrm>
            <a:off x="595150" y="1377200"/>
            <a:ext cx="10528824" cy="3883775"/>
          </a:xfrm>
          <a:prstGeom prst="rect">
            <a:avLst/>
          </a:prstGeom>
          <a:noFill/>
          <a:ln>
            <a:noFill/>
          </a:ln>
        </p:spPr>
      </p:pic>
      <p:sp>
        <p:nvSpPr>
          <p:cNvPr id="489" name="Google Shape;489;p46"/>
          <p:cNvSpPr txBox="1"/>
          <p:nvPr/>
        </p:nvSpPr>
        <p:spPr>
          <a:xfrm>
            <a:off x="1860550" y="3848100"/>
            <a:ext cx="76365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long hours she spends at work and her teenage children</a:t>
            </a:r>
            <a:endParaRPr sz="21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0" name="Google Shape;490;p46"/>
          <p:cNvSpPr txBox="1"/>
          <p:nvPr/>
        </p:nvSpPr>
        <p:spPr>
          <a:xfrm>
            <a:off x="2019300" y="4768375"/>
            <a:ext cx="7392300" cy="507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en-US" sz="2100" b="0" i="0" u="none" strike="noStrike" cap="none" dirty="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yes, she does.</a:t>
            </a:r>
            <a:endParaRPr sz="21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" name="1_23">
            <a:hlinkClick r:id="" action="ppaction://media"/>
            <a:extLst>
              <a:ext uri="{FF2B5EF4-FFF2-40B4-BE49-F238E27FC236}">
                <a16:creationId xmlns:a16="http://schemas.microsoft.com/office/drawing/2014/main" id="{88A4EE4C-9314-14B4-0B52-877A63C2A3B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9467" y="500739"/>
            <a:ext cx="487363" cy="487363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620"/>
    </mc:Choice>
    <mc:Fallback xmlns="">
      <p:transition spd="slow" advTm="1176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" grpId="0"/>
      <p:bldP spid="490" grpId="0"/>
    </p:bldLst>
  </p:timing>
  <p:extLst>
    <p:ext uri="{E180D4A7-C9FB-4DFB-919C-405C955672EB}">
      <p14:showEvtLst xmlns:p14="http://schemas.microsoft.com/office/powerpoint/2010/main">
        <p14:playEvt time="49875" objId="2"/>
        <p14:stopEvt time="89488" objId="2"/>
      </p14:showEvt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5" name="Google Shape;495;p4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96" name="Google Shape;496;p4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8" name="Google Shape;498;p4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99" name="Google Shape;499;p4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00" name="Google Shape;500;p4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02aCB (video-converter.com)">
            <a:hlinkClick r:id="" action="ppaction://media"/>
            <a:extLst>
              <a:ext uri="{FF2B5EF4-FFF2-40B4-BE49-F238E27FC236}">
                <a16:creationId xmlns:a16="http://schemas.microsoft.com/office/drawing/2014/main" id="{651BF7A0-48C0-9B79-672A-D6B3CA63C13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275" y="1231789"/>
            <a:ext cx="10812599" cy="522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464"/>
    </mc:Choice>
    <mc:Fallback xmlns="">
      <p:transition spd="slow" advTm="77464"/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3463" objId="2"/>
        <p14:stopEvt time="71119" objId="2"/>
      </p14:showEvt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4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4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4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Google Shape;511;p4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02bCB (video-converter.com)">
            <a:hlinkClick r:id="" action="ppaction://media"/>
            <a:extLst>
              <a:ext uri="{FF2B5EF4-FFF2-40B4-BE49-F238E27FC236}">
                <a16:creationId xmlns:a16="http://schemas.microsoft.com/office/drawing/2014/main" id="{538949BD-ED2D-5515-5E24-2DED22165F5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275" y="1231790"/>
            <a:ext cx="10812600" cy="522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031"/>
    </mc:Choice>
    <mc:Fallback xmlns="">
      <p:transition spd="slow" advTm="39031"/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6468" objId="2"/>
        <p14:stopEvt time="38143" objId="2"/>
      </p14:showEvt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">
          <a:extLst>
            <a:ext uri="{FF2B5EF4-FFF2-40B4-BE49-F238E27FC236}">
              <a16:creationId xmlns:a16="http://schemas.microsoft.com/office/drawing/2014/main" id="{2598B446-0669-9E19-F018-D1B2A2BCD3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48">
            <a:extLst>
              <a:ext uri="{FF2B5EF4-FFF2-40B4-BE49-F238E27FC236}">
                <a16:creationId xmlns:a16="http://schemas.microsoft.com/office/drawing/2014/main" id="{394C278B-2B40-1167-70C2-60FC1D422CB0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48">
            <a:extLst>
              <a:ext uri="{FF2B5EF4-FFF2-40B4-BE49-F238E27FC236}">
                <a16:creationId xmlns:a16="http://schemas.microsoft.com/office/drawing/2014/main" id="{77BA946D-BADE-142B-46B2-2414E645A6C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48">
            <a:extLst>
              <a:ext uri="{FF2B5EF4-FFF2-40B4-BE49-F238E27FC236}">
                <a16:creationId xmlns:a16="http://schemas.microsoft.com/office/drawing/2014/main" id="{59F41812-DCCC-1283-F010-2F8F7910E1C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Google Shape;511;p48">
            <a:extLst>
              <a:ext uri="{FF2B5EF4-FFF2-40B4-BE49-F238E27FC236}">
                <a16:creationId xmlns:a16="http://schemas.microsoft.com/office/drawing/2014/main" id="{AA8A0371-C119-9C91-2A6C-29ADD67F488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8">
            <a:extLst>
              <a:ext uri="{FF2B5EF4-FFF2-40B4-BE49-F238E27FC236}">
                <a16:creationId xmlns:a16="http://schemas.microsoft.com/office/drawing/2014/main" id="{B93019EA-A8AB-C3B5-E673-BA361213F27E}"/>
              </a:ext>
            </a:extLst>
          </p:cNvPr>
          <p:cNvSpPr txBox="1"/>
          <p:nvPr/>
        </p:nvSpPr>
        <p:spPr>
          <a:xfrm>
            <a:off x="851679" y="1721966"/>
            <a:ext cx="9862800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omic Sans MS"/>
                <a:cs typeface="Times New Roman" panose="02020603050405020304" pitchFamily="18" charset="0"/>
                <a:sym typeface="Comic Sans MS"/>
              </a:rPr>
              <a:t>D- Predict what Ros likes doing to relax.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3BEFCC4-9918-7C15-5DF1-F562EF0B1B6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-282" t="46947" r="282" b="9027"/>
          <a:stretch>
            <a:fillRect/>
          </a:stretch>
        </p:blipFill>
        <p:spPr>
          <a:xfrm>
            <a:off x="762125" y="4183647"/>
            <a:ext cx="8049726" cy="858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71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1000"/>
    </mc:Choice>
    <mc:Fallback xmlns="">
      <p:transition spd="slow" advTm="41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">
          <a:extLst>
            <a:ext uri="{FF2B5EF4-FFF2-40B4-BE49-F238E27FC236}">
              <a16:creationId xmlns:a16="http://schemas.microsoft.com/office/drawing/2014/main" id="{61BC7BE6-7D0F-C69B-7607-954042C97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48">
            <a:extLst>
              <a:ext uri="{FF2B5EF4-FFF2-40B4-BE49-F238E27FC236}">
                <a16:creationId xmlns:a16="http://schemas.microsoft.com/office/drawing/2014/main" id="{16B32EE0-0EA8-CC81-EB20-69D8127A5756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48">
            <a:extLst>
              <a:ext uri="{FF2B5EF4-FFF2-40B4-BE49-F238E27FC236}">
                <a16:creationId xmlns:a16="http://schemas.microsoft.com/office/drawing/2014/main" id="{9570839C-10E1-679A-C1C9-A5EE1F35EA9C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48">
            <a:extLst>
              <a:ext uri="{FF2B5EF4-FFF2-40B4-BE49-F238E27FC236}">
                <a16:creationId xmlns:a16="http://schemas.microsoft.com/office/drawing/2014/main" id="{66CE76D0-EBE1-D1C4-5941-37C5A5A521CA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Google Shape;511;p48">
            <a:extLst>
              <a:ext uri="{FF2B5EF4-FFF2-40B4-BE49-F238E27FC236}">
                <a16:creationId xmlns:a16="http://schemas.microsoft.com/office/drawing/2014/main" id="{DC270407-4AD7-E9C6-7B49-6378083082EA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8">
            <a:extLst>
              <a:ext uri="{FF2B5EF4-FFF2-40B4-BE49-F238E27FC236}">
                <a16:creationId xmlns:a16="http://schemas.microsoft.com/office/drawing/2014/main" id="{DD76FB7E-CDE2-A649-31E9-0F2ECADB7E30}"/>
              </a:ext>
            </a:extLst>
          </p:cNvPr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2" name="02cCB (video-converter.com)">
            <a:hlinkClick r:id="" action="ppaction://media"/>
            <a:extLst>
              <a:ext uri="{FF2B5EF4-FFF2-40B4-BE49-F238E27FC236}">
                <a16:creationId xmlns:a16="http://schemas.microsoft.com/office/drawing/2014/main" id="{669AF935-2B04-2AC4-C5A9-6DDDE6D9332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7275" y="1231789"/>
            <a:ext cx="10812600" cy="522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1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424"/>
    </mc:Choice>
    <mc:Fallback xmlns="">
      <p:transition spd="slow" advTm="59424"/>
    </mc:Fallback>
  </mc:AlternateContent>
  <p:timing>
    <p:tnLst>
      <p:par>
        <p:cTn id="1" dur="indefinite" restart="never" nodeType="tmRoot">
          <p:childTnLst>
            <p:video>
              <p:cMediaNode vol="80000">
                <p:cTn id="2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510" objId="2"/>
        <p14:stopEvt time="45275" objId="2"/>
      </p14:showEvt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6">
          <a:extLst>
            <a:ext uri="{FF2B5EF4-FFF2-40B4-BE49-F238E27FC236}">
              <a16:creationId xmlns:a16="http://schemas.microsoft.com/office/drawing/2014/main" id="{1C038204-A8CB-CEB4-C340-C0A433709F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7" name="Google Shape;507;p48">
            <a:extLst>
              <a:ext uri="{FF2B5EF4-FFF2-40B4-BE49-F238E27FC236}">
                <a16:creationId xmlns:a16="http://schemas.microsoft.com/office/drawing/2014/main" id="{90CCDF1D-A05C-60DA-E031-793AC36D0A19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2000" b="0" i="0" u="none" strike="noStrike" cap="none" dirty="0">
              <a:solidFill>
                <a:srgbClr val="0000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08" name="Google Shape;508;p48">
            <a:extLst>
              <a:ext uri="{FF2B5EF4-FFF2-40B4-BE49-F238E27FC236}">
                <a16:creationId xmlns:a16="http://schemas.microsoft.com/office/drawing/2014/main" id="{656E2252-0D16-6DB9-F42C-903A417E36E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0" name="Google Shape;510;p48">
            <a:extLst>
              <a:ext uri="{FF2B5EF4-FFF2-40B4-BE49-F238E27FC236}">
                <a16:creationId xmlns:a16="http://schemas.microsoft.com/office/drawing/2014/main" id="{3EC287B9-EF60-6401-99DF-09A9F7CC31BB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1" name="Google Shape;511;p48">
            <a:extLst>
              <a:ext uri="{FF2B5EF4-FFF2-40B4-BE49-F238E27FC236}">
                <a16:creationId xmlns:a16="http://schemas.microsoft.com/office/drawing/2014/main" id="{42CA159C-B756-7870-9E94-45A67E6BC64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12" name="Google Shape;512;p48">
            <a:extLst>
              <a:ext uri="{FF2B5EF4-FFF2-40B4-BE49-F238E27FC236}">
                <a16:creationId xmlns:a16="http://schemas.microsoft.com/office/drawing/2014/main" id="{2E72C3BC-BB6F-F7AD-904B-B7089ED1F389}"/>
              </a:ext>
            </a:extLst>
          </p:cNvPr>
          <p:cNvSpPr txBox="1"/>
          <p:nvPr/>
        </p:nvSpPr>
        <p:spPr>
          <a:xfrm>
            <a:off x="851679" y="1721966"/>
            <a:ext cx="9862800" cy="1384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SzPts val="1800"/>
            </a:pP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ea typeface="Comic Sans MS"/>
              <a:cs typeface="Times New Roman" panose="02020603050405020304" pitchFamily="18" charset="0"/>
              <a:sym typeface="Comic Sans MS"/>
            </a:endParaRPr>
          </a:p>
          <a:p>
            <a:pPr lvl="0">
              <a:buSzPts val="1800"/>
            </a:pPr>
            <a:endParaRPr lang="en-US" sz="2800" dirty="0">
              <a:solidFill>
                <a:srgbClr val="0000FF"/>
              </a:solidFill>
              <a:latin typeface="Times New Roman" panose="02020603050405020304" pitchFamily="18" charset="0"/>
              <a:ea typeface="Comic Sans MS"/>
              <a:cs typeface="Times New Roman" panose="02020603050405020304" pitchFamily="18" charset="0"/>
              <a:sym typeface="Comic Sans MS"/>
            </a:endParaRPr>
          </a:p>
          <a:p>
            <a:pPr lvl="0">
              <a:buSzPts val="1800"/>
            </a:pP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ea typeface="Comic Sans MS"/>
                <a:cs typeface="Times New Roman" panose="02020603050405020304" pitchFamily="18" charset="0"/>
                <a:sym typeface="Comic Sans MS"/>
              </a:rPr>
              <a:t>She likes reading the newspaper and going running.</a:t>
            </a:r>
          </a:p>
        </p:txBody>
      </p:sp>
    </p:spTree>
    <p:extLst>
      <p:ext uri="{BB962C8B-B14F-4D97-AF65-F5344CB8AC3E}">
        <p14:creationId xmlns:p14="http://schemas.microsoft.com/office/powerpoint/2010/main" val="143991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376"/>
    </mc:Choice>
    <mc:Fallback xmlns="">
      <p:transition spd="slow" advTm="12376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9" name="Google Shape;519;p49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0" name="Google Shape;520;p49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2" name="Google Shape;522;p49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3" name="Google Shape;523;p49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24" name="Google Shape;524;p49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26" name="Google Shape;526;p49"/>
          <p:cNvPicPr preferRelativeResize="0"/>
          <p:nvPr/>
        </p:nvPicPr>
        <p:blipFill rotWithShape="1">
          <a:blip r:embed="rId3">
            <a:alphaModFix/>
          </a:blip>
          <a:srcRect l="21835" t="35794" r="23750" b="39292"/>
          <a:stretch/>
        </p:blipFill>
        <p:spPr>
          <a:xfrm>
            <a:off x="617275" y="1231789"/>
            <a:ext cx="10812600" cy="5226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8207"/>
    </mc:Choice>
    <mc:Fallback xmlns="">
      <p:transition spd="slow" advTm="218207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1" name="Google Shape;531;p50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2" name="Google Shape;532;p50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34" name="Google Shape;534;p50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5" name="Google Shape;535;p50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36" name="Google Shape;536;p50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38" name="Google Shape;538;p50"/>
          <p:cNvPicPr preferRelativeResize="0"/>
          <p:nvPr/>
        </p:nvPicPr>
        <p:blipFill rotWithShape="1">
          <a:blip r:embed="rId3">
            <a:alphaModFix/>
          </a:blip>
          <a:srcRect l="27370" t="28330" r="28616" b="30232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524"/>
    </mc:Choice>
    <mc:Fallback xmlns="">
      <p:transition spd="slow" advTm="117524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3" name="Google Shape;543;p5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44" name="Google Shape;544;p51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46" name="Google Shape;546;p5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7" name="Google Shape;547;p5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48" name="Google Shape;548;p51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50" name="Google Shape;550;p51"/>
          <p:cNvPicPr preferRelativeResize="0"/>
          <p:nvPr/>
        </p:nvPicPr>
        <p:blipFill rotWithShape="1">
          <a:blip r:embed="rId4">
            <a:alphaModFix/>
          </a:blip>
          <a:srcRect l="34462" t="64431" r="27884" b="11872"/>
          <a:stretch/>
        </p:blipFill>
        <p:spPr>
          <a:xfrm>
            <a:off x="617275" y="1231800"/>
            <a:ext cx="107502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51" name="Google Shape;551;p51"/>
          <p:cNvSpPr txBox="1"/>
          <p:nvPr/>
        </p:nvSpPr>
        <p:spPr>
          <a:xfrm>
            <a:off x="2346900" y="3190500"/>
            <a:ext cx="9663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always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2" name="Google Shape;552;p51"/>
          <p:cNvSpPr/>
          <p:nvPr/>
        </p:nvSpPr>
        <p:spPr>
          <a:xfrm flipH="1">
            <a:off x="2659025" y="3765400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3" name="Google Shape;553;p51"/>
          <p:cNvSpPr/>
          <p:nvPr/>
        </p:nvSpPr>
        <p:spPr>
          <a:xfrm>
            <a:off x="2877325" y="4427725"/>
            <a:ext cx="141000" cy="3387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4" name="Google Shape;554;p51"/>
          <p:cNvSpPr/>
          <p:nvPr/>
        </p:nvSpPr>
        <p:spPr>
          <a:xfrm>
            <a:off x="2569375" y="5215725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5" name="Google Shape;555;p51"/>
          <p:cNvSpPr/>
          <p:nvPr/>
        </p:nvSpPr>
        <p:spPr>
          <a:xfrm flipH="1">
            <a:off x="3236375" y="5921575"/>
            <a:ext cx="141000" cy="2694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56" name="Google Shape;556;p51"/>
          <p:cNvSpPr txBox="1"/>
          <p:nvPr/>
        </p:nvSpPr>
        <p:spPr>
          <a:xfrm>
            <a:off x="2569375" y="3950725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never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7" name="Google Shape;557;p51"/>
          <p:cNvSpPr txBox="1"/>
          <p:nvPr/>
        </p:nvSpPr>
        <p:spPr>
          <a:xfrm>
            <a:off x="2278325" y="4710938"/>
            <a:ext cx="9024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often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8" name="Google Shape;558;p51"/>
          <p:cNvSpPr txBox="1"/>
          <p:nvPr/>
        </p:nvSpPr>
        <p:spPr>
          <a:xfrm>
            <a:off x="2800025" y="5444575"/>
            <a:ext cx="1404600" cy="47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900"/>
              <a:buFont typeface="Arial"/>
              <a:buNone/>
            </a:pPr>
            <a:r>
              <a:rPr lang="en-US" sz="1900" b="0" i="0" u="none" strike="noStrike" cap="none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sometimes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242"/>
    </mc:Choice>
    <mc:Fallback xmlns="">
      <p:transition spd="slow" advTm="1262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3572496-7C4E-A102-D9C1-5CEF617A510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781" t="36735" r="28827" b="27210"/>
          <a:stretch>
            <a:fillRect/>
          </a:stretch>
        </p:blipFill>
        <p:spPr>
          <a:xfrm>
            <a:off x="503853" y="1175657"/>
            <a:ext cx="11075437" cy="529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62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312"/>
    </mc:Choice>
    <mc:Fallback xmlns="">
      <p:transition spd="slow" advTm="58312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p5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4" name="Google Shape;564;p52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6" name="Google Shape;566;p5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7" name="Google Shape;567;p5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68" name="Google Shape;568;p52"/>
          <p:cNvSpPr txBox="1"/>
          <p:nvPr/>
        </p:nvSpPr>
        <p:spPr>
          <a:xfrm>
            <a:off x="889000" y="2391850"/>
            <a:ext cx="9862800" cy="954300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70" name="Google Shape;570;p52"/>
          <p:cNvPicPr preferRelativeResize="0"/>
          <p:nvPr/>
        </p:nvPicPr>
        <p:blipFill rotWithShape="1">
          <a:blip r:embed="rId4">
            <a:alphaModFix/>
          </a:blip>
          <a:srcRect l="23328" t="43549" r="22832" b="28526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571" name="Google Shape;571;p52"/>
          <p:cNvCxnSpPr/>
          <p:nvPr/>
        </p:nvCxnSpPr>
        <p:spPr>
          <a:xfrm>
            <a:off x="6932750" y="2969725"/>
            <a:ext cx="783000" cy="23358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2" name="Google Shape;572;p52"/>
          <p:cNvCxnSpPr/>
          <p:nvPr/>
        </p:nvCxnSpPr>
        <p:spPr>
          <a:xfrm>
            <a:off x="6457900" y="3637075"/>
            <a:ext cx="1193700" cy="2361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3" name="Google Shape;573;p52"/>
          <p:cNvCxnSpPr/>
          <p:nvPr/>
        </p:nvCxnSpPr>
        <p:spPr>
          <a:xfrm rot="10800000" flipH="1">
            <a:off x="6021575" y="2302325"/>
            <a:ext cx="1642800" cy="23871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4" name="Google Shape;574;p52"/>
          <p:cNvCxnSpPr>
            <a:cxnSpLocks/>
          </p:cNvCxnSpPr>
          <p:nvPr/>
        </p:nvCxnSpPr>
        <p:spPr>
          <a:xfrm flipV="1">
            <a:off x="7009088" y="3694924"/>
            <a:ext cx="637808" cy="1708351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  <p:cxnSp>
        <p:nvCxnSpPr>
          <p:cNvPr id="575" name="Google Shape;575;p52"/>
          <p:cNvCxnSpPr/>
          <p:nvPr/>
        </p:nvCxnSpPr>
        <p:spPr>
          <a:xfrm rot="10800000" flipH="1">
            <a:off x="6663250" y="4599675"/>
            <a:ext cx="1219200" cy="1437300"/>
          </a:xfrm>
          <a:prstGeom prst="straightConnector1">
            <a:avLst/>
          </a:prstGeom>
          <a:noFill/>
          <a:ln w="19050" cap="flat" cmpd="sng">
            <a:solidFill>
              <a:srgbClr val="0000FF"/>
            </a:solidFill>
            <a:prstDash val="solid"/>
            <a:round/>
            <a:headEnd type="none" w="sm" len="sm"/>
            <a:tailEnd type="triangle" w="med" len="med"/>
          </a:ln>
        </p:spPr>
      </p:cxn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2959"/>
    </mc:Choice>
    <mc:Fallback xmlns="">
      <p:transition spd="slow" advTm="829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0" name="Google Shape;580;p5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1" name="Google Shape;581;p53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83" name="Google Shape;583;p5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4" name="Google Shape;584;p5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85" name="Google Shape;585;p53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87" name="Google Shape;587;p53"/>
          <p:cNvPicPr preferRelativeResize="0"/>
          <p:nvPr/>
        </p:nvPicPr>
        <p:blipFill rotWithShape="1">
          <a:blip r:embed="rId3">
            <a:alphaModFix/>
          </a:blip>
          <a:srcRect l="23222" t="18271" r="29711" b="38463"/>
          <a:stretch/>
        </p:blipFill>
        <p:spPr>
          <a:xfrm>
            <a:off x="617275" y="1231800"/>
            <a:ext cx="10812600" cy="5226001"/>
          </a:xfrm>
          <a:prstGeom prst="rect">
            <a:avLst/>
          </a:prstGeom>
          <a:noFill/>
          <a:ln>
            <a:noFill/>
          </a:ln>
        </p:spPr>
      </p:pic>
      <p:sp>
        <p:nvSpPr>
          <p:cNvPr id="588" name="Google Shape;588;p53"/>
          <p:cNvSpPr txBox="1"/>
          <p:nvPr/>
        </p:nvSpPr>
        <p:spPr>
          <a:xfrm>
            <a:off x="845562" y="542132"/>
            <a:ext cx="2616300" cy="66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100"/>
              <a:buFont typeface="Arial"/>
              <a:buNone/>
            </a:pPr>
            <a:r>
              <a:rPr lang="en-US" sz="31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Case Study 2</a:t>
            </a:r>
            <a:endParaRPr sz="3100" b="1" i="0" u="none" strike="noStrike" cap="none" dirty="0">
              <a:solidFill>
                <a:srgbClr val="FF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4604"/>
    </mc:Choice>
    <mc:Fallback xmlns="">
      <p:transition spd="slow" advTm="134604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p5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94" name="Google Shape;594;p5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6" name="Google Shape;596;p5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7" name="Google Shape;597;p5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8" name="Google Shape;598;p54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00" name="Google Shape;600;p54"/>
          <p:cNvSpPr txBox="1"/>
          <p:nvPr/>
        </p:nvSpPr>
        <p:spPr>
          <a:xfrm>
            <a:off x="2513150" y="658750"/>
            <a:ext cx="2383800" cy="6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700"/>
              <a:buFont typeface="Arial"/>
              <a:buNone/>
            </a:pPr>
            <a:endParaRPr sz="2700" b="1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601" name="Google Shape;601;p54"/>
          <p:cNvPicPr preferRelativeResize="0"/>
          <p:nvPr/>
        </p:nvPicPr>
        <p:blipFill rotWithShape="1">
          <a:blip r:embed="rId5">
            <a:alphaModFix/>
          </a:blip>
          <a:srcRect l="24357" t="48855" r="26622" b="7877"/>
          <a:stretch/>
        </p:blipFill>
        <p:spPr>
          <a:xfrm>
            <a:off x="617275" y="1231789"/>
            <a:ext cx="10812600" cy="52532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_29">
            <a:hlinkClick r:id="" action="ppaction://media"/>
            <a:extLst>
              <a:ext uri="{FF2B5EF4-FFF2-40B4-BE49-F238E27FC236}">
                <a16:creationId xmlns:a16="http://schemas.microsoft.com/office/drawing/2014/main" id="{22AD40AF-D796-5D02-CAEF-282814A447A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82261" y="500739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7105"/>
    </mc:Choice>
    <mc:Fallback xmlns="">
      <p:transition spd="slow" advTm="237105"/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22305" objId="2"/>
        <p14:pauseEvt time="160209" objId="2"/>
        <p14:seekEvt time="160301" objId="2" seek="137502"/>
        <p14:resumeEvt time="160312" objId="2"/>
        <p14:stopEvt time="161855" objId="2"/>
      </p14:showEvt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6" name="Google Shape;606;p5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07" name="Google Shape;607;p55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9" name="Google Shape;609;p5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0" name="Google Shape;610;p5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11" name="Google Shape;611;p55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13" name="Google Shape;613;p55"/>
          <p:cNvPicPr preferRelativeResize="0"/>
          <p:nvPr/>
        </p:nvPicPr>
        <p:blipFill rotWithShape="1">
          <a:blip r:embed="rId3">
            <a:alphaModFix/>
          </a:blip>
          <a:srcRect l="19360" t="18470" r="32007" b="35641"/>
          <a:stretch/>
        </p:blipFill>
        <p:spPr>
          <a:xfrm>
            <a:off x="617275" y="1231790"/>
            <a:ext cx="10812600" cy="52260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55"/>
    </mc:Choice>
    <mc:Fallback xmlns="">
      <p:transition spd="slow" advTm="30255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8" name="Google Shape;618;p5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19" name="Google Shape;619;p56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1" name="Google Shape;621;p5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2" name="Google Shape;622;p5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23" name="Google Shape;623;p56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25" name="Google Shape;625;p56"/>
          <p:cNvPicPr preferRelativeResize="0"/>
          <p:nvPr/>
        </p:nvPicPr>
        <p:blipFill rotWithShape="1">
          <a:blip r:embed="rId3">
            <a:alphaModFix/>
          </a:blip>
          <a:srcRect l="20112" t="65590" r="32362" b="6668"/>
          <a:stretch/>
        </p:blipFill>
        <p:spPr>
          <a:xfrm>
            <a:off x="617275" y="1174775"/>
            <a:ext cx="10812600" cy="53566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25"/>
    </mc:Choice>
    <mc:Fallback xmlns="">
      <p:transition spd="slow" advTm="9025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0" name="Google Shape;630;p57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1" name="Google Shape;631;p57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3" name="Google Shape;633;p57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4" name="Google Shape;634;p57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35" name="Google Shape;635;p57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37" name="Google Shape;637;p57"/>
          <p:cNvPicPr preferRelativeResize="0"/>
          <p:nvPr/>
        </p:nvPicPr>
        <p:blipFill rotWithShape="1">
          <a:blip r:embed="rId3">
            <a:alphaModFix/>
          </a:blip>
          <a:srcRect l="19882" t="20488" r="31786" b="50985"/>
          <a:stretch/>
        </p:blipFill>
        <p:spPr>
          <a:xfrm>
            <a:off x="617275" y="1231790"/>
            <a:ext cx="10812600" cy="52260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52"/>
    </mc:Choice>
    <mc:Fallback xmlns="">
      <p:transition spd="slow" advTm="3052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2" name="Google Shape;642;p58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3" name="Google Shape;643;p58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5" name="Google Shape;645;p58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6" name="Google Shape;646;p58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647" name="Google Shape;647;p58"/>
          <p:cNvSpPr txBox="1"/>
          <p:nvPr/>
        </p:nvSpPr>
        <p:spPr>
          <a:xfrm>
            <a:off x="889000" y="2391850"/>
            <a:ext cx="9862800" cy="170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5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2350"/>
              <a:buFont typeface="Arial"/>
              <a:buNone/>
            </a:pPr>
            <a:endParaRPr sz="235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649" name="Google Shape;649;p58"/>
          <p:cNvPicPr preferRelativeResize="0"/>
          <p:nvPr/>
        </p:nvPicPr>
        <p:blipFill rotWithShape="1">
          <a:blip r:embed="rId3">
            <a:alphaModFix/>
          </a:blip>
          <a:srcRect l="20112" t="50490" r="32362" b="14203"/>
          <a:stretch/>
        </p:blipFill>
        <p:spPr>
          <a:xfrm>
            <a:off x="617274" y="1212850"/>
            <a:ext cx="10812600" cy="5244949"/>
          </a:xfrm>
          <a:prstGeom prst="rect">
            <a:avLst/>
          </a:prstGeom>
          <a:noFill/>
          <a:ln w="38100" cap="flat" cmpd="sng">
            <a:solidFill>
              <a:srgbClr val="00B0F0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137"/>
    </mc:Choice>
    <mc:Fallback xmlns="">
      <p:transition spd="slow" advTm="8137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" name="Google Shape;655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7" name="Google Shape;657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58" name="Google Shape;658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9" name="Google Shape;659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27"/>
    </mc:Choice>
    <mc:Fallback xmlns="">
      <p:transition spd="slow" advTm="23827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3.6|0.5|0.6|24.7|0.7|0.6|19.5|0.6|0.6|19.1|0.5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6.6|11.4|17.5|17.7|15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8.3|9.3|6.2|9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6.3|2.2|4.3|2.5|1.8|2.6|1.2|3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4.9|32.9|20|1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7|41.7|3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6.1|14.5|8.1|6.9|27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2|31.2|14|6.8|15.3|10.8|4.2|2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2|9.3|9.9|6.8|6.6|3.7|11.3|7|3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5|10.3|5.3|3.8|7.3|4.1|4.2|1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1|7.5|8.4|6.6|2.9|3.9|2|4.6|6.2|3.1|3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1.3|4.7|4.1|3.1|2.2|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5.7|18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7.2|4.7|18.1|6|11.9|4.2|11|1.3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8.2|14.4|10.3|6.7|9.1"/>
</p:tagLst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DFD06DD-0F87-4F30-B004-4CDE9E289A0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4E4C830-DBBB-43C4-9F85-C8445172A986}">
  <ds:schemaRefs>
    <ds:schemaRef ds:uri="http://purl.org/dc/dcmitype/"/>
    <ds:schemaRef ds:uri="http://purl.org/dc/terms/"/>
    <ds:schemaRef ds:uri="49100919-8a76-4266-be0c-7dc583902cb4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d13aca44-ef33-4cf4-9980-7f0b00e6eeb9"/>
    <ds:schemaRef ds:uri="http://schemas.microsoft.com/office/2006/metadata/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44D26E91-3609-4B88-81F9-220ECB87B2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885</TotalTime>
  <Words>209</Words>
  <Application>Microsoft Office PowerPoint</Application>
  <PresentationFormat>Widescreen</PresentationFormat>
  <Paragraphs>176</Paragraphs>
  <Slides>41</Slides>
  <Notes>40</Notes>
  <HiddenSlides>0</HiddenSlides>
  <MMClips>15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6" baseType="lpstr">
      <vt:lpstr>Arial</vt:lpstr>
      <vt:lpstr>Calibri</vt:lpstr>
      <vt:lpstr>Comic Sans MS</vt:lpstr>
      <vt:lpstr>Times New Roman</vt:lpstr>
      <vt:lpstr>2024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AhmedSoliman</cp:lastModifiedBy>
  <cp:revision>15</cp:revision>
  <dcterms:modified xsi:type="dcterms:W3CDTF">2025-06-13T17:49:35Z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