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8C589-6176-E0F2-37D5-D8E16A0A4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794A5B-54D6-8AF5-1DFC-FFBBDD6889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38FDB7-640D-4617-AE11-72C693B086E1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3DC16A-6A7C-50C5-1843-EC62ECB75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AD15EC-66CE-922D-5684-0EE562FB5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E5DC0-9D6D-4B82-8F1D-B6022AE62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301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2C2F5E-0DE4-A731-216C-31511E10D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2EC6E1-6C99-46AB-F2B6-EC3CA3C805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6B377C-5B90-DCBE-1645-B958C6AB00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8FDB7-640D-4617-AE11-72C693B086E1}" type="datetimeFigureOut">
              <a:rPr lang="en-US" smtClean="0"/>
              <a:t>10/3/2025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97FA7-2F1E-0102-138E-740372EEA2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1040C-2121-947D-5CD7-2552777DBF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E5DC0-9D6D-4B82-8F1D-B6022AE622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49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B0417-A0E3-4D2A-9867-8815B3AE0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64269D-2906-5C47-AC8E-C291263EEA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928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783"/>
    </mc:Choice>
    <mc:Fallback xmlns="">
      <p:transition spd="slow" advTm="7778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8CA9F-4973-F116-BFAC-8851ED549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F7A07-71E3-6F33-5F02-3C4D6CD9C1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8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388"/>
    </mc:Choice>
    <mc:Fallback xmlns="">
      <p:transition spd="slow" advTm="6238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74816-FA5A-A91E-273D-46921EEEF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BB8537-786F-0BEB-56D5-AD204FD80A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02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108"/>
    </mc:Choice>
    <mc:Fallback xmlns="">
      <p:transition spd="slow" advTm="195108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4EC32B-259E-7F95-B09F-1C005C04D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BCDD2E-B9D1-E55B-AB95-ACAFB3178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1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575"/>
    </mc:Choice>
    <mc:Fallback xmlns="">
      <p:transition spd="slow" advTm="94575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0ACC1-5BA1-FC55-7872-3BFA25C55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69666-8091-6D35-3C6E-FCE561DEAB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73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57"/>
    </mc:Choice>
    <mc:Fallback xmlns="">
      <p:transition spd="slow" advTm="4745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9C60B5-E80F-FC20-F7EC-896062CFF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DD42C3-639E-B283-BA17-AD6A952C9D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2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031"/>
    </mc:Choice>
    <mc:Fallback xmlns="">
      <p:transition spd="slow" advTm="8703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A51572-F9B5-F213-60CB-30825743B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A51588-778D-1C97-D758-A0CBEFE401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4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71"/>
    </mc:Choice>
    <mc:Fallback xmlns="">
      <p:transition spd="slow" advTm="4667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062357-001B-904E-70A6-725291B39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339B82-75B3-8579-95AC-3AA454D76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68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41"/>
    </mc:Choice>
    <mc:Fallback xmlns="">
      <p:transition spd="slow" advTm="436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C9EB3-D926-3738-2BBB-CC6A65315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F8BA06-772A-C3DB-818B-6CF1F6459F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45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906"/>
    </mc:Choice>
    <mc:Fallback xmlns="">
      <p:transition spd="slow" advTm="33906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F7F5A2-FE32-8F5D-2099-F16433260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B04169-E38C-26D1-DE6F-99CE105C20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4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51"/>
    </mc:Choice>
    <mc:Fallback xmlns="">
      <p:transition spd="slow" advTm="2655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6A9701-C3D2-817C-6DEF-C974BBC3F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5778EA-647B-C7A7-E63D-42DF008889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52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99"/>
    </mc:Choice>
    <mc:Fallback xmlns="">
      <p:transition spd="slow" advTm="3889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D43EDD-1555-E49E-5E51-0F85791E3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2B644-784D-725B-1687-F8AE97DD62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497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899"/>
    </mc:Choice>
    <mc:Fallback xmlns="">
      <p:transition spd="slow" advTm="3489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390224-EBCE-9A14-BB0B-834858C65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2C47E2-92F5-C09C-4720-34402DD7B2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27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762"/>
    </mc:Choice>
    <mc:Fallback xmlns="">
      <p:transition spd="slow" advTm="1027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B3F7FE-0187-8028-50C2-CD3DC7793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EC4FEF-583C-4429-5415-85187E6951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88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2025-10-03T18:08:34Z</dcterms:created>
  <dcterms:modified xsi:type="dcterms:W3CDTF">2025-10-03T18:08:34Z</dcterms:modified>
</cp:coreProperties>
</file>