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tmp" ContentType="image/p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ink/inkAction1.xml" ContentType="application/vnd.ms-office.inkAction+xml"/>
  <Override PartName="/ppt/notesSlides/notesSlide1.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74" r:id="rId2"/>
  </p:sldMasterIdLst>
  <p:notesMasterIdLst>
    <p:notesMasterId r:id="rId49"/>
  </p:notesMasterIdLst>
  <p:sldIdLst>
    <p:sldId id="256" r:id="rId3"/>
    <p:sldId id="366" r:id="rId4"/>
    <p:sldId id="368" r:id="rId5"/>
    <p:sldId id="291" r:id="rId6"/>
    <p:sldId id="319" r:id="rId7"/>
    <p:sldId id="292" r:id="rId8"/>
    <p:sldId id="294" r:id="rId9"/>
    <p:sldId id="365" r:id="rId10"/>
    <p:sldId id="295" r:id="rId11"/>
    <p:sldId id="258" r:id="rId12"/>
    <p:sldId id="290" r:id="rId13"/>
    <p:sldId id="260" r:id="rId14"/>
    <p:sldId id="300" r:id="rId15"/>
    <p:sldId id="298" r:id="rId16"/>
    <p:sldId id="299" r:id="rId17"/>
    <p:sldId id="301" r:id="rId18"/>
    <p:sldId id="302" r:id="rId19"/>
    <p:sldId id="303" r:id="rId20"/>
    <p:sldId id="369" r:id="rId21"/>
    <p:sldId id="304" r:id="rId22"/>
    <p:sldId id="371" r:id="rId23"/>
    <p:sldId id="305" r:id="rId24"/>
    <p:sldId id="308" r:id="rId25"/>
    <p:sldId id="306" r:id="rId26"/>
    <p:sldId id="310" r:id="rId27"/>
    <p:sldId id="311" r:id="rId28"/>
    <p:sldId id="313" r:id="rId29"/>
    <p:sldId id="312" r:id="rId30"/>
    <p:sldId id="314" r:id="rId31"/>
    <p:sldId id="315" r:id="rId32"/>
    <p:sldId id="316" r:id="rId33"/>
    <p:sldId id="317" r:id="rId34"/>
    <p:sldId id="318" r:id="rId35"/>
    <p:sldId id="320" r:id="rId36"/>
    <p:sldId id="321" r:id="rId37"/>
    <p:sldId id="322" r:id="rId38"/>
    <p:sldId id="323" r:id="rId39"/>
    <p:sldId id="364" r:id="rId40"/>
    <p:sldId id="357" r:id="rId41"/>
    <p:sldId id="358" r:id="rId42"/>
    <p:sldId id="359" r:id="rId43"/>
    <p:sldId id="360" r:id="rId44"/>
    <p:sldId id="361" r:id="rId45"/>
    <p:sldId id="362" r:id="rId46"/>
    <p:sldId id="363" r:id="rId47"/>
    <p:sldId id="356" r:id="rId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A1115A12-B0F8-4157-93B8-BBE4480CD2F9}">
          <p14:sldIdLst>
            <p14:sldId id="256"/>
            <p14:sldId id="366"/>
            <p14:sldId id="368"/>
            <p14:sldId id="291"/>
            <p14:sldId id="319"/>
            <p14:sldId id="292"/>
            <p14:sldId id="294"/>
            <p14:sldId id="365"/>
            <p14:sldId id="295"/>
            <p14:sldId id="258"/>
            <p14:sldId id="290"/>
            <p14:sldId id="260"/>
            <p14:sldId id="300"/>
            <p14:sldId id="298"/>
            <p14:sldId id="299"/>
            <p14:sldId id="301"/>
            <p14:sldId id="302"/>
            <p14:sldId id="303"/>
            <p14:sldId id="369"/>
            <p14:sldId id="304"/>
            <p14:sldId id="371"/>
            <p14:sldId id="305"/>
            <p14:sldId id="308"/>
            <p14:sldId id="306"/>
            <p14:sldId id="310"/>
            <p14:sldId id="311"/>
            <p14:sldId id="313"/>
            <p14:sldId id="312"/>
            <p14:sldId id="314"/>
            <p14:sldId id="315"/>
            <p14:sldId id="316"/>
            <p14:sldId id="317"/>
            <p14:sldId id="318"/>
            <p14:sldId id="320"/>
            <p14:sldId id="321"/>
            <p14:sldId id="322"/>
            <p14:sldId id="323"/>
            <p14:sldId id="364"/>
            <p14:sldId id="357"/>
            <p14:sldId id="358"/>
            <p14:sldId id="359"/>
            <p14:sldId id="360"/>
            <p14:sldId id="361"/>
            <p14:sldId id="362"/>
            <p14:sldId id="363"/>
            <p14:sldId id="356"/>
          </p14:sldIdLst>
        </p14:section>
        <p14:section name="Untitled Section" id="{AE62E6EA-8B95-4CDA-8A17-BDA355A41D2A}">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1B3BB"/>
    <a:srgbClr val="53728A"/>
    <a:srgbClr val="24A9E1"/>
    <a:srgbClr val="1C3746"/>
    <a:srgbClr val="838383"/>
    <a:srgbClr val="B9895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DFDAA65-667B-4847-B063-36E30393369C}" v="964" dt="2021-05-25T10:22:36.233"/>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67" d="100"/>
          <a:sy n="67" d="100"/>
        </p:scale>
        <p:origin x="834" y="6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presProps" Target="presProps.xml"/><Relationship Id="rId55" Type="http://schemas.microsoft.com/office/2015/10/relationships/revisionInfo" Target="revisionInfo.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tableStyles" Target="tableStyles.xml"/><Relationship Id="rId5" Type="http://schemas.openxmlformats.org/officeDocument/2006/relationships/slide" Target="slides/slide3.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8" Type="http://schemas.openxmlformats.org/officeDocument/2006/relationships/slide" Target="slides/slide6.xml"/><Relationship Id="rId51"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0" Type="http://schemas.openxmlformats.org/officeDocument/2006/relationships/slide" Target="slides/slide18.xml"/><Relationship Id="rId41" Type="http://schemas.openxmlformats.org/officeDocument/2006/relationships/slide" Target="slides/slide39.xml"/><Relationship Id="rId54"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notesMaster" Target="notesMasters/notes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bdullah Halawany" userId="8f87bec9028b5dd9" providerId="LiveId" clId="{6DFDAA65-667B-4847-B063-36E30393369C}"/>
    <pc:docChg chg="undo redo custSel addSld delSld modSld sldOrd delMainMaster modMainMaster modSection">
      <pc:chgData name="Abdullah Halawany" userId="8f87bec9028b5dd9" providerId="LiveId" clId="{6DFDAA65-667B-4847-B063-36E30393369C}" dt="2021-05-25T10:22:36.233" v="3159" actId="20577"/>
      <pc:docMkLst>
        <pc:docMk/>
      </pc:docMkLst>
      <pc:sldChg chg="addSp delSp modSp mod modTransition setBg delAnim">
        <pc:chgData name="Abdullah Halawany" userId="8f87bec9028b5dd9" providerId="LiveId" clId="{6DFDAA65-667B-4847-B063-36E30393369C}" dt="2021-05-25T07:43:41.064" v="2844" actId="1076"/>
        <pc:sldMkLst>
          <pc:docMk/>
          <pc:sldMk cId="3027542754" sldId="256"/>
        </pc:sldMkLst>
        <pc:spChg chg="mod">
          <ac:chgData name="Abdullah Halawany" userId="8f87bec9028b5dd9" providerId="LiveId" clId="{6DFDAA65-667B-4847-B063-36E30393369C}" dt="2021-05-23T11:19:38.020" v="1664" actId="1076"/>
          <ac:spMkLst>
            <pc:docMk/>
            <pc:sldMk cId="3027542754" sldId="256"/>
            <ac:spMk id="2" creationId="{39C65316-BFB1-4A3F-B8B9-F9622013BFC3}"/>
          </ac:spMkLst>
        </pc:spChg>
        <pc:spChg chg="del mod">
          <ac:chgData name="Abdullah Halawany" userId="8f87bec9028b5dd9" providerId="LiveId" clId="{6DFDAA65-667B-4847-B063-36E30393369C}" dt="2021-05-22T08:43:36.539" v="239" actId="478"/>
          <ac:spMkLst>
            <pc:docMk/>
            <pc:sldMk cId="3027542754" sldId="256"/>
            <ac:spMk id="3" creationId="{42F61A2C-40BB-46A9-A9B9-A72D7747B5D0}"/>
          </ac:spMkLst>
        </pc:spChg>
        <pc:spChg chg="add del mod">
          <ac:chgData name="Abdullah Halawany" userId="8f87bec9028b5dd9" providerId="LiveId" clId="{6DFDAA65-667B-4847-B063-36E30393369C}" dt="2021-05-22T08:43:38.774" v="240" actId="478"/>
          <ac:spMkLst>
            <pc:docMk/>
            <pc:sldMk cId="3027542754" sldId="256"/>
            <ac:spMk id="5" creationId="{26F5C7B5-621A-4AAE-92F0-678790D2FA84}"/>
          </ac:spMkLst>
        </pc:spChg>
        <pc:spChg chg="del mod ord">
          <ac:chgData name="Abdullah Halawany" userId="8f87bec9028b5dd9" providerId="LiveId" clId="{6DFDAA65-667B-4847-B063-36E30393369C}" dt="2021-05-25T07:43:28.048" v="2841" actId="478"/>
          <ac:spMkLst>
            <pc:docMk/>
            <pc:sldMk cId="3027542754" sldId="256"/>
            <ac:spMk id="6" creationId="{6EFE6120-9984-43F1-A9C9-F16007E15EEB}"/>
          </ac:spMkLst>
        </pc:spChg>
        <pc:spChg chg="add">
          <ac:chgData name="Abdullah Halawany" userId="8f87bec9028b5dd9" providerId="LiveId" clId="{6DFDAA65-667B-4847-B063-36E30393369C}" dt="2021-05-22T08:40:06.952" v="116" actId="26606"/>
          <ac:spMkLst>
            <pc:docMk/>
            <pc:sldMk cId="3027542754" sldId="256"/>
            <ac:spMk id="10" creationId="{C7D023E4-8DE1-436E-9847-ED6A4B4B04FD}"/>
          </ac:spMkLst>
        </pc:spChg>
        <pc:spChg chg="add">
          <ac:chgData name="Abdullah Halawany" userId="8f87bec9028b5dd9" providerId="LiveId" clId="{6DFDAA65-667B-4847-B063-36E30393369C}" dt="2021-05-22T08:40:06.952" v="116" actId="26606"/>
          <ac:spMkLst>
            <pc:docMk/>
            <pc:sldMk cId="3027542754" sldId="256"/>
            <ac:spMk id="11" creationId="{8B2B1708-8CE4-4A20-94F5-55118AE2CBD7}"/>
          </ac:spMkLst>
        </pc:spChg>
        <pc:spChg chg="add del">
          <ac:chgData name="Abdullah Halawany" userId="8f87bec9028b5dd9" providerId="LiveId" clId="{6DFDAA65-667B-4847-B063-36E30393369C}" dt="2021-05-22T08:39:38.834" v="115" actId="26606"/>
          <ac:spMkLst>
            <pc:docMk/>
            <pc:sldMk cId="3027542754" sldId="256"/>
            <ac:spMk id="13" creationId="{ACBE1851-2230-47A9-B000-CE9046EA61B9}"/>
          </ac:spMkLst>
        </pc:spChg>
        <pc:spChg chg="add mod">
          <ac:chgData name="Abdullah Halawany" userId="8f87bec9028b5dd9" providerId="LiveId" clId="{6DFDAA65-667B-4847-B063-36E30393369C}" dt="2021-05-23T14:39:33.084" v="2343" actId="108"/>
          <ac:spMkLst>
            <pc:docMk/>
            <pc:sldMk cId="3027542754" sldId="256"/>
            <ac:spMk id="20" creationId="{5CC72A34-4013-42DF-B159-F3C91E826F52}"/>
          </ac:spMkLst>
        </pc:spChg>
        <pc:spChg chg="add mod">
          <ac:chgData name="Abdullah Halawany" userId="8f87bec9028b5dd9" providerId="LiveId" clId="{6DFDAA65-667B-4847-B063-36E30393369C}" dt="2021-05-25T07:43:41.064" v="2844" actId="1076"/>
          <ac:spMkLst>
            <pc:docMk/>
            <pc:sldMk cId="3027542754" sldId="256"/>
            <ac:spMk id="29" creationId="{EDB755CD-E5F0-4EE5-BB49-BE0A8543131E}"/>
          </ac:spMkLst>
        </pc:spChg>
        <pc:spChg chg="add del mod">
          <ac:chgData name="Abdullah Halawany" userId="8f87bec9028b5dd9" providerId="LiveId" clId="{6DFDAA65-667B-4847-B063-36E30393369C}" dt="2021-05-25T04:23:39.568" v="2491" actId="478"/>
          <ac:spMkLst>
            <pc:docMk/>
            <pc:sldMk cId="3027542754" sldId="256"/>
            <ac:spMk id="30" creationId="{FF97EC88-F185-41B3-BDAE-315F1B1436BB}"/>
          </ac:spMkLst>
        </pc:spChg>
        <pc:grpChg chg="add">
          <ac:chgData name="Abdullah Halawany" userId="8f87bec9028b5dd9" providerId="LiveId" clId="{6DFDAA65-667B-4847-B063-36E30393369C}" dt="2021-05-22T08:40:06.952" v="116" actId="26606"/>
          <ac:grpSpMkLst>
            <pc:docMk/>
            <pc:sldMk cId="3027542754" sldId="256"/>
            <ac:grpSpMk id="17" creationId="{C291FB31-BA2D-4C80-8229-F0E34C8AEAE4}"/>
          </ac:grpSpMkLst>
        </pc:grpChg>
        <pc:grpChg chg="add">
          <ac:chgData name="Abdullah Halawany" userId="8f87bec9028b5dd9" providerId="LiveId" clId="{6DFDAA65-667B-4847-B063-36E30393369C}" dt="2021-05-22T08:40:06.952" v="116" actId="26606"/>
          <ac:grpSpMkLst>
            <pc:docMk/>
            <pc:sldMk cId="3027542754" sldId="256"/>
            <ac:grpSpMk id="21" creationId="{E27AF472-EAE3-4572-AB69-B92BD10DBC6D}"/>
          </ac:grpSpMkLst>
        </pc:grpChg>
        <pc:picChg chg="add del mod">
          <ac:chgData name="Abdullah Halawany" userId="8f87bec9028b5dd9" providerId="LiveId" clId="{6DFDAA65-667B-4847-B063-36E30393369C}" dt="2021-05-24T07:45:22.631" v="2346" actId="478"/>
          <ac:picMkLst>
            <pc:docMk/>
            <pc:sldMk cId="3027542754" sldId="256"/>
            <ac:picMk id="3" creationId="{E0ABCD6F-E641-4C3C-8E1B-1A25630472EE}"/>
          </ac:picMkLst>
        </pc:picChg>
        <pc:picChg chg="add del mod ord">
          <ac:chgData name="Abdullah Halawany" userId="8f87bec9028b5dd9" providerId="LiveId" clId="{6DFDAA65-667B-4847-B063-36E30393369C}" dt="2021-05-25T07:43:13.437" v="2836" actId="478"/>
          <ac:picMkLst>
            <pc:docMk/>
            <pc:sldMk cId="3027542754" sldId="256"/>
            <ac:picMk id="8" creationId="{BF31A0D1-D3E5-4921-AD84-FAD7EADC9004}"/>
          </ac:picMkLst>
        </pc:picChg>
        <pc:picChg chg="add mod">
          <ac:chgData name="Abdullah Halawany" userId="8f87bec9028b5dd9" providerId="LiveId" clId="{6DFDAA65-667B-4847-B063-36E30393369C}" dt="2021-05-25T07:43:38.267" v="2843" actId="1076"/>
          <ac:picMkLst>
            <pc:docMk/>
            <pc:sldMk cId="3027542754" sldId="256"/>
            <ac:picMk id="30" creationId="{148200A8-6B0F-4376-9672-A879CE9C4E68}"/>
          </ac:picMkLst>
        </pc:picChg>
        <pc:cxnChg chg="add del">
          <ac:chgData name="Abdullah Halawany" userId="8f87bec9028b5dd9" providerId="LiveId" clId="{6DFDAA65-667B-4847-B063-36E30393369C}" dt="2021-05-22T08:39:38.834" v="115" actId="26606"/>
          <ac:cxnSpMkLst>
            <pc:docMk/>
            <pc:sldMk cId="3027542754" sldId="256"/>
            <ac:cxnSpMk id="15" creationId="{23B93832-6514-44F4-849B-5EE2C8A2337D}"/>
          </ac:cxnSpMkLst>
        </pc:cxnChg>
      </pc:sldChg>
      <pc:sldChg chg="addSp delSp modSp mod modTransition setBg delAnim">
        <pc:chgData name="Abdullah Halawany" userId="8f87bec9028b5dd9" providerId="LiveId" clId="{6DFDAA65-667B-4847-B063-36E30393369C}" dt="2021-05-25T04:28:32.068" v="2561" actId="108"/>
        <pc:sldMkLst>
          <pc:docMk/>
          <pc:sldMk cId="0" sldId="258"/>
        </pc:sldMkLst>
        <pc:spChg chg="add del mod">
          <ac:chgData name="Abdullah Halawany" userId="8f87bec9028b5dd9" providerId="LiveId" clId="{6DFDAA65-667B-4847-B063-36E30393369C}" dt="2021-05-23T13:25:30.261" v="2309"/>
          <ac:spMkLst>
            <pc:docMk/>
            <pc:sldMk cId="0" sldId="258"/>
            <ac:spMk id="19" creationId="{FB2777EE-E1F9-498C-A170-6F6D3DB340CA}"/>
          </ac:spMkLst>
        </pc:spChg>
        <pc:spChg chg="add">
          <ac:chgData name="Abdullah Halawany" userId="8f87bec9028b5dd9" providerId="LiveId" clId="{6DFDAA65-667B-4847-B063-36E30393369C}" dt="2021-05-22T08:32:22.677" v="36" actId="26606"/>
          <ac:spMkLst>
            <pc:docMk/>
            <pc:sldMk cId="0" sldId="258"/>
            <ac:spMk id="88" creationId="{CB49665F-0298-4449-8D2D-209989CB9EE3}"/>
          </ac:spMkLst>
        </pc:spChg>
        <pc:spChg chg="add del">
          <ac:chgData name="Abdullah Halawany" userId="8f87bec9028b5dd9" providerId="LiveId" clId="{6DFDAA65-667B-4847-B063-36E30393369C}" dt="2021-05-22T08:32:22.346" v="35" actId="26606"/>
          <ac:spMkLst>
            <pc:docMk/>
            <pc:sldMk cId="0" sldId="258"/>
            <ac:spMk id="89" creationId="{23A58148-D452-4F6F-A2FE-EED968DE1970}"/>
          </ac:spMkLst>
        </pc:spChg>
        <pc:spChg chg="add">
          <ac:chgData name="Abdullah Halawany" userId="8f87bec9028b5dd9" providerId="LiveId" clId="{6DFDAA65-667B-4847-B063-36E30393369C}" dt="2021-05-22T08:32:22.677" v="36" actId="26606"/>
          <ac:spMkLst>
            <pc:docMk/>
            <pc:sldMk cId="0" sldId="258"/>
            <ac:spMk id="90" creationId="{A71EEC14-174A-46FA-B046-474750457130}"/>
          </ac:spMkLst>
        </pc:spChg>
        <pc:spChg chg="mod ord">
          <ac:chgData name="Abdullah Halawany" userId="8f87bec9028b5dd9" providerId="LiveId" clId="{6DFDAA65-667B-4847-B063-36E30393369C}" dt="2021-05-23T09:10:06.114" v="551" actId="14100"/>
          <ac:spMkLst>
            <pc:docMk/>
            <pc:sldMk cId="0" sldId="258"/>
            <ac:spMk id="17411" creationId="{00000000-0000-0000-0000-000000000000}"/>
          </ac:spMkLst>
        </pc:spChg>
        <pc:spChg chg="del mod">
          <ac:chgData name="Abdullah Halawany" userId="8f87bec9028b5dd9" providerId="LiveId" clId="{6DFDAA65-667B-4847-B063-36E30393369C}" dt="2021-05-22T08:32:22.677" v="36" actId="26606"/>
          <ac:spMkLst>
            <pc:docMk/>
            <pc:sldMk cId="0" sldId="258"/>
            <ac:spMk id="17413" creationId="{00000000-0000-0000-0000-000000000000}"/>
          </ac:spMkLst>
        </pc:spChg>
        <pc:spChg chg="mod">
          <ac:chgData name="Abdullah Halawany" userId="8f87bec9028b5dd9" providerId="LiveId" clId="{6DFDAA65-667B-4847-B063-36E30393369C}" dt="2021-05-25T04:28:32.068" v="2561" actId="108"/>
          <ac:spMkLst>
            <pc:docMk/>
            <pc:sldMk cId="0" sldId="258"/>
            <ac:spMk id="28688" creationId="{00000000-0000-0000-0000-000000000000}"/>
          </ac:spMkLst>
        </pc:spChg>
        <pc:grpChg chg="add">
          <ac:chgData name="Abdullah Halawany" userId="8f87bec9028b5dd9" providerId="LiveId" clId="{6DFDAA65-667B-4847-B063-36E30393369C}" dt="2021-05-22T08:32:22.677" v="36" actId="26606"/>
          <ac:grpSpMkLst>
            <pc:docMk/>
            <pc:sldMk cId="0" sldId="258"/>
            <ac:grpSpMk id="92" creationId="{EEB6CB95-E653-4C6C-AE51-62FD848E8D5B}"/>
          </ac:grpSpMkLst>
        </pc:grpChg>
        <pc:grpChg chg="add">
          <ac:chgData name="Abdullah Halawany" userId="8f87bec9028b5dd9" providerId="LiveId" clId="{6DFDAA65-667B-4847-B063-36E30393369C}" dt="2021-05-22T08:32:22.677" v="36" actId="26606"/>
          <ac:grpSpMkLst>
            <pc:docMk/>
            <pc:sldMk cId="0" sldId="258"/>
            <ac:grpSpMk id="96" creationId="{43F5E015-E085-4624-B431-B42414448684}"/>
          </ac:grpSpMkLst>
        </pc:grpChg>
        <pc:graphicFrameChg chg="add mod modGraphic">
          <ac:chgData name="Abdullah Halawany" userId="8f87bec9028b5dd9" providerId="LiveId" clId="{6DFDAA65-667B-4847-B063-36E30393369C}" dt="2021-05-25T04:26:05.662" v="2531"/>
          <ac:graphicFrameMkLst>
            <pc:docMk/>
            <pc:sldMk cId="0" sldId="258"/>
            <ac:graphicFrameMk id="28690" creationId="{3FC1403D-80C8-482E-B106-E9E4403346AA}"/>
          </ac:graphicFrameMkLst>
        </pc:graphicFrameChg>
        <pc:picChg chg="add del mod">
          <ac:chgData name="Abdullah Halawany" userId="8f87bec9028b5dd9" providerId="LiveId" clId="{6DFDAA65-667B-4847-B063-36E30393369C}" dt="2021-05-24T07:45:32.159" v="2354" actId="478"/>
          <ac:picMkLst>
            <pc:docMk/>
            <pc:sldMk cId="0" sldId="258"/>
            <ac:picMk id="2" creationId="{2479DC20-F465-40E6-B3B1-9F22EAF9FAB6}"/>
          </ac:picMkLst>
        </pc:picChg>
        <pc:picChg chg="add mod">
          <ac:chgData name="Abdullah Halawany" userId="8f87bec9028b5dd9" providerId="LiveId" clId="{6DFDAA65-667B-4847-B063-36E30393369C}" dt="2021-05-23T11:23:56.682" v="1771"/>
          <ac:picMkLst>
            <pc:docMk/>
            <pc:sldMk cId="0" sldId="258"/>
            <ac:picMk id="18" creationId="{96795162-5E86-45E8-9591-6E7E07A1F14F}"/>
          </ac:picMkLst>
        </pc:picChg>
        <pc:picChg chg="add del">
          <ac:chgData name="Abdullah Halawany" userId="8f87bec9028b5dd9" providerId="LiveId" clId="{6DFDAA65-667B-4847-B063-36E30393369C}" dt="2021-05-22T08:32:22.346" v="35" actId="26606"/>
          <ac:picMkLst>
            <pc:docMk/>
            <pc:sldMk cId="0" sldId="258"/>
            <ac:picMk id="86" creationId="{329B2C30-474D-40AA-9683-CB9192FF095B}"/>
          </ac:picMkLst>
        </pc:picChg>
      </pc:sldChg>
      <pc:sldChg chg="del">
        <pc:chgData name="Abdullah Halawany" userId="8f87bec9028b5dd9" providerId="LiveId" clId="{6DFDAA65-667B-4847-B063-36E30393369C}" dt="2021-05-21T07:01:12.653" v="3" actId="47"/>
        <pc:sldMkLst>
          <pc:docMk/>
          <pc:sldMk cId="955065175" sldId="258"/>
        </pc:sldMkLst>
      </pc:sldChg>
      <pc:sldChg chg="del">
        <pc:chgData name="Abdullah Halawany" userId="8f87bec9028b5dd9" providerId="LiveId" clId="{6DFDAA65-667B-4847-B063-36E30393369C}" dt="2021-05-21T07:01:12.653" v="3" actId="47"/>
        <pc:sldMkLst>
          <pc:docMk/>
          <pc:sldMk cId="1256515992" sldId="259"/>
        </pc:sldMkLst>
      </pc:sldChg>
      <pc:sldChg chg="addSp delSp modSp mod modTransition setBg delAnim">
        <pc:chgData name="Abdullah Halawany" userId="8f87bec9028b5dd9" providerId="LiveId" clId="{6DFDAA65-667B-4847-B063-36E30393369C}" dt="2021-05-25T07:58:02.064" v="2934" actId="1036"/>
        <pc:sldMkLst>
          <pc:docMk/>
          <pc:sldMk cId="0" sldId="260"/>
        </pc:sldMkLst>
        <pc:spChg chg="add del">
          <ac:chgData name="Abdullah Halawany" userId="8f87bec9028b5dd9" providerId="LiveId" clId="{6DFDAA65-667B-4847-B063-36E30393369C}" dt="2021-05-22T11:20:40.398" v="437" actId="26606"/>
          <ac:spMkLst>
            <pc:docMk/>
            <pc:sldMk cId="0" sldId="260"/>
            <ac:spMk id="135" creationId="{7CB4857B-ED7C-444D-9F04-2F885114A1C2}"/>
          </ac:spMkLst>
        </pc:spChg>
        <pc:spChg chg="add del">
          <ac:chgData name="Abdullah Halawany" userId="8f87bec9028b5dd9" providerId="LiveId" clId="{6DFDAA65-667B-4847-B063-36E30393369C}" dt="2021-05-22T11:20:40.398" v="437" actId="26606"/>
          <ac:spMkLst>
            <pc:docMk/>
            <pc:sldMk cId="0" sldId="260"/>
            <ac:spMk id="137" creationId="{D18046FB-44EA-4FD8-A585-EA09A319B2D0}"/>
          </ac:spMkLst>
        </pc:spChg>
        <pc:spChg chg="add del">
          <ac:chgData name="Abdullah Halawany" userId="8f87bec9028b5dd9" providerId="LiveId" clId="{6DFDAA65-667B-4847-B063-36E30393369C}" dt="2021-05-22T11:20:40.398" v="437" actId="26606"/>
          <ac:spMkLst>
            <pc:docMk/>
            <pc:sldMk cId="0" sldId="260"/>
            <ac:spMk id="139" creationId="{479F5F2B-8B58-4140-AE6A-51F6C67B18D9}"/>
          </ac:spMkLst>
        </pc:spChg>
        <pc:spChg chg="add del">
          <ac:chgData name="Abdullah Halawany" userId="8f87bec9028b5dd9" providerId="LiveId" clId="{6DFDAA65-667B-4847-B063-36E30393369C}" dt="2021-05-23T09:13:46.490" v="571" actId="26606"/>
          <ac:spMkLst>
            <pc:docMk/>
            <pc:sldMk cId="0" sldId="260"/>
            <ac:spMk id="149" creationId="{44D65982-4F00-4330-8DAA-DE6A9E4D6D23}"/>
          </ac:spMkLst>
        </pc:spChg>
        <pc:spChg chg="add del">
          <ac:chgData name="Abdullah Halawany" userId="8f87bec9028b5dd9" providerId="LiveId" clId="{6DFDAA65-667B-4847-B063-36E30393369C}" dt="2021-05-23T09:13:46.490" v="571" actId="26606"/>
          <ac:spMkLst>
            <pc:docMk/>
            <pc:sldMk cId="0" sldId="260"/>
            <ac:spMk id="151" creationId="{009115B9-5BFD-478D-9C87-29ADB3AF1721}"/>
          </ac:spMkLst>
        </pc:spChg>
        <pc:spChg chg="add del">
          <ac:chgData name="Abdullah Halawany" userId="8f87bec9028b5dd9" providerId="LiveId" clId="{6DFDAA65-667B-4847-B063-36E30393369C}" dt="2021-05-22T11:20:40.164" v="436" actId="26606"/>
          <ac:spMkLst>
            <pc:docMk/>
            <pc:sldMk cId="0" sldId="260"/>
            <ac:spMk id="199" creationId="{44D65982-4F00-4330-8DAA-DE6A9E4D6D23}"/>
          </ac:spMkLst>
        </pc:spChg>
        <pc:spChg chg="add del">
          <ac:chgData name="Abdullah Halawany" userId="8f87bec9028b5dd9" providerId="LiveId" clId="{6DFDAA65-667B-4847-B063-36E30393369C}" dt="2021-05-22T11:20:40.164" v="436" actId="26606"/>
          <ac:spMkLst>
            <pc:docMk/>
            <pc:sldMk cId="0" sldId="260"/>
            <ac:spMk id="201" creationId="{56AD21CA-472C-4EA1-A897-F639017AFED3}"/>
          </ac:spMkLst>
        </pc:spChg>
        <pc:spChg chg="add del">
          <ac:chgData name="Abdullah Halawany" userId="8f87bec9028b5dd9" providerId="LiveId" clId="{6DFDAA65-667B-4847-B063-36E30393369C}" dt="2021-05-22T11:20:40.164" v="436" actId="26606"/>
          <ac:spMkLst>
            <pc:docMk/>
            <pc:sldMk cId="0" sldId="260"/>
            <ac:spMk id="216" creationId="{C05FE506-AB9A-470B-89C8-008269966F9C}"/>
          </ac:spMkLst>
        </pc:spChg>
        <pc:spChg chg="mod ord">
          <ac:chgData name="Abdullah Halawany" userId="8f87bec9028b5dd9" providerId="LiveId" clId="{6DFDAA65-667B-4847-B063-36E30393369C}" dt="2021-05-23T09:13:46.490" v="571" actId="26606"/>
          <ac:spMkLst>
            <pc:docMk/>
            <pc:sldMk cId="0" sldId="260"/>
            <ac:spMk id="25603" creationId="{00000000-0000-0000-0000-000000000000}"/>
          </ac:spMkLst>
        </pc:spChg>
        <pc:spChg chg="mod">
          <ac:chgData name="Abdullah Halawany" userId="8f87bec9028b5dd9" providerId="LiveId" clId="{6DFDAA65-667B-4847-B063-36E30393369C}" dt="2021-05-25T07:58:02.064" v="2934" actId="1036"/>
          <ac:spMkLst>
            <pc:docMk/>
            <pc:sldMk cId="0" sldId="260"/>
            <ac:spMk id="25605" creationId="{00000000-0000-0000-0000-000000000000}"/>
          </ac:spMkLst>
        </pc:spChg>
        <pc:spChg chg="mod">
          <ac:chgData name="Abdullah Halawany" userId="8f87bec9028b5dd9" providerId="LiveId" clId="{6DFDAA65-667B-4847-B063-36E30393369C}" dt="2021-05-23T09:14:52.137" v="586" actId="6549"/>
          <ac:spMkLst>
            <pc:docMk/>
            <pc:sldMk cId="0" sldId="260"/>
            <ac:spMk id="69634" creationId="{00000000-0000-0000-0000-000000000000}"/>
          </ac:spMkLst>
        </pc:spChg>
        <pc:spChg chg="add del">
          <ac:chgData name="Abdullah Halawany" userId="8f87bec9028b5dd9" providerId="LiveId" clId="{6DFDAA65-667B-4847-B063-36E30393369C}" dt="2021-05-23T09:13:46.490" v="571" actId="26606"/>
          <ac:spMkLst>
            <pc:docMk/>
            <pc:sldMk cId="0" sldId="260"/>
            <ac:spMk id="69636" creationId="{44D65982-4F00-4330-8DAA-DE6A9E4D6D23}"/>
          </ac:spMkLst>
        </pc:spChg>
        <pc:spChg chg="add del">
          <ac:chgData name="Abdullah Halawany" userId="8f87bec9028b5dd9" providerId="LiveId" clId="{6DFDAA65-667B-4847-B063-36E30393369C}" dt="2021-05-23T09:13:46.490" v="571" actId="26606"/>
          <ac:spMkLst>
            <pc:docMk/>
            <pc:sldMk cId="0" sldId="260"/>
            <ac:spMk id="69637" creationId="{009115B9-5BFD-478D-9C87-29ADB3AF1721}"/>
          </ac:spMkLst>
        </pc:spChg>
        <pc:grpChg chg="add del">
          <ac:chgData name="Abdullah Halawany" userId="8f87bec9028b5dd9" providerId="LiveId" clId="{6DFDAA65-667B-4847-B063-36E30393369C}" dt="2021-05-23T09:13:46.490" v="571" actId="26606"/>
          <ac:grpSpMkLst>
            <pc:docMk/>
            <pc:sldMk cId="0" sldId="260"/>
            <ac:grpSpMk id="153" creationId="{8D57F946-2E03-4DE1-91F8-25BEDC663563}"/>
          </ac:grpSpMkLst>
        </pc:grpChg>
        <pc:grpChg chg="add del">
          <ac:chgData name="Abdullah Halawany" userId="8f87bec9028b5dd9" providerId="LiveId" clId="{6DFDAA65-667B-4847-B063-36E30393369C}" dt="2021-05-23T09:13:46.490" v="571" actId="26606"/>
          <ac:grpSpMkLst>
            <pc:docMk/>
            <pc:sldMk cId="0" sldId="260"/>
            <ac:grpSpMk id="157" creationId="{43F5E015-E085-4624-B431-B42414448684}"/>
          </ac:grpSpMkLst>
        </pc:grpChg>
        <pc:grpChg chg="add del">
          <ac:chgData name="Abdullah Halawany" userId="8f87bec9028b5dd9" providerId="LiveId" clId="{6DFDAA65-667B-4847-B063-36E30393369C}" dt="2021-05-22T11:20:40.164" v="436" actId="26606"/>
          <ac:grpSpMkLst>
            <pc:docMk/>
            <pc:sldMk cId="0" sldId="260"/>
            <ac:grpSpMk id="203" creationId="{B29A5F49-8CEE-44D2-A717-96965326A59B}"/>
          </ac:grpSpMkLst>
        </pc:grpChg>
        <pc:grpChg chg="add del">
          <ac:chgData name="Abdullah Halawany" userId="8f87bec9028b5dd9" providerId="LiveId" clId="{6DFDAA65-667B-4847-B063-36E30393369C}" dt="2021-05-22T11:20:40.164" v="436" actId="26606"/>
          <ac:grpSpMkLst>
            <pc:docMk/>
            <pc:sldMk cId="0" sldId="260"/>
            <ac:grpSpMk id="207" creationId="{43F5E015-E085-4624-B431-B42414448684}"/>
          </ac:grpSpMkLst>
        </pc:grpChg>
        <pc:grpChg chg="add del">
          <ac:chgData name="Abdullah Halawany" userId="8f87bec9028b5dd9" providerId="LiveId" clId="{6DFDAA65-667B-4847-B063-36E30393369C}" dt="2021-05-23T09:13:46.490" v="571" actId="26606"/>
          <ac:grpSpMkLst>
            <pc:docMk/>
            <pc:sldMk cId="0" sldId="260"/>
            <ac:grpSpMk id="69638" creationId="{8D57F946-2E03-4DE1-91F8-25BEDC663563}"/>
          </ac:grpSpMkLst>
        </pc:grpChg>
        <pc:grpChg chg="add del">
          <ac:chgData name="Abdullah Halawany" userId="8f87bec9028b5dd9" providerId="LiveId" clId="{6DFDAA65-667B-4847-B063-36E30393369C}" dt="2021-05-23T09:13:46.490" v="571" actId="26606"/>
          <ac:grpSpMkLst>
            <pc:docMk/>
            <pc:sldMk cId="0" sldId="260"/>
            <ac:grpSpMk id="69641" creationId="{43F5E015-E085-4624-B431-B42414448684}"/>
          </ac:grpSpMkLst>
        </pc:grpChg>
        <pc:picChg chg="add del mod">
          <ac:chgData name="Abdullah Halawany" userId="8f87bec9028b5dd9" providerId="LiveId" clId="{6DFDAA65-667B-4847-B063-36E30393369C}" dt="2021-05-24T07:46:45.244" v="2357" actId="478"/>
          <ac:picMkLst>
            <pc:docMk/>
            <pc:sldMk cId="0" sldId="260"/>
            <ac:picMk id="2" creationId="{BF0102CE-01D3-41CE-8339-F28B5B07D549}"/>
          </ac:picMkLst>
        </pc:picChg>
        <pc:picChg chg="add mod">
          <ac:chgData name="Abdullah Halawany" userId="8f87bec9028b5dd9" providerId="LiveId" clId="{6DFDAA65-667B-4847-B063-36E30393369C}" dt="2021-05-23T11:23:59.654" v="1773"/>
          <ac:picMkLst>
            <pc:docMk/>
            <pc:sldMk cId="0" sldId="260"/>
            <ac:picMk id="18" creationId="{6B16C249-4ABC-4AC6-A98C-5EF2E15B25D6}"/>
          </ac:picMkLst>
        </pc:picChg>
      </pc:sldChg>
      <pc:sldChg chg="del">
        <pc:chgData name="Abdullah Halawany" userId="8f87bec9028b5dd9" providerId="LiveId" clId="{6DFDAA65-667B-4847-B063-36E30393369C}" dt="2021-05-21T07:01:12.653" v="3" actId="47"/>
        <pc:sldMkLst>
          <pc:docMk/>
          <pc:sldMk cId="1001555193" sldId="260"/>
        </pc:sldMkLst>
      </pc:sldChg>
      <pc:sldChg chg="addSp delSp modSp del mod setBg">
        <pc:chgData name="Abdullah Halawany" userId="8f87bec9028b5dd9" providerId="LiveId" clId="{6DFDAA65-667B-4847-B063-36E30393369C}" dt="2021-05-23T09:16:34.179" v="601" actId="47"/>
        <pc:sldMkLst>
          <pc:docMk/>
          <pc:sldMk cId="0" sldId="261"/>
        </pc:sldMkLst>
        <pc:spChg chg="add del">
          <ac:chgData name="Abdullah Halawany" userId="8f87bec9028b5dd9" providerId="LiveId" clId="{6DFDAA65-667B-4847-B063-36E30393369C}" dt="2021-05-23T09:13:04.762" v="568" actId="26606"/>
          <ac:spMkLst>
            <pc:docMk/>
            <pc:sldMk cId="0" sldId="261"/>
            <ac:spMk id="135" creationId="{913AE63C-D5B4-45D1-ACFC-648CFFCF9805}"/>
          </ac:spMkLst>
        </pc:spChg>
        <pc:spChg chg="add del">
          <ac:chgData name="Abdullah Halawany" userId="8f87bec9028b5dd9" providerId="LiveId" clId="{6DFDAA65-667B-4847-B063-36E30393369C}" dt="2021-05-23T09:13:04.762" v="568" actId="26606"/>
          <ac:spMkLst>
            <pc:docMk/>
            <pc:sldMk cId="0" sldId="261"/>
            <ac:spMk id="137" creationId="{34DE9D20-D6C2-4834-9EE9-EC583F3FE571}"/>
          </ac:spMkLst>
        </pc:spChg>
        <pc:spChg chg="mod ord">
          <ac:chgData name="Abdullah Halawany" userId="8f87bec9028b5dd9" providerId="LiveId" clId="{6DFDAA65-667B-4847-B063-36E30393369C}" dt="2021-05-23T09:13:04.980" v="569" actId="26606"/>
          <ac:spMkLst>
            <pc:docMk/>
            <pc:sldMk cId="0" sldId="261"/>
            <ac:spMk id="27651" creationId="{00000000-0000-0000-0000-000000000000}"/>
          </ac:spMkLst>
        </pc:spChg>
        <pc:spChg chg="mod">
          <ac:chgData name="Abdullah Halawany" userId="8f87bec9028b5dd9" providerId="LiveId" clId="{6DFDAA65-667B-4847-B063-36E30393369C}" dt="2021-05-23T09:13:04.980" v="569" actId="26606"/>
          <ac:spMkLst>
            <pc:docMk/>
            <pc:sldMk cId="0" sldId="261"/>
            <ac:spMk id="27653" creationId="{00000000-0000-0000-0000-000000000000}"/>
          </ac:spMkLst>
        </pc:spChg>
        <pc:spChg chg="mod">
          <ac:chgData name="Abdullah Halawany" userId="8f87bec9028b5dd9" providerId="LiveId" clId="{6DFDAA65-667B-4847-B063-36E30393369C}" dt="2021-05-23T09:13:04.980" v="569" actId="26606"/>
          <ac:spMkLst>
            <pc:docMk/>
            <pc:sldMk cId="0" sldId="261"/>
            <ac:spMk id="70658" creationId="{00000000-0000-0000-0000-000000000000}"/>
          </ac:spMkLst>
        </pc:spChg>
        <pc:spChg chg="add">
          <ac:chgData name="Abdullah Halawany" userId="8f87bec9028b5dd9" providerId="LiveId" clId="{6DFDAA65-667B-4847-B063-36E30393369C}" dt="2021-05-23T09:13:04.980" v="569" actId="26606"/>
          <ac:spMkLst>
            <pc:docMk/>
            <pc:sldMk cId="0" sldId="261"/>
            <ac:spMk id="70660" creationId="{07D943FC-7A2D-40FA-9C30-CAEA51F1738C}"/>
          </ac:spMkLst>
        </pc:spChg>
        <pc:spChg chg="add">
          <ac:chgData name="Abdullah Halawany" userId="8f87bec9028b5dd9" providerId="LiveId" clId="{6DFDAA65-667B-4847-B063-36E30393369C}" dt="2021-05-23T09:13:04.980" v="569" actId="26606"/>
          <ac:spMkLst>
            <pc:docMk/>
            <pc:sldMk cId="0" sldId="261"/>
            <ac:spMk id="70670" creationId="{971D9DBE-9F90-43A4-8285-A7A992865770}"/>
          </ac:spMkLst>
        </pc:spChg>
        <pc:grpChg chg="add del">
          <ac:chgData name="Abdullah Halawany" userId="8f87bec9028b5dd9" providerId="LiveId" clId="{6DFDAA65-667B-4847-B063-36E30393369C}" dt="2021-05-23T09:13:04.762" v="568" actId="26606"/>
          <ac:grpSpMkLst>
            <pc:docMk/>
            <pc:sldMk cId="0" sldId="261"/>
            <ac:grpSpMk id="139" creationId="{6840C728-4E01-4237-82C8-9624DFA8554D}"/>
          </ac:grpSpMkLst>
        </pc:grpChg>
        <pc:grpChg chg="add del">
          <ac:chgData name="Abdullah Halawany" userId="8f87bec9028b5dd9" providerId="LiveId" clId="{6DFDAA65-667B-4847-B063-36E30393369C}" dt="2021-05-23T09:13:04.762" v="568" actId="26606"/>
          <ac:grpSpMkLst>
            <pc:docMk/>
            <pc:sldMk cId="0" sldId="261"/>
            <ac:grpSpMk id="143" creationId="{E27AF472-EAE3-4572-AB69-B92BD10DBC6D}"/>
          </ac:grpSpMkLst>
        </pc:grpChg>
        <pc:grpChg chg="add">
          <ac:chgData name="Abdullah Halawany" userId="8f87bec9028b5dd9" providerId="LiveId" clId="{6DFDAA65-667B-4847-B063-36E30393369C}" dt="2021-05-23T09:13:04.980" v="569" actId="26606"/>
          <ac:grpSpMkLst>
            <pc:docMk/>
            <pc:sldMk cId="0" sldId="261"/>
            <ac:grpSpMk id="70661" creationId="{0A9AA21F-497A-4BF7-9C74-2EFA3EE4FC09}"/>
          </ac:grpSpMkLst>
        </pc:grpChg>
        <pc:grpChg chg="add">
          <ac:chgData name="Abdullah Halawany" userId="8f87bec9028b5dd9" providerId="LiveId" clId="{6DFDAA65-667B-4847-B063-36E30393369C}" dt="2021-05-23T09:13:04.980" v="569" actId="26606"/>
          <ac:grpSpMkLst>
            <pc:docMk/>
            <pc:sldMk cId="0" sldId="261"/>
            <ac:grpSpMk id="70663" creationId="{E27AF472-EAE3-4572-AB69-B92BD10DBC6D}"/>
          </ac:grpSpMkLst>
        </pc:grpChg>
        <pc:picChg chg="mod ord">
          <ac:chgData name="Abdullah Halawany" userId="8f87bec9028b5dd9" providerId="LiveId" clId="{6DFDAA65-667B-4847-B063-36E30393369C}" dt="2021-05-23T09:13:04.980" v="569" actId="26606"/>
          <ac:picMkLst>
            <pc:docMk/>
            <pc:sldMk cId="0" sldId="261"/>
            <ac:picMk id="27654" creationId="{00000000-0000-0000-0000-000000000000}"/>
          </ac:picMkLst>
        </pc:picChg>
      </pc:sldChg>
      <pc:sldChg chg="del">
        <pc:chgData name="Abdullah Halawany" userId="8f87bec9028b5dd9" providerId="LiveId" clId="{6DFDAA65-667B-4847-B063-36E30393369C}" dt="2021-05-21T07:01:12.653" v="3" actId="47"/>
        <pc:sldMkLst>
          <pc:docMk/>
          <pc:sldMk cId="1563005718" sldId="261"/>
        </pc:sldMkLst>
      </pc:sldChg>
      <pc:sldChg chg="del">
        <pc:chgData name="Abdullah Halawany" userId="8f87bec9028b5dd9" providerId="LiveId" clId="{6DFDAA65-667B-4847-B063-36E30393369C}" dt="2021-05-21T07:01:12.653" v="3" actId="47"/>
        <pc:sldMkLst>
          <pc:docMk/>
          <pc:sldMk cId="2015983746" sldId="262"/>
        </pc:sldMkLst>
      </pc:sldChg>
      <pc:sldChg chg="modSp del mod">
        <pc:chgData name="Abdullah Halawany" userId="8f87bec9028b5dd9" providerId="LiveId" clId="{6DFDAA65-667B-4847-B063-36E30393369C}" dt="2021-05-23T09:29:51.133" v="603" actId="47"/>
        <pc:sldMkLst>
          <pc:docMk/>
          <pc:sldMk cId="0" sldId="263"/>
        </pc:sldMkLst>
        <pc:spChg chg="mod">
          <ac:chgData name="Abdullah Halawany" userId="8f87bec9028b5dd9" providerId="LiveId" clId="{6DFDAA65-667B-4847-B063-36E30393369C}" dt="2021-05-22T08:30:23.177" v="25" actId="27636"/>
          <ac:spMkLst>
            <pc:docMk/>
            <pc:sldMk cId="0" sldId="263"/>
            <ac:spMk id="31749" creationId="{00000000-0000-0000-0000-000000000000}"/>
          </ac:spMkLst>
        </pc:spChg>
      </pc:sldChg>
      <pc:sldChg chg="del">
        <pc:chgData name="Abdullah Halawany" userId="8f87bec9028b5dd9" providerId="LiveId" clId="{6DFDAA65-667B-4847-B063-36E30393369C}" dt="2021-05-21T07:01:12.653" v="3" actId="47"/>
        <pc:sldMkLst>
          <pc:docMk/>
          <pc:sldMk cId="286663047" sldId="263"/>
        </pc:sldMkLst>
      </pc:sldChg>
      <pc:sldChg chg="del">
        <pc:chgData name="Abdullah Halawany" userId="8f87bec9028b5dd9" providerId="LiveId" clId="{6DFDAA65-667B-4847-B063-36E30393369C}" dt="2021-05-21T07:01:12.653" v="3" actId="47"/>
        <pc:sldMkLst>
          <pc:docMk/>
          <pc:sldMk cId="2615006756" sldId="264"/>
        </pc:sldMkLst>
      </pc:sldChg>
      <pc:sldChg chg="del">
        <pc:chgData name="Abdullah Halawany" userId="8f87bec9028b5dd9" providerId="LiveId" clId="{6DFDAA65-667B-4847-B063-36E30393369C}" dt="2021-05-21T07:01:12.653" v="3" actId="47"/>
        <pc:sldMkLst>
          <pc:docMk/>
          <pc:sldMk cId="3103965456" sldId="265"/>
        </pc:sldMkLst>
      </pc:sldChg>
      <pc:sldChg chg="delSp modSp del mod">
        <pc:chgData name="Abdullah Halawany" userId="8f87bec9028b5dd9" providerId="LiveId" clId="{6DFDAA65-667B-4847-B063-36E30393369C}" dt="2021-05-23T09:30:22.555" v="606" actId="47"/>
        <pc:sldMkLst>
          <pc:docMk/>
          <pc:sldMk cId="1572230279" sldId="266"/>
        </pc:sldMkLst>
        <pc:spChg chg="mod">
          <ac:chgData name="Abdullah Halawany" userId="8f87bec9028b5dd9" providerId="LiveId" clId="{6DFDAA65-667B-4847-B063-36E30393369C}" dt="2021-05-21T07:01:32.028" v="4" actId="6549"/>
          <ac:spMkLst>
            <pc:docMk/>
            <pc:sldMk cId="1572230279" sldId="266"/>
            <ac:spMk id="3" creationId="{00000000-0000-0000-0000-000000000000}"/>
          </ac:spMkLst>
        </pc:spChg>
        <pc:picChg chg="del">
          <ac:chgData name="Abdullah Halawany" userId="8f87bec9028b5dd9" providerId="LiveId" clId="{6DFDAA65-667B-4847-B063-36E30393369C}" dt="2021-05-22T08:29:43.868" v="8" actId="21"/>
          <ac:picMkLst>
            <pc:docMk/>
            <pc:sldMk cId="1572230279" sldId="266"/>
            <ac:picMk id="4" creationId="{00000000-0000-0000-0000-000000000000}"/>
          </ac:picMkLst>
        </pc:picChg>
      </pc:sldChg>
      <pc:sldChg chg="addSp delSp modSp del mod setBg modClrScheme chgLayout">
        <pc:chgData name="Abdullah Halawany" userId="8f87bec9028b5dd9" providerId="LiveId" clId="{6DFDAA65-667B-4847-B063-36E30393369C}" dt="2021-05-22T08:44:05.854" v="242" actId="47"/>
        <pc:sldMkLst>
          <pc:docMk/>
          <pc:sldMk cId="0" sldId="267"/>
        </pc:sldMkLst>
        <pc:spChg chg="add del mod ord">
          <ac:chgData name="Abdullah Halawany" userId="8f87bec9028b5dd9" providerId="LiveId" clId="{6DFDAA65-667B-4847-B063-36E30393369C}" dt="2021-05-22T08:37:24.653" v="95" actId="478"/>
          <ac:spMkLst>
            <pc:docMk/>
            <pc:sldMk cId="0" sldId="267"/>
            <ac:spMk id="2" creationId="{91DF50F0-BBAE-4357-9FE0-CF4860FABDBC}"/>
          </ac:spMkLst>
        </pc:spChg>
        <pc:spChg chg="add del">
          <ac:chgData name="Abdullah Halawany" userId="8f87bec9028b5dd9" providerId="LiveId" clId="{6DFDAA65-667B-4847-B063-36E30393369C}" dt="2021-05-22T08:37:13.679" v="91" actId="26606"/>
          <ac:spMkLst>
            <pc:docMk/>
            <pc:sldMk cId="0" sldId="267"/>
            <ac:spMk id="135" creationId="{7D07B7BC-3270-4CF3-A7AA-0937908AD58A}"/>
          </ac:spMkLst>
        </pc:spChg>
        <pc:spChg chg="add">
          <ac:chgData name="Abdullah Halawany" userId="8f87bec9028b5dd9" providerId="LiveId" clId="{6DFDAA65-667B-4847-B063-36E30393369C}" dt="2021-05-22T08:37:30.608" v="96" actId="26606"/>
          <ac:spMkLst>
            <pc:docMk/>
            <pc:sldMk cId="0" sldId="267"/>
            <ac:spMk id="210" creationId="{1199FB19-8541-4759-8EF7-EDC2CC4F7823}"/>
          </ac:spMkLst>
        </pc:spChg>
        <pc:spChg chg="add">
          <ac:chgData name="Abdullah Halawany" userId="8f87bec9028b5dd9" providerId="LiveId" clId="{6DFDAA65-667B-4847-B063-36E30393369C}" dt="2021-05-22T08:37:30.608" v="96" actId="26606"/>
          <ac:spMkLst>
            <pc:docMk/>
            <pc:sldMk cId="0" sldId="267"/>
            <ac:spMk id="212" creationId="{977DAE03-AA57-4DFC-A48C-4B398674F59D}"/>
          </ac:spMkLst>
        </pc:spChg>
        <pc:spChg chg="mod ord">
          <ac:chgData name="Abdullah Halawany" userId="8f87bec9028b5dd9" providerId="LiveId" clId="{6DFDAA65-667B-4847-B063-36E30393369C}" dt="2021-05-22T08:37:30.608" v="96" actId="26606"/>
          <ac:spMkLst>
            <pc:docMk/>
            <pc:sldMk cId="0" sldId="267"/>
            <ac:spMk id="39939" creationId="{00000000-0000-0000-0000-000000000000}"/>
          </ac:spMkLst>
        </pc:spChg>
        <pc:spChg chg="mod ord">
          <ac:chgData name="Abdullah Halawany" userId="8f87bec9028b5dd9" providerId="LiveId" clId="{6DFDAA65-667B-4847-B063-36E30393369C}" dt="2021-05-22T08:38:21.988" v="112" actId="1076"/>
          <ac:spMkLst>
            <pc:docMk/>
            <pc:sldMk cId="0" sldId="267"/>
            <ac:spMk id="81922" creationId="{00000000-0000-0000-0000-000000000000}"/>
          </ac:spMkLst>
        </pc:spChg>
        <pc:spChg chg="add del">
          <ac:chgData name="Abdullah Halawany" userId="8f87bec9028b5dd9" providerId="LiveId" clId="{6DFDAA65-667B-4847-B063-36E30393369C}" dt="2021-05-22T08:37:30.608" v="96" actId="26606"/>
          <ac:spMkLst>
            <pc:docMk/>
            <pc:sldMk cId="0" sldId="267"/>
            <ac:spMk id="81924" creationId="{953EC90C-082B-4667-A29F-E4E4D515AA7E}"/>
          </ac:spMkLst>
        </pc:spChg>
        <pc:spChg chg="add del">
          <ac:chgData name="Abdullah Halawany" userId="8f87bec9028b5dd9" providerId="LiveId" clId="{6DFDAA65-667B-4847-B063-36E30393369C}" dt="2021-05-22T08:37:30.608" v="96" actId="26606"/>
          <ac:spMkLst>
            <pc:docMk/>
            <pc:sldMk cId="0" sldId="267"/>
            <ac:spMk id="81925" creationId="{E99FF883-3EBA-49CC-8D77-1EE69E1826E3}"/>
          </ac:spMkLst>
        </pc:spChg>
        <pc:grpChg chg="add del">
          <ac:chgData name="Abdullah Halawany" userId="8f87bec9028b5dd9" providerId="LiveId" clId="{6DFDAA65-667B-4847-B063-36E30393369C}" dt="2021-05-22T08:37:13.679" v="91" actId="26606"/>
          <ac:grpSpMkLst>
            <pc:docMk/>
            <pc:sldMk cId="0" sldId="267"/>
            <ac:grpSpMk id="137" creationId="{3248F5E6-4377-481A-9615-8B26AF96A076}"/>
          </ac:grpSpMkLst>
        </pc:grpChg>
        <pc:grpChg chg="add del">
          <ac:chgData name="Abdullah Halawany" userId="8f87bec9028b5dd9" providerId="LiveId" clId="{6DFDAA65-667B-4847-B063-36E30393369C}" dt="2021-05-22T08:37:13.679" v="91" actId="26606"/>
          <ac:grpSpMkLst>
            <pc:docMk/>
            <pc:sldMk cId="0" sldId="267"/>
            <ac:grpSpMk id="141" creationId="{E27AF472-EAE3-4572-AB69-B92BD10DBC6D}"/>
          </ac:grpSpMkLst>
        </pc:grpChg>
        <pc:grpChg chg="add">
          <ac:chgData name="Abdullah Halawany" userId="8f87bec9028b5dd9" providerId="LiveId" clId="{6DFDAA65-667B-4847-B063-36E30393369C}" dt="2021-05-22T08:37:30.608" v="96" actId="26606"/>
          <ac:grpSpMkLst>
            <pc:docMk/>
            <pc:sldMk cId="0" sldId="267"/>
            <ac:grpSpMk id="214" creationId="{2303047E-3307-4EF3-87A3-A8490D5506D6}"/>
          </ac:grpSpMkLst>
        </pc:grpChg>
        <pc:grpChg chg="add">
          <ac:chgData name="Abdullah Halawany" userId="8f87bec9028b5dd9" providerId="LiveId" clId="{6DFDAA65-667B-4847-B063-36E30393369C}" dt="2021-05-22T08:37:30.608" v="96" actId="26606"/>
          <ac:grpSpMkLst>
            <pc:docMk/>
            <pc:sldMk cId="0" sldId="267"/>
            <ac:grpSpMk id="218" creationId="{E27AF472-EAE3-4572-AB69-B92BD10DBC6D}"/>
          </ac:grpSpMkLst>
        </pc:grpChg>
        <pc:grpChg chg="add del">
          <ac:chgData name="Abdullah Halawany" userId="8f87bec9028b5dd9" providerId="LiveId" clId="{6DFDAA65-667B-4847-B063-36E30393369C}" dt="2021-05-22T08:37:30.608" v="96" actId="26606"/>
          <ac:grpSpMkLst>
            <pc:docMk/>
            <pc:sldMk cId="0" sldId="267"/>
            <ac:grpSpMk id="81926" creationId="{1080CC40-197E-4064-A999-72A67A9D9B43}"/>
          </ac:grpSpMkLst>
        </pc:grpChg>
        <pc:grpChg chg="add del">
          <ac:chgData name="Abdullah Halawany" userId="8f87bec9028b5dd9" providerId="LiveId" clId="{6DFDAA65-667B-4847-B063-36E30393369C}" dt="2021-05-22T08:37:30.608" v="96" actId="26606"/>
          <ac:grpSpMkLst>
            <pc:docMk/>
            <pc:sldMk cId="0" sldId="267"/>
            <ac:grpSpMk id="81928" creationId="{E27AF472-EAE3-4572-AB69-B92BD10DBC6D}"/>
          </ac:grpSpMkLst>
        </pc:grpChg>
        <pc:picChg chg="mod ord">
          <ac:chgData name="Abdullah Halawany" userId="8f87bec9028b5dd9" providerId="LiveId" clId="{6DFDAA65-667B-4847-B063-36E30393369C}" dt="2021-05-22T08:38:25.177" v="113" actId="1076"/>
          <ac:picMkLst>
            <pc:docMk/>
            <pc:sldMk cId="0" sldId="267"/>
            <ac:picMk id="5" creationId="{00000000-0000-0000-0000-000000000000}"/>
          </ac:picMkLst>
        </pc:picChg>
      </pc:sldChg>
      <pc:sldChg chg="del">
        <pc:chgData name="Abdullah Halawany" userId="8f87bec9028b5dd9" providerId="LiveId" clId="{6DFDAA65-667B-4847-B063-36E30393369C}" dt="2021-05-21T07:01:12.653" v="3" actId="47"/>
        <pc:sldMkLst>
          <pc:docMk/>
          <pc:sldMk cId="148473165" sldId="267"/>
        </pc:sldMkLst>
      </pc:sldChg>
      <pc:sldChg chg="addSp delSp modSp del mod modClrScheme chgLayout">
        <pc:chgData name="Abdullah Halawany" userId="8f87bec9028b5dd9" providerId="LiveId" clId="{6DFDAA65-667B-4847-B063-36E30393369C}" dt="2021-05-22T08:45:05.981" v="253" actId="47"/>
        <pc:sldMkLst>
          <pc:docMk/>
          <pc:sldMk cId="0" sldId="268"/>
        </pc:sldMkLst>
        <pc:spChg chg="add del mod ord">
          <ac:chgData name="Abdullah Halawany" userId="8f87bec9028b5dd9" providerId="LiveId" clId="{6DFDAA65-667B-4847-B063-36E30393369C}" dt="2021-05-22T08:33:40.701" v="48" actId="700"/>
          <ac:spMkLst>
            <pc:docMk/>
            <pc:sldMk cId="0" sldId="268"/>
            <ac:spMk id="2" creationId="{D1872D37-CC07-4E45-8863-A764801240D1}"/>
          </ac:spMkLst>
        </pc:spChg>
        <pc:spChg chg="add del mod ord">
          <ac:chgData name="Abdullah Halawany" userId="8f87bec9028b5dd9" providerId="LiveId" clId="{6DFDAA65-667B-4847-B063-36E30393369C}" dt="2021-05-22T08:33:40.701" v="48" actId="700"/>
          <ac:spMkLst>
            <pc:docMk/>
            <pc:sldMk cId="0" sldId="268"/>
            <ac:spMk id="3" creationId="{9918B24B-458B-4E59-B00B-9771E9F224BE}"/>
          </ac:spMkLst>
        </pc:spChg>
        <pc:spChg chg="add del mod ord">
          <ac:chgData name="Abdullah Halawany" userId="8f87bec9028b5dd9" providerId="LiveId" clId="{6DFDAA65-667B-4847-B063-36E30393369C}" dt="2021-05-22T08:33:40.701" v="48" actId="700"/>
          <ac:spMkLst>
            <pc:docMk/>
            <pc:sldMk cId="0" sldId="268"/>
            <ac:spMk id="4" creationId="{19FEE933-E0A4-4DA8-8595-029E5E2A85EE}"/>
          </ac:spMkLst>
        </pc:spChg>
        <pc:spChg chg="add del mod ord">
          <ac:chgData name="Abdullah Halawany" userId="8f87bec9028b5dd9" providerId="LiveId" clId="{6DFDAA65-667B-4847-B063-36E30393369C}" dt="2021-05-22T08:33:40.701" v="48" actId="700"/>
          <ac:spMkLst>
            <pc:docMk/>
            <pc:sldMk cId="0" sldId="268"/>
            <ac:spMk id="5" creationId="{08CDDF0A-3142-4AA0-88AB-BBE2E51622E1}"/>
          </ac:spMkLst>
        </pc:spChg>
        <pc:spChg chg="mod ord">
          <ac:chgData name="Abdullah Halawany" userId="8f87bec9028b5dd9" providerId="LiveId" clId="{6DFDAA65-667B-4847-B063-36E30393369C}" dt="2021-05-22T08:33:40.701" v="48" actId="700"/>
          <ac:spMkLst>
            <pc:docMk/>
            <pc:sldMk cId="0" sldId="268"/>
            <ac:spMk id="21507" creationId="{00000000-0000-0000-0000-000000000000}"/>
          </ac:spMkLst>
        </pc:spChg>
        <pc:spChg chg="mod ord">
          <ac:chgData name="Abdullah Halawany" userId="8f87bec9028b5dd9" providerId="LiveId" clId="{6DFDAA65-667B-4847-B063-36E30393369C}" dt="2021-05-22T08:33:40.701" v="48" actId="700"/>
          <ac:spMkLst>
            <pc:docMk/>
            <pc:sldMk cId="0" sldId="268"/>
            <ac:spMk id="82946" creationId="{00000000-0000-0000-0000-000000000000}"/>
          </ac:spMkLst>
        </pc:spChg>
      </pc:sldChg>
      <pc:sldChg chg="del">
        <pc:chgData name="Abdullah Halawany" userId="8f87bec9028b5dd9" providerId="LiveId" clId="{6DFDAA65-667B-4847-B063-36E30393369C}" dt="2021-05-21T07:01:12.653" v="3" actId="47"/>
        <pc:sldMkLst>
          <pc:docMk/>
          <pc:sldMk cId="403669412" sldId="268"/>
        </pc:sldMkLst>
      </pc:sldChg>
      <pc:sldChg chg="del">
        <pc:chgData name="Abdullah Halawany" userId="8f87bec9028b5dd9" providerId="LiveId" clId="{6DFDAA65-667B-4847-B063-36E30393369C}" dt="2021-05-23T09:30:17.024" v="605" actId="47"/>
        <pc:sldMkLst>
          <pc:docMk/>
          <pc:sldMk cId="0" sldId="269"/>
        </pc:sldMkLst>
      </pc:sldChg>
      <pc:sldChg chg="del">
        <pc:chgData name="Abdullah Halawany" userId="8f87bec9028b5dd9" providerId="LiveId" clId="{6DFDAA65-667B-4847-B063-36E30393369C}" dt="2021-05-21T07:01:12.653" v="3" actId="47"/>
        <pc:sldMkLst>
          <pc:docMk/>
          <pc:sldMk cId="218968590" sldId="269"/>
        </pc:sldMkLst>
      </pc:sldChg>
      <pc:sldChg chg="modSp del mod">
        <pc:chgData name="Abdullah Halawany" userId="8f87bec9028b5dd9" providerId="LiveId" clId="{6DFDAA65-667B-4847-B063-36E30393369C}" dt="2021-05-23T09:29:44.117" v="602" actId="47"/>
        <pc:sldMkLst>
          <pc:docMk/>
          <pc:sldMk cId="0" sldId="270"/>
        </pc:sldMkLst>
        <pc:spChg chg="mod">
          <ac:chgData name="Abdullah Halawany" userId="8f87bec9028b5dd9" providerId="LiveId" clId="{6DFDAA65-667B-4847-B063-36E30393369C}" dt="2021-05-22T08:30:40.018" v="31" actId="27636"/>
          <ac:spMkLst>
            <pc:docMk/>
            <pc:sldMk cId="0" sldId="270"/>
            <ac:spMk id="29701" creationId="{00000000-0000-0000-0000-000000000000}"/>
          </ac:spMkLst>
        </pc:spChg>
      </pc:sldChg>
      <pc:sldChg chg="del">
        <pc:chgData name="Abdullah Halawany" userId="8f87bec9028b5dd9" providerId="LiveId" clId="{6DFDAA65-667B-4847-B063-36E30393369C}" dt="2021-05-21T07:01:12.653" v="3" actId="47"/>
        <pc:sldMkLst>
          <pc:docMk/>
          <pc:sldMk cId="2077980786" sldId="270"/>
        </pc:sldMkLst>
      </pc:sldChg>
      <pc:sldChg chg="modSp del mod">
        <pc:chgData name="Abdullah Halawany" userId="8f87bec9028b5dd9" providerId="LiveId" clId="{6DFDAA65-667B-4847-B063-36E30393369C}" dt="2021-05-23T09:30:10.680" v="604" actId="47"/>
        <pc:sldMkLst>
          <pc:docMk/>
          <pc:sldMk cId="0" sldId="271"/>
        </pc:sldMkLst>
        <pc:spChg chg="mod">
          <ac:chgData name="Abdullah Halawany" userId="8f87bec9028b5dd9" providerId="LiveId" clId="{6DFDAA65-667B-4847-B063-36E30393369C}" dt="2021-05-22T08:29:33.330" v="7" actId="27636"/>
          <ac:spMkLst>
            <pc:docMk/>
            <pc:sldMk cId="0" sldId="271"/>
            <ac:spMk id="103426" creationId="{00000000-0000-0000-0000-000000000000}"/>
          </ac:spMkLst>
        </pc:spChg>
        <pc:spChg chg="mod">
          <ac:chgData name="Abdullah Halawany" userId="8f87bec9028b5dd9" providerId="LiveId" clId="{6DFDAA65-667B-4847-B063-36E30393369C}" dt="2021-05-22T08:30:18.417" v="22" actId="27636"/>
          <ac:spMkLst>
            <pc:docMk/>
            <pc:sldMk cId="0" sldId="271"/>
            <ac:spMk id="103427" creationId="{00000000-0000-0000-0000-000000000000}"/>
          </ac:spMkLst>
        </pc:spChg>
      </pc:sldChg>
      <pc:sldChg chg="del">
        <pc:chgData name="Abdullah Halawany" userId="8f87bec9028b5dd9" providerId="LiveId" clId="{6DFDAA65-667B-4847-B063-36E30393369C}" dt="2021-05-21T07:01:12.653" v="3" actId="47"/>
        <pc:sldMkLst>
          <pc:docMk/>
          <pc:sldMk cId="32344769" sldId="271"/>
        </pc:sldMkLst>
      </pc:sldChg>
      <pc:sldChg chg="del">
        <pc:chgData name="Abdullah Halawany" userId="8f87bec9028b5dd9" providerId="LiveId" clId="{6DFDAA65-667B-4847-B063-36E30393369C}" dt="2021-05-21T07:01:12.653" v="3" actId="47"/>
        <pc:sldMkLst>
          <pc:docMk/>
          <pc:sldMk cId="1159488658" sldId="272"/>
        </pc:sldMkLst>
      </pc:sldChg>
      <pc:sldChg chg="del">
        <pc:chgData name="Abdullah Halawany" userId="8f87bec9028b5dd9" providerId="LiveId" clId="{6DFDAA65-667B-4847-B063-36E30393369C}" dt="2021-05-21T07:01:12.653" v="3" actId="47"/>
        <pc:sldMkLst>
          <pc:docMk/>
          <pc:sldMk cId="1487464633" sldId="273"/>
        </pc:sldMkLst>
      </pc:sldChg>
      <pc:sldChg chg="del">
        <pc:chgData name="Abdullah Halawany" userId="8f87bec9028b5dd9" providerId="LiveId" clId="{6DFDAA65-667B-4847-B063-36E30393369C}" dt="2021-05-21T07:01:12.653" v="3" actId="47"/>
        <pc:sldMkLst>
          <pc:docMk/>
          <pc:sldMk cId="3642102321" sldId="274"/>
        </pc:sldMkLst>
      </pc:sldChg>
      <pc:sldChg chg="del">
        <pc:chgData name="Abdullah Halawany" userId="8f87bec9028b5dd9" providerId="LiveId" clId="{6DFDAA65-667B-4847-B063-36E30393369C}" dt="2021-05-21T07:01:12.653" v="3" actId="47"/>
        <pc:sldMkLst>
          <pc:docMk/>
          <pc:sldMk cId="896704551" sldId="275"/>
        </pc:sldMkLst>
      </pc:sldChg>
      <pc:sldChg chg="del">
        <pc:chgData name="Abdullah Halawany" userId="8f87bec9028b5dd9" providerId="LiveId" clId="{6DFDAA65-667B-4847-B063-36E30393369C}" dt="2021-05-21T07:01:12.653" v="3" actId="47"/>
        <pc:sldMkLst>
          <pc:docMk/>
          <pc:sldMk cId="2181997976" sldId="276"/>
        </pc:sldMkLst>
      </pc:sldChg>
      <pc:sldChg chg="del">
        <pc:chgData name="Abdullah Halawany" userId="8f87bec9028b5dd9" providerId="LiveId" clId="{6DFDAA65-667B-4847-B063-36E30393369C}" dt="2021-05-21T07:01:12.653" v="3" actId="47"/>
        <pc:sldMkLst>
          <pc:docMk/>
          <pc:sldMk cId="4032299051" sldId="277"/>
        </pc:sldMkLst>
      </pc:sldChg>
      <pc:sldChg chg="del">
        <pc:chgData name="Abdullah Halawany" userId="8f87bec9028b5dd9" providerId="LiveId" clId="{6DFDAA65-667B-4847-B063-36E30393369C}" dt="2021-05-21T07:01:12.653" v="3" actId="47"/>
        <pc:sldMkLst>
          <pc:docMk/>
          <pc:sldMk cId="3142598184" sldId="278"/>
        </pc:sldMkLst>
      </pc:sldChg>
      <pc:sldChg chg="del">
        <pc:chgData name="Abdullah Halawany" userId="8f87bec9028b5dd9" providerId="LiveId" clId="{6DFDAA65-667B-4847-B063-36E30393369C}" dt="2021-05-21T07:01:12.653" v="3" actId="47"/>
        <pc:sldMkLst>
          <pc:docMk/>
          <pc:sldMk cId="2899910349" sldId="279"/>
        </pc:sldMkLst>
      </pc:sldChg>
      <pc:sldChg chg="del">
        <pc:chgData name="Abdullah Halawany" userId="8f87bec9028b5dd9" providerId="LiveId" clId="{6DFDAA65-667B-4847-B063-36E30393369C}" dt="2021-05-21T07:01:12.653" v="3" actId="47"/>
        <pc:sldMkLst>
          <pc:docMk/>
          <pc:sldMk cId="2872617518" sldId="280"/>
        </pc:sldMkLst>
      </pc:sldChg>
      <pc:sldChg chg="del">
        <pc:chgData name="Abdullah Halawany" userId="8f87bec9028b5dd9" providerId="LiveId" clId="{6DFDAA65-667B-4847-B063-36E30393369C}" dt="2021-05-21T07:01:12.653" v="3" actId="47"/>
        <pc:sldMkLst>
          <pc:docMk/>
          <pc:sldMk cId="1504280440" sldId="281"/>
        </pc:sldMkLst>
      </pc:sldChg>
      <pc:sldChg chg="del">
        <pc:chgData name="Abdullah Halawany" userId="8f87bec9028b5dd9" providerId="LiveId" clId="{6DFDAA65-667B-4847-B063-36E30393369C}" dt="2021-05-21T07:01:12.653" v="3" actId="47"/>
        <pc:sldMkLst>
          <pc:docMk/>
          <pc:sldMk cId="110338611" sldId="282"/>
        </pc:sldMkLst>
      </pc:sldChg>
      <pc:sldChg chg="del">
        <pc:chgData name="Abdullah Halawany" userId="8f87bec9028b5dd9" providerId="LiveId" clId="{6DFDAA65-667B-4847-B063-36E30393369C}" dt="2021-05-21T07:01:12.653" v="3" actId="47"/>
        <pc:sldMkLst>
          <pc:docMk/>
          <pc:sldMk cId="2741274256" sldId="283"/>
        </pc:sldMkLst>
      </pc:sldChg>
      <pc:sldChg chg="del">
        <pc:chgData name="Abdullah Halawany" userId="8f87bec9028b5dd9" providerId="LiveId" clId="{6DFDAA65-667B-4847-B063-36E30393369C}" dt="2021-05-21T07:01:12.653" v="3" actId="47"/>
        <pc:sldMkLst>
          <pc:docMk/>
          <pc:sldMk cId="564096681" sldId="284"/>
        </pc:sldMkLst>
      </pc:sldChg>
      <pc:sldChg chg="del">
        <pc:chgData name="Abdullah Halawany" userId="8f87bec9028b5dd9" providerId="LiveId" clId="{6DFDAA65-667B-4847-B063-36E30393369C}" dt="2021-05-21T07:01:12.653" v="3" actId="47"/>
        <pc:sldMkLst>
          <pc:docMk/>
          <pc:sldMk cId="32855672" sldId="285"/>
        </pc:sldMkLst>
      </pc:sldChg>
      <pc:sldChg chg="del">
        <pc:chgData name="Abdullah Halawany" userId="8f87bec9028b5dd9" providerId="LiveId" clId="{6DFDAA65-667B-4847-B063-36E30393369C}" dt="2021-05-21T07:01:12.653" v="3" actId="47"/>
        <pc:sldMkLst>
          <pc:docMk/>
          <pc:sldMk cId="1078239262" sldId="286"/>
        </pc:sldMkLst>
      </pc:sldChg>
      <pc:sldChg chg="del">
        <pc:chgData name="Abdullah Halawany" userId="8f87bec9028b5dd9" providerId="LiveId" clId="{6DFDAA65-667B-4847-B063-36E30393369C}" dt="2021-05-21T07:01:12.653" v="3" actId="47"/>
        <pc:sldMkLst>
          <pc:docMk/>
          <pc:sldMk cId="4193808766" sldId="287"/>
        </pc:sldMkLst>
      </pc:sldChg>
      <pc:sldChg chg="del">
        <pc:chgData name="Abdullah Halawany" userId="8f87bec9028b5dd9" providerId="LiveId" clId="{6DFDAA65-667B-4847-B063-36E30393369C}" dt="2021-05-21T07:01:12.653" v="3" actId="47"/>
        <pc:sldMkLst>
          <pc:docMk/>
          <pc:sldMk cId="144548121" sldId="288"/>
        </pc:sldMkLst>
      </pc:sldChg>
      <pc:sldChg chg="delSp del mod">
        <pc:chgData name="Abdullah Halawany" userId="8f87bec9028b5dd9" providerId="LiveId" clId="{6DFDAA65-667B-4847-B063-36E30393369C}" dt="2021-05-23T11:45:11.083" v="1995" actId="47"/>
        <pc:sldMkLst>
          <pc:docMk/>
          <pc:sldMk cId="1849427591" sldId="289"/>
        </pc:sldMkLst>
        <pc:picChg chg="del">
          <ac:chgData name="Abdullah Halawany" userId="8f87bec9028b5dd9" providerId="LiveId" clId="{6DFDAA65-667B-4847-B063-36E30393369C}" dt="2021-05-23T11:19:07.128" v="1659" actId="478"/>
          <ac:picMkLst>
            <pc:docMk/>
            <pc:sldMk cId="1849427591" sldId="289"/>
            <ac:picMk id="4" creationId="{00000000-0000-0000-0000-000000000000}"/>
          </ac:picMkLst>
        </pc:picChg>
      </pc:sldChg>
      <pc:sldChg chg="addSp delSp modSp mod modTransition setBg delAnim">
        <pc:chgData name="Abdullah Halawany" userId="8f87bec9028b5dd9" providerId="LiveId" clId="{6DFDAA65-667B-4847-B063-36E30393369C}" dt="2021-05-25T04:28:40.225" v="2562" actId="108"/>
        <pc:sldMkLst>
          <pc:docMk/>
          <pc:sldMk cId="0" sldId="290"/>
        </pc:sldMkLst>
        <pc:spChg chg="add del">
          <ac:chgData name="Abdullah Halawany" userId="8f87bec9028b5dd9" providerId="LiveId" clId="{6DFDAA65-667B-4847-B063-36E30393369C}" dt="2021-05-22T11:19:41.757" v="434" actId="26606"/>
          <ac:spMkLst>
            <pc:docMk/>
            <pc:sldMk cId="0" sldId="290"/>
            <ac:spMk id="73" creationId="{44D65982-4F00-4330-8DAA-DE6A9E4D6D23}"/>
          </ac:spMkLst>
        </pc:spChg>
        <pc:spChg chg="add del">
          <ac:chgData name="Abdullah Halawany" userId="8f87bec9028b5dd9" providerId="LiveId" clId="{6DFDAA65-667B-4847-B063-36E30393369C}" dt="2021-05-22T11:19:41.757" v="434" actId="26606"/>
          <ac:spMkLst>
            <pc:docMk/>
            <pc:sldMk cId="0" sldId="290"/>
            <ac:spMk id="75" creationId="{009115B9-5BFD-478D-9C87-29ADB3AF1721}"/>
          </ac:spMkLst>
        </pc:spChg>
        <pc:spChg chg="add del">
          <ac:chgData name="Abdullah Halawany" userId="8f87bec9028b5dd9" providerId="LiveId" clId="{6DFDAA65-667B-4847-B063-36E30393369C}" dt="2021-05-22T11:19:41.757" v="434" actId="26606"/>
          <ac:spMkLst>
            <pc:docMk/>
            <pc:sldMk cId="0" sldId="290"/>
            <ac:spMk id="137" creationId="{7CB4857B-ED7C-444D-9F04-2F885114A1C2}"/>
          </ac:spMkLst>
        </pc:spChg>
        <pc:spChg chg="add del">
          <ac:chgData name="Abdullah Halawany" userId="8f87bec9028b5dd9" providerId="LiveId" clId="{6DFDAA65-667B-4847-B063-36E30393369C}" dt="2021-05-22T11:19:41.757" v="434" actId="26606"/>
          <ac:spMkLst>
            <pc:docMk/>
            <pc:sldMk cId="0" sldId="290"/>
            <ac:spMk id="139" creationId="{D18046FB-44EA-4FD8-A585-EA09A319B2D0}"/>
          </ac:spMkLst>
        </pc:spChg>
        <pc:spChg chg="add del">
          <ac:chgData name="Abdullah Halawany" userId="8f87bec9028b5dd9" providerId="LiveId" clId="{6DFDAA65-667B-4847-B063-36E30393369C}" dt="2021-05-22T11:19:41.757" v="434" actId="26606"/>
          <ac:spMkLst>
            <pc:docMk/>
            <pc:sldMk cId="0" sldId="290"/>
            <ac:spMk id="141" creationId="{479F5F2B-8B58-4140-AE6A-51F6C67B18D9}"/>
          </ac:spMkLst>
        </pc:spChg>
        <pc:spChg chg="mod ord">
          <ac:chgData name="Abdullah Halawany" userId="8f87bec9028b5dd9" providerId="LiveId" clId="{6DFDAA65-667B-4847-B063-36E30393369C}" dt="2021-05-23T09:11:07.577" v="565" actId="14100"/>
          <ac:spMkLst>
            <pc:docMk/>
            <pc:sldMk cId="0" sldId="290"/>
            <ac:spMk id="19459" creationId="{00000000-0000-0000-0000-000000000000}"/>
          </ac:spMkLst>
        </pc:spChg>
        <pc:spChg chg="mod">
          <ac:chgData name="Abdullah Halawany" userId="8f87bec9028b5dd9" providerId="LiveId" clId="{6DFDAA65-667B-4847-B063-36E30393369C}" dt="2021-05-22T11:19:41.757" v="434" actId="26606"/>
          <ac:spMkLst>
            <pc:docMk/>
            <pc:sldMk cId="0" sldId="290"/>
            <ac:spMk id="19461" creationId="{00000000-0000-0000-0000-000000000000}"/>
          </ac:spMkLst>
        </pc:spChg>
        <pc:spChg chg="mod">
          <ac:chgData name="Abdullah Halawany" userId="8f87bec9028b5dd9" providerId="LiveId" clId="{6DFDAA65-667B-4847-B063-36E30393369C}" dt="2021-05-25T04:28:40.225" v="2562" actId="108"/>
          <ac:spMkLst>
            <pc:docMk/>
            <pc:sldMk cId="0" sldId="290"/>
            <ac:spMk id="79874" creationId="{00000000-0000-0000-0000-000000000000}"/>
          </ac:spMkLst>
        </pc:spChg>
        <pc:grpChg chg="add del">
          <ac:chgData name="Abdullah Halawany" userId="8f87bec9028b5dd9" providerId="LiveId" clId="{6DFDAA65-667B-4847-B063-36E30393369C}" dt="2021-05-22T11:19:41.757" v="434" actId="26606"/>
          <ac:grpSpMkLst>
            <pc:docMk/>
            <pc:sldMk cId="0" sldId="290"/>
            <ac:grpSpMk id="77" creationId="{8D57F946-2E03-4DE1-91F8-25BEDC663563}"/>
          </ac:grpSpMkLst>
        </pc:grpChg>
        <pc:grpChg chg="add del">
          <ac:chgData name="Abdullah Halawany" userId="8f87bec9028b5dd9" providerId="LiveId" clId="{6DFDAA65-667B-4847-B063-36E30393369C}" dt="2021-05-22T11:19:41.757" v="434" actId="26606"/>
          <ac:grpSpMkLst>
            <pc:docMk/>
            <pc:sldMk cId="0" sldId="290"/>
            <ac:grpSpMk id="81" creationId="{43F5E015-E085-4624-B431-B42414448684}"/>
          </ac:grpSpMkLst>
        </pc:grpChg>
        <pc:picChg chg="add del mod">
          <ac:chgData name="Abdullah Halawany" userId="8f87bec9028b5dd9" providerId="LiveId" clId="{6DFDAA65-667B-4847-B063-36E30393369C}" dt="2021-05-24T07:46:30.260" v="2355" actId="478"/>
          <ac:picMkLst>
            <pc:docMk/>
            <pc:sldMk cId="0" sldId="290"/>
            <ac:picMk id="2" creationId="{06004AB5-4DA7-4656-B3E1-DC9C4B68E616}"/>
          </ac:picMkLst>
        </pc:picChg>
        <pc:picChg chg="add mod">
          <ac:chgData name="Abdullah Halawany" userId="8f87bec9028b5dd9" providerId="LiveId" clId="{6DFDAA65-667B-4847-B063-36E30393369C}" dt="2021-05-23T11:23:58.370" v="1772"/>
          <ac:picMkLst>
            <pc:docMk/>
            <pc:sldMk cId="0" sldId="290"/>
            <ac:picMk id="18" creationId="{F068DCB3-94EA-4415-B701-74F010302BB0}"/>
          </ac:picMkLst>
        </pc:picChg>
      </pc:sldChg>
      <pc:sldChg chg="addSp delSp modSp new mod modTransition setBg modClrScheme delAnim chgLayout">
        <pc:chgData name="Abdullah Halawany" userId="8f87bec9028b5dd9" providerId="LiveId" clId="{6DFDAA65-667B-4847-B063-36E30393369C}" dt="2021-05-24T07:45:24.501" v="2347" actId="478"/>
        <pc:sldMkLst>
          <pc:docMk/>
          <pc:sldMk cId="586152135" sldId="291"/>
        </pc:sldMkLst>
        <pc:spChg chg="del mod ord">
          <ac:chgData name="Abdullah Halawany" userId="8f87bec9028b5dd9" providerId="LiveId" clId="{6DFDAA65-667B-4847-B063-36E30393369C}" dt="2021-05-22T09:29:49.249" v="312" actId="700"/>
          <ac:spMkLst>
            <pc:docMk/>
            <pc:sldMk cId="586152135" sldId="291"/>
            <ac:spMk id="2" creationId="{DDCB5B9B-679A-4314-99FC-81D9222E88C9}"/>
          </ac:spMkLst>
        </pc:spChg>
        <pc:spChg chg="del mod ord">
          <ac:chgData name="Abdullah Halawany" userId="8f87bec9028b5dd9" providerId="LiveId" clId="{6DFDAA65-667B-4847-B063-36E30393369C}" dt="2021-05-22T09:29:49.249" v="312" actId="700"/>
          <ac:spMkLst>
            <pc:docMk/>
            <pc:sldMk cId="586152135" sldId="291"/>
            <ac:spMk id="3" creationId="{BA193474-C743-4B0F-9AE6-4C0B13FE990B}"/>
          </ac:spMkLst>
        </pc:spChg>
        <pc:spChg chg="add mod ord">
          <ac:chgData name="Abdullah Halawany" userId="8f87bec9028b5dd9" providerId="LiveId" clId="{6DFDAA65-667B-4847-B063-36E30393369C}" dt="2021-05-22T09:30:09.027" v="314"/>
          <ac:spMkLst>
            <pc:docMk/>
            <pc:sldMk cId="586152135" sldId="291"/>
            <ac:spMk id="4" creationId="{FED10818-4B4A-444E-AE11-2A685D712BF4}"/>
          </ac:spMkLst>
        </pc:spChg>
        <pc:spChg chg="add mod ord">
          <ac:chgData name="Abdullah Halawany" userId="8f87bec9028b5dd9" providerId="LiveId" clId="{6DFDAA65-667B-4847-B063-36E30393369C}" dt="2021-05-23T11:22:04.891" v="1743" actId="20577"/>
          <ac:spMkLst>
            <pc:docMk/>
            <pc:sldMk cId="586152135" sldId="291"/>
            <ac:spMk id="5" creationId="{76A29B74-AFD4-49A3-9F2C-93418A6AE46F}"/>
          </ac:spMkLst>
        </pc:spChg>
        <pc:spChg chg="add">
          <ac:chgData name="Abdullah Halawany" userId="8f87bec9028b5dd9" providerId="LiveId" clId="{6DFDAA65-667B-4847-B063-36E30393369C}" dt="2021-05-22T09:30:00.703" v="313" actId="26606"/>
          <ac:spMkLst>
            <pc:docMk/>
            <pc:sldMk cId="586152135" sldId="291"/>
            <ac:spMk id="10" creationId="{C7D023E4-8DE1-436E-9847-ED6A4B4B04FD}"/>
          </ac:spMkLst>
        </pc:spChg>
        <pc:spChg chg="add">
          <ac:chgData name="Abdullah Halawany" userId="8f87bec9028b5dd9" providerId="LiveId" clId="{6DFDAA65-667B-4847-B063-36E30393369C}" dt="2021-05-22T09:30:00.703" v="313" actId="26606"/>
          <ac:spMkLst>
            <pc:docMk/>
            <pc:sldMk cId="586152135" sldId="291"/>
            <ac:spMk id="12" creationId="{6BE11944-ED05-4FE9-9927-06C110BB3A36}"/>
          </ac:spMkLst>
        </pc:spChg>
        <pc:spChg chg="add mod">
          <ac:chgData name="Abdullah Halawany" userId="8f87bec9028b5dd9" providerId="LiveId" clId="{6DFDAA65-667B-4847-B063-36E30393369C}" dt="2021-05-23T13:25:22.136" v="2301"/>
          <ac:spMkLst>
            <pc:docMk/>
            <pc:sldMk cId="586152135" sldId="291"/>
            <ac:spMk id="27" creationId="{A0CA6057-1CF5-4BFC-86EF-48F09765B768}"/>
          </ac:spMkLst>
        </pc:spChg>
        <pc:grpChg chg="add">
          <ac:chgData name="Abdullah Halawany" userId="8f87bec9028b5dd9" providerId="LiveId" clId="{6DFDAA65-667B-4847-B063-36E30393369C}" dt="2021-05-22T09:30:00.703" v="313" actId="26606"/>
          <ac:grpSpMkLst>
            <pc:docMk/>
            <pc:sldMk cId="586152135" sldId="291"/>
            <ac:grpSpMk id="14" creationId="{A2812508-238C-4BCD-BDD3-25C99C5CA233}"/>
          </ac:grpSpMkLst>
        </pc:grpChg>
        <pc:grpChg chg="add">
          <ac:chgData name="Abdullah Halawany" userId="8f87bec9028b5dd9" providerId="LiveId" clId="{6DFDAA65-667B-4847-B063-36E30393369C}" dt="2021-05-22T09:30:00.703" v="313" actId="26606"/>
          <ac:grpSpMkLst>
            <pc:docMk/>
            <pc:sldMk cId="586152135" sldId="291"/>
            <ac:grpSpMk id="18" creationId="{43F5E015-E085-4624-B431-B42414448684}"/>
          </ac:grpSpMkLst>
        </pc:grpChg>
        <pc:picChg chg="add del">
          <ac:chgData name="Abdullah Halawany" userId="8f87bec9028b5dd9" providerId="LiveId" clId="{6DFDAA65-667B-4847-B063-36E30393369C}" dt="2021-05-23T12:02:28.670" v="2232"/>
          <ac:picMkLst>
            <pc:docMk/>
            <pc:sldMk cId="586152135" sldId="291"/>
            <ac:picMk id="2" creationId="{7A9897BE-3D16-4039-8023-AFC505E715C7}"/>
          </ac:picMkLst>
        </pc:picChg>
        <pc:picChg chg="add del mod">
          <ac:chgData name="Abdullah Halawany" userId="8f87bec9028b5dd9" providerId="LiveId" clId="{6DFDAA65-667B-4847-B063-36E30393369C}" dt="2021-05-24T07:45:24.501" v="2347" actId="478"/>
          <ac:picMkLst>
            <pc:docMk/>
            <pc:sldMk cId="586152135" sldId="291"/>
            <ac:picMk id="2" creationId="{949C176B-EAC1-44B2-9BC3-EC5F75990126}"/>
          </ac:picMkLst>
        </pc:picChg>
        <pc:picChg chg="add mod">
          <ac:chgData name="Abdullah Halawany" userId="8f87bec9028b5dd9" providerId="LiveId" clId="{6DFDAA65-667B-4847-B063-36E30393369C}" dt="2021-05-23T12:02:30.139" v="2233"/>
          <ac:picMkLst>
            <pc:docMk/>
            <pc:sldMk cId="586152135" sldId="291"/>
            <ac:picMk id="26" creationId="{D811B67E-2889-4849-BD2F-6C5244E76132}"/>
          </ac:picMkLst>
        </pc:picChg>
      </pc:sldChg>
      <pc:sldChg chg="addSp delSp modSp new mod modTransition setBg modClrScheme delAnim chgLayout">
        <pc:chgData name="Abdullah Halawany" userId="8f87bec9028b5dd9" providerId="LiveId" clId="{6DFDAA65-667B-4847-B063-36E30393369C}" dt="2021-05-25T04:12:20.644" v="2394"/>
        <pc:sldMkLst>
          <pc:docMk/>
          <pc:sldMk cId="472155791" sldId="292"/>
        </pc:sldMkLst>
        <pc:spChg chg="del mod ord">
          <ac:chgData name="Abdullah Halawany" userId="8f87bec9028b5dd9" providerId="LiveId" clId="{6DFDAA65-667B-4847-B063-36E30393369C}" dt="2021-05-22T09:30:21.910" v="316" actId="700"/>
          <ac:spMkLst>
            <pc:docMk/>
            <pc:sldMk cId="472155791" sldId="292"/>
            <ac:spMk id="2" creationId="{20861D23-103B-40D7-901E-CF209D3818B7}"/>
          </ac:spMkLst>
        </pc:spChg>
        <pc:spChg chg="del mod ord">
          <ac:chgData name="Abdullah Halawany" userId="8f87bec9028b5dd9" providerId="LiveId" clId="{6DFDAA65-667B-4847-B063-36E30393369C}" dt="2021-05-22T09:30:21.910" v="316" actId="700"/>
          <ac:spMkLst>
            <pc:docMk/>
            <pc:sldMk cId="472155791" sldId="292"/>
            <ac:spMk id="3" creationId="{F0CA7B26-EF27-4DD1-BBD5-FDCBDDC8A4B1}"/>
          </ac:spMkLst>
        </pc:spChg>
        <pc:spChg chg="add mod ord">
          <ac:chgData name="Abdullah Halawany" userId="8f87bec9028b5dd9" providerId="LiveId" clId="{6DFDAA65-667B-4847-B063-36E30393369C}" dt="2021-05-22T11:22:00.132" v="453" actId="1076"/>
          <ac:spMkLst>
            <pc:docMk/>
            <pc:sldMk cId="472155791" sldId="292"/>
            <ac:spMk id="4" creationId="{7A013D47-11C3-456E-BE99-2477382A102C}"/>
          </ac:spMkLst>
        </pc:spChg>
        <pc:spChg chg="add del mod ord">
          <ac:chgData name="Abdullah Halawany" userId="8f87bec9028b5dd9" providerId="LiveId" clId="{6DFDAA65-667B-4847-B063-36E30393369C}" dt="2021-05-22T11:17:10.304" v="423" actId="26606"/>
          <ac:spMkLst>
            <pc:docMk/>
            <pc:sldMk cId="472155791" sldId="292"/>
            <ac:spMk id="5" creationId="{D14AAF01-097C-4D44-B1B6-B9B47B0D2D2D}"/>
          </ac:spMkLst>
        </pc:spChg>
        <pc:spChg chg="add">
          <ac:chgData name="Abdullah Halawany" userId="8f87bec9028b5dd9" providerId="LiveId" clId="{6DFDAA65-667B-4847-B063-36E30393369C}" dt="2021-05-22T11:17:10.304" v="423" actId="26606"/>
          <ac:spMkLst>
            <pc:docMk/>
            <pc:sldMk cId="472155791" sldId="292"/>
            <ac:spMk id="11" creationId="{CB49665F-0298-4449-8D2D-209989CB9EE3}"/>
          </ac:spMkLst>
        </pc:spChg>
        <pc:spChg chg="add">
          <ac:chgData name="Abdullah Halawany" userId="8f87bec9028b5dd9" providerId="LiveId" clId="{6DFDAA65-667B-4847-B063-36E30393369C}" dt="2021-05-22T11:17:10.304" v="423" actId="26606"/>
          <ac:spMkLst>
            <pc:docMk/>
            <pc:sldMk cId="472155791" sldId="292"/>
            <ac:spMk id="13" creationId="{A71EEC14-174A-46FA-B046-474750457130}"/>
          </ac:spMkLst>
        </pc:spChg>
        <pc:spChg chg="add mod">
          <ac:chgData name="Abdullah Halawany" userId="8f87bec9028b5dd9" providerId="LiveId" clId="{6DFDAA65-667B-4847-B063-36E30393369C}" dt="2021-05-23T13:25:23.995" v="2303"/>
          <ac:spMkLst>
            <pc:docMk/>
            <pc:sldMk cId="472155791" sldId="292"/>
            <ac:spMk id="18" creationId="{516B3443-5C7D-4222-B25D-FAEED434EC14}"/>
          </ac:spMkLst>
        </pc:spChg>
        <pc:grpChg chg="add">
          <ac:chgData name="Abdullah Halawany" userId="8f87bec9028b5dd9" providerId="LiveId" clId="{6DFDAA65-667B-4847-B063-36E30393369C}" dt="2021-05-22T11:17:10.304" v="423" actId="26606"/>
          <ac:grpSpMkLst>
            <pc:docMk/>
            <pc:sldMk cId="472155791" sldId="292"/>
            <ac:grpSpMk id="15" creationId="{EEB6CB95-E653-4C6C-AE51-62FD848E8D5B}"/>
          </ac:grpSpMkLst>
        </pc:grpChg>
        <pc:grpChg chg="add">
          <ac:chgData name="Abdullah Halawany" userId="8f87bec9028b5dd9" providerId="LiveId" clId="{6DFDAA65-667B-4847-B063-36E30393369C}" dt="2021-05-22T11:17:10.304" v="423" actId="26606"/>
          <ac:grpSpMkLst>
            <pc:docMk/>
            <pc:sldMk cId="472155791" sldId="292"/>
            <ac:grpSpMk id="19" creationId="{43F5E015-E085-4624-B431-B42414448684}"/>
          </ac:grpSpMkLst>
        </pc:grpChg>
        <pc:graphicFrameChg chg="add mod">
          <ac:chgData name="Abdullah Halawany" userId="8f87bec9028b5dd9" providerId="LiveId" clId="{6DFDAA65-667B-4847-B063-36E30393369C}" dt="2021-05-22T11:18:17.398" v="431" actId="12100"/>
          <ac:graphicFrameMkLst>
            <pc:docMk/>
            <pc:sldMk cId="472155791" sldId="292"/>
            <ac:graphicFrameMk id="7" creationId="{CAA452A4-E3B9-4EC0-A132-368024658A9E}"/>
          </ac:graphicFrameMkLst>
        </pc:graphicFrameChg>
        <pc:picChg chg="add del mod">
          <ac:chgData name="Abdullah Halawany" userId="8f87bec9028b5dd9" providerId="LiveId" clId="{6DFDAA65-667B-4847-B063-36E30393369C}" dt="2021-05-24T07:45:26.713" v="2349" actId="478"/>
          <ac:picMkLst>
            <pc:docMk/>
            <pc:sldMk cId="472155791" sldId="292"/>
            <ac:picMk id="2" creationId="{4A0DAE76-9C7B-4FAD-8EB3-CA0079279ECF}"/>
          </ac:picMkLst>
        </pc:picChg>
        <pc:picChg chg="add mod">
          <ac:chgData name="Abdullah Halawany" userId="8f87bec9028b5dd9" providerId="LiveId" clId="{6DFDAA65-667B-4847-B063-36E30393369C}" dt="2021-05-25T04:12:20.644" v="2394"/>
          <ac:picMkLst>
            <pc:docMk/>
            <pc:sldMk cId="472155791" sldId="292"/>
            <ac:picMk id="27" creationId="{D35AD1C7-814C-4336-A6B4-2F4B6B09C02D}"/>
          </ac:picMkLst>
        </pc:picChg>
      </pc:sldChg>
      <pc:sldChg chg="addSp delSp modSp new del mod modTransition setBg modClrScheme delAnim chgLayout">
        <pc:chgData name="Abdullah Halawany" userId="8f87bec9028b5dd9" providerId="LiveId" clId="{6DFDAA65-667B-4847-B063-36E30393369C}" dt="2021-05-25T04:31:42.263" v="2573" actId="47"/>
        <pc:sldMkLst>
          <pc:docMk/>
          <pc:sldMk cId="258223857" sldId="293"/>
        </pc:sldMkLst>
        <pc:spChg chg="del mod ord">
          <ac:chgData name="Abdullah Halawany" userId="8f87bec9028b5dd9" providerId="LiveId" clId="{6DFDAA65-667B-4847-B063-36E30393369C}" dt="2021-05-22T11:14:56.953" v="397" actId="700"/>
          <ac:spMkLst>
            <pc:docMk/>
            <pc:sldMk cId="258223857" sldId="293"/>
            <ac:spMk id="2" creationId="{E988CF7A-760D-467A-8C11-9B8CA4B144D9}"/>
          </ac:spMkLst>
        </pc:spChg>
        <pc:spChg chg="del mod ord">
          <ac:chgData name="Abdullah Halawany" userId="8f87bec9028b5dd9" providerId="LiveId" clId="{6DFDAA65-667B-4847-B063-36E30393369C}" dt="2021-05-22T11:14:56.953" v="397" actId="700"/>
          <ac:spMkLst>
            <pc:docMk/>
            <pc:sldMk cId="258223857" sldId="293"/>
            <ac:spMk id="3" creationId="{1C0829BB-F51A-4C82-B5EC-CC54995B5307}"/>
          </ac:spMkLst>
        </pc:spChg>
        <pc:spChg chg="add mod ord">
          <ac:chgData name="Abdullah Halawany" userId="8f87bec9028b5dd9" providerId="LiveId" clId="{6DFDAA65-667B-4847-B063-36E30393369C}" dt="2021-05-22T11:21:26.945" v="447" actId="1076"/>
          <ac:spMkLst>
            <pc:docMk/>
            <pc:sldMk cId="258223857" sldId="293"/>
            <ac:spMk id="4" creationId="{E9F0D190-0B13-4583-B1F8-6A72B6628F41}"/>
          </ac:spMkLst>
        </pc:spChg>
        <pc:spChg chg="add mod ord">
          <ac:chgData name="Abdullah Halawany" userId="8f87bec9028b5dd9" providerId="LiveId" clId="{6DFDAA65-667B-4847-B063-36E30393369C}" dt="2021-05-25T04:26:11.131" v="2533" actId="27636"/>
          <ac:spMkLst>
            <pc:docMk/>
            <pc:sldMk cId="258223857" sldId="293"/>
            <ac:spMk id="5" creationId="{D35509ED-BC06-42C9-AAC7-EE30568BDA28}"/>
          </ac:spMkLst>
        </pc:spChg>
        <pc:spChg chg="add del">
          <ac:chgData name="Abdullah Halawany" userId="8f87bec9028b5dd9" providerId="LiveId" clId="{6DFDAA65-667B-4847-B063-36E30393369C}" dt="2021-05-22T11:16:56.991" v="422" actId="26606"/>
          <ac:spMkLst>
            <pc:docMk/>
            <pc:sldMk cId="258223857" sldId="293"/>
            <ac:spMk id="12" creationId="{23A58148-D452-4F6F-A2FE-EED968DE1970}"/>
          </ac:spMkLst>
        </pc:spChg>
        <pc:spChg chg="add">
          <ac:chgData name="Abdullah Halawany" userId="8f87bec9028b5dd9" providerId="LiveId" clId="{6DFDAA65-667B-4847-B063-36E30393369C}" dt="2021-05-22T11:16:56.991" v="422" actId="26606"/>
          <ac:spMkLst>
            <pc:docMk/>
            <pc:sldMk cId="258223857" sldId="293"/>
            <ac:spMk id="17" creationId="{44D65982-4F00-4330-8DAA-DE6A9E4D6D23}"/>
          </ac:spMkLst>
        </pc:spChg>
        <pc:spChg chg="add mod">
          <ac:chgData name="Abdullah Halawany" userId="8f87bec9028b5dd9" providerId="LiveId" clId="{6DFDAA65-667B-4847-B063-36E30393369C}" dt="2021-05-23T13:25:23.105" v="2302"/>
          <ac:spMkLst>
            <pc:docMk/>
            <pc:sldMk cId="258223857" sldId="293"/>
            <ac:spMk id="18" creationId="{1C252B0C-95DF-43E8-874E-EEAA4763F118}"/>
          </ac:spMkLst>
        </pc:spChg>
        <pc:spChg chg="add">
          <ac:chgData name="Abdullah Halawany" userId="8f87bec9028b5dd9" providerId="LiveId" clId="{6DFDAA65-667B-4847-B063-36E30393369C}" dt="2021-05-22T11:16:56.991" v="422" actId="26606"/>
          <ac:spMkLst>
            <pc:docMk/>
            <pc:sldMk cId="258223857" sldId="293"/>
            <ac:spMk id="19" creationId="{009115B9-5BFD-478D-9C87-29ADB3AF1721}"/>
          </ac:spMkLst>
        </pc:spChg>
        <pc:grpChg chg="add">
          <ac:chgData name="Abdullah Halawany" userId="8f87bec9028b5dd9" providerId="LiveId" clId="{6DFDAA65-667B-4847-B063-36E30393369C}" dt="2021-05-22T11:16:56.991" v="422" actId="26606"/>
          <ac:grpSpMkLst>
            <pc:docMk/>
            <pc:sldMk cId="258223857" sldId="293"/>
            <ac:grpSpMk id="21" creationId="{8D57F946-2E03-4DE1-91F8-25BEDC663563}"/>
          </ac:grpSpMkLst>
        </pc:grpChg>
        <pc:grpChg chg="add">
          <ac:chgData name="Abdullah Halawany" userId="8f87bec9028b5dd9" providerId="LiveId" clId="{6DFDAA65-667B-4847-B063-36E30393369C}" dt="2021-05-22T11:16:56.991" v="422" actId="26606"/>
          <ac:grpSpMkLst>
            <pc:docMk/>
            <pc:sldMk cId="258223857" sldId="293"/>
            <ac:grpSpMk id="25" creationId="{43F5E015-E085-4624-B431-B42414448684}"/>
          </ac:grpSpMkLst>
        </pc:grpChg>
        <pc:picChg chg="add del mod">
          <ac:chgData name="Abdullah Halawany" userId="8f87bec9028b5dd9" providerId="LiveId" clId="{6DFDAA65-667B-4847-B063-36E30393369C}" dt="2021-05-24T07:45:25.604" v="2348" actId="478"/>
          <ac:picMkLst>
            <pc:docMk/>
            <pc:sldMk cId="258223857" sldId="293"/>
            <ac:picMk id="2" creationId="{2F02FB7A-4974-41FB-B7F4-9D6B02336CCF}"/>
          </ac:picMkLst>
        </pc:picChg>
        <pc:picChg chg="add del mod">
          <ac:chgData name="Abdullah Halawany" userId="8f87bec9028b5dd9" providerId="LiveId" clId="{6DFDAA65-667B-4847-B063-36E30393369C}" dt="2021-05-22T11:16:26.161" v="418" actId="478"/>
          <ac:picMkLst>
            <pc:docMk/>
            <pc:sldMk cId="258223857" sldId="293"/>
            <ac:picMk id="9" creationId="{4381AD99-3D9D-4E26-B630-7E05233035FD}"/>
          </ac:picMkLst>
        </pc:picChg>
        <pc:picChg chg="add mod">
          <ac:chgData name="Abdullah Halawany" userId="8f87bec9028b5dd9" providerId="LiveId" clId="{6DFDAA65-667B-4847-B063-36E30393369C}" dt="2021-05-25T04:12:26.753" v="2395"/>
          <ac:picMkLst>
            <pc:docMk/>
            <pc:sldMk cId="258223857" sldId="293"/>
            <ac:picMk id="20" creationId="{6CE011BF-DAB3-47F3-94F1-24A69F8F7175}"/>
          </ac:picMkLst>
        </pc:picChg>
      </pc:sldChg>
      <pc:sldChg chg="new del">
        <pc:chgData name="Abdullah Halawany" userId="8f87bec9028b5dd9" providerId="LiveId" clId="{6DFDAA65-667B-4847-B063-36E30393369C}" dt="2021-05-22T11:14:49.453" v="395" actId="680"/>
        <pc:sldMkLst>
          <pc:docMk/>
          <pc:sldMk cId="3398813690" sldId="293"/>
        </pc:sldMkLst>
      </pc:sldChg>
      <pc:sldChg chg="del">
        <pc:chgData name="Abdullah Halawany" userId="8f87bec9028b5dd9" providerId="LiveId" clId="{6DFDAA65-667B-4847-B063-36E30393369C}" dt="2021-05-21T07:01:12.653" v="3" actId="47"/>
        <pc:sldMkLst>
          <pc:docMk/>
          <pc:sldMk cId="3913796103" sldId="293"/>
        </pc:sldMkLst>
      </pc:sldChg>
      <pc:sldChg chg="addSp delSp modSp new mod modTransition setBg delAnim chgLayout">
        <pc:chgData name="Abdullah Halawany" userId="8f87bec9028b5dd9" providerId="LiveId" clId="{6DFDAA65-667B-4847-B063-36E30393369C}" dt="2021-05-25T07:52:25.485" v="2912" actId="27636"/>
        <pc:sldMkLst>
          <pc:docMk/>
          <pc:sldMk cId="2962565523" sldId="294"/>
        </pc:sldMkLst>
        <pc:spChg chg="del">
          <ac:chgData name="Abdullah Halawany" userId="8f87bec9028b5dd9" providerId="LiveId" clId="{6DFDAA65-667B-4847-B063-36E30393369C}" dt="2021-05-22T11:22:14.759" v="455" actId="700"/>
          <ac:spMkLst>
            <pc:docMk/>
            <pc:sldMk cId="2962565523" sldId="294"/>
            <ac:spMk id="2" creationId="{259F249C-5D2F-4B83-A75B-6909D59A37A1}"/>
          </ac:spMkLst>
        </pc:spChg>
        <pc:spChg chg="del">
          <ac:chgData name="Abdullah Halawany" userId="8f87bec9028b5dd9" providerId="LiveId" clId="{6DFDAA65-667B-4847-B063-36E30393369C}" dt="2021-05-22T11:22:14.759" v="455" actId="700"/>
          <ac:spMkLst>
            <pc:docMk/>
            <pc:sldMk cId="2962565523" sldId="294"/>
            <ac:spMk id="3" creationId="{3A04EDCB-2069-4CFA-8552-5EC9AEBC2BB7}"/>
          </ac:spMkLst>
        </pc:spChg>
        <pc:spChg chg="add mod ord">
          <ac:chgData name="Abdullah Halawany" userId="8f87bec9028b5dd9" providerId="LiveId" clId="{6DFDAA65-667B-4847-B063-36E30393369C}" dt="2021-05-25T07:52:25.485" v="2912" actId="27636"/>
          <ac:spMkLst>
            <pc:docMk/>
            <pc:sldMk cId="2962565523" sldId="294"/>
            <ac:spMk id="4" creationId="{45AC9522-649C-46D0-B012-5DFDEA388461}"/>
          </ac:spMkLst>
        </pc:spChg>
        <pc:spChg chg="add del mod ord">
          <ac:chgData name="Abdullah Halawany" userId="8f87bec9028b5dd9" providerId="LiveId" clId="{6DFDAA65-667B-4847-B063-36E30393369C}" dt="2021-05-22T11:25:44.634" v="488" actId="478"/>
          <ac:spMkLst>
            <pc:docMk/>
            <pc:sldMk cId="2962565523" sldId="294"/>
            <ac:spMk id="5" creationId="{06AA8F37-870C-4603-A144-51AACEEC9C16}"/>
          </ac:spMkLst>
        </pc:spChg>
        <pc:spChg chg="add">
          <ac:chgData name="Abdullah Halawany" userId="8f87bec9028b5dd9" providerId="LiveId" clId="{6DFDAA65-667B-4847-B063-36E30393369C}" dt="2021-05-22T11:23:52.540" v="466" actId="26606"/>
          <ac:spMkLst>
            <pc:docMk/>
            <pc:sldMk cId="2962565523" sldId="294"/>
            <ac:spMk id="10" creationId="{44D65982-4F00-4330-8DAA-DE6A9E4D6D23}"/>
          </ac:spMkLst>
        </pc:spChg>
        <pc:spChg chg="add">
          <ac:chgData name="Abdullah Halawany" userId="8f87bec9028b5dd9" providerId="LiveId" clId="{6DFDAA65-667B-4847-B063-36E30393369C}" dt="2021-05-22T11:23:52.540" v="466" actId="26606"/>
          <ac:spMkLst>
            <pc:docMk/>
            <pc:sldMk cId="2962565523" sldId="294"/>
            <ac:spMk id="12" creationId="{009115B9-5BFD-478D-9C87-29ADB3AF1721}"/>
          </ac:spMkLst>
        </pc:spChg>
        <pc:spChg chg="add mod">
          <ac:chgData name="Abdullah Halawany" userId="8f87bec9028b5dd9" providerId="LiveId" clId="{6DFDAA65-667B-4847-B063-36E30393369C}" dt="2021-05-23T13:25:25.886" v="2305"/>
          <ac:spMkLst>
            <pc:docMk/>
            <pc:sldMk cId="2962565523" sldId="294"/>
            <ac:spMk id="26" creationId="{AED2B08B-616C-4587-A25D-92E2000A0440}"/>
          </ac:spMkLst>
        </pc:spChg>
        <pc:grpChg chg="add">
          <ac:chgData name="Abdullah Halawany" userId="8f87bec9028b5dd9" providerId="LiveId" clId="{6DFDAA65-667B-4847-B063-36E30393369C}" dt="2021-05-22T11:23:52.540" v="466" actId="26606"/>
          <ac:grpSpMkLst>
            <pc:docMk/>
            <pc:sldMk cId="2962565523" sldId="294"/>
            <ac:grpSpMk id="14" creationId="{8D57F946-2E03-4DE1-91F8-25BEDC663563}"/>
          </ac:grpSpMkLst>
        </pc:grpChg>
        <pc:grpChg chg="add">
          <ac:chgData name="Abdullah Halawany" userId="8f87bec9028b5dd9" providerId="LiveId" clId="{6DFDAA65-667B-4847-B063-36E30393369C}" dt="2021-05-22T11:23:52.540" v="466" actId="26606"/>
          <ac:grpSpMkLst>
            <pc:docMk/>
            <pc:sldMk cId="2962565523" sldId="294"/>
            <ac:grpSpMk id="18" creationId="{43F5E015-E085-4624-B431-B42414448684}"/>
          </ac:grpSpMkLst>
        </pc:grpChg>
        <pc:graphicFrameChg chg="add mod modGraphic">
          <ac:chgData name="Abdullah Halawany" userId="8f87bec9028b5dd9" providerId="LiveId" clId="{6DFDAA65-667B-4847-B063-36E30393369C}" dt="2021-05-25T04:27:49.475" v="2558" actId="1036"/>
          <ac:graphicFrameMkLst>
            <pc:docMk/>
            <pc:sldMk cId="2962565523" sldId="294"/>
            <ac:graphicFrameMk id="6" creationId="{75B6F619-641A-4CD3-9260-1C4268485CDB}"/>
          </ac:graphicFrameMkLst>
        </pc:graphicFrameChg>
        <pc:picChg chg="add del mod">
          <ac:chgData name="Abdullah Halawany" userId="8f87bec9028b5dd9" providerId="LiveId" clId="{6DFDAA65-667B-4847-B063-36E30393369C}" dt="2021-05-24T07:45:28.804" v="2351" actId="478"/>
          <ac:picMkLst>
            <pc:docMk/>
            <pc:sldMk cId="2962565523" sldId="294"/>
            <ac:picMk id="2" creationId="{B2BE644C-AB8D-4157-BDCF-7815F9BAEAC2}"/>
          </ac:picMkLst>
        </pc:picChg>
        <pc:picChg chg="add mod">
          <ac:chgData name="Abdullah Halawany" userId="8f87bec9028b5dd9" providerId="LiveId" clId="{6DFDAA65-667B-4847-B063-36E30393369C}" dt="2021-05-23T11:23:41.689" v="1768"/>
          <ac:picMkLst>
            <pc:docMk/>
            <pc:sldMk cId="2962565523" sldId="294"/>
            <ac:picMk id="17" creationId="{78584738-4E43-40B3-8819-BBC0A7B4BF48}"/>
          </ac:picMkLst>
        </pc:picChg>
      </pc:sldChg>
      <pc:sldChg chg="del">
        <pc:chgData name="Abdullah Halawany" userId="8f87bec9028b5dd9" providerId="LiveId" clId="{6DFDAA65-667B-4847-B063-36E30393369C}" dt="2021-05-21T07:01:12.653" v="3" actId="47"/>
        <pc:sldMkLst>
          <pc:docMk/>
          <pc:sldMk cId="3857871716" sldId="294"/>
        </pc:sldMkLst>
      </pc:sldChg>
      <pc:sldChg chg="del">
        <pc:chgData name="Abdullah Halawany" userId="8f87bec9028b5dd9" providerId="LiveId" clId="{6DFDAA65-667B-4847-B063-36E30393369C}" dt="2021-05-21T07:01:12.653" v="3" actId="47"/>
        <pc:sldMkLst>
          <pc:docMk/>
          <pc:sldMk cId="1589714548" sldId="295"/>
        </pc:sldMkLst>
      </pc:sldChg>
      <pc:sldChg chg="addSp delSp modSp mod modTransition delAnim">
        <pc:chgData name="Abdullah Halawany" userId="8f87bec9028b5dd9" providerId="LiveId" clId="{6DFDAA65-667B-4847-B063-36E30393369C}" dt="2021-05-25T07:53:19.407" v="2915" actId="403"/>
        <pc:sldMkLst>
          <pc:docMk/>
          <pc:sldMk cId="3366057278" sldId="295"/>
        </pc:sldMkLst>
        <pc:spChg chg="mod">
          <ac:chgData name="Abdullah Halawany" userId="8f87bec9028b5dd9" providerId="LiveId" clId="{6DFDAA65-667B-4847-B063-36E30393369C}" dt="2021-05-22T11:26:56.168" v="497"/>
          <ac:spMkLst>
            <pc:docMk/>
            <pc:sldMk cId="3366057278" sldId="295"/>
            <ac:spMk id="4" creationId="{FED10818-4B4A-444E-AE11-2A685D712BF4}"/>
          </ac:spMkLst>
        </pc:spChg>
        <pc:spChg chg="mod">
          <ac:chgData name="Abdullah Halawany" userId="8f87bec9028b5dd9" providerId="LiveId" clId="{6DFDAA65-667B-4847-B063-36E30393369C}" dt="2021-05-25T07:53:19.407" v="2915" actId="403"/>
          <ac:spMkLst>
            <pc:docMk/>
            <pc:sldMk cId="3366057278" sldId="295"/>
            <ac:spMk id="5" creationId="{76A29B74-AFD4-49A3-9F2C-93418A6AE46F}"/>
          </ac:spMkLst>
        </pc:spChg>
        <pc:spChg chg="add mod">
          <ac:chgData name="Abdullah Halawany" userId="8f87bec9028b5dd9" providerId="LiveId" clId="{6DFDAA65-667B-4847-B063-36E30393369C}" dt="2021-05-23T13:25:27.714" v="2307"/>
          <ac:spMkLst>
            <pc:docMk/>
            <pc:sldMk cId="3366057278" sldId="295"/>
            <ac:spMk id="26" creationId="{C570F650-7D57-4504-93AD-F618401AA94D}"/>
          </ac:spMkLst>
        </pc:spChg>
        <pc:picChg chg="add del mod">
          <ac:chgData name="Abdullah Halawany" userId="8f87bec9028b5dd9" providerId="LiveId" clId="{6DFDAA65-667B-4847-B063-36E30393369C}" dt="2021-05-24T07:45:31.018" v="2353" actId="478"/>
          <ac:picMkLst>
            <pc:docMk/>
            <pc:sldMk cId="3366057278" sldId="295"/>
            <ac:picMk id="2" creationId="{C789D5C4-36E6-4CB1-8F35-3A01AB127DA6}"/>
          </ac:picMkLst>
        </pc:picChg>
        <pc:picChg chg="add mod">
          <ac:chgData name="Abdullah Halawany" userId="8f87bec9028b5dd9" providerId="LiveId" clId="{6DFDAA65-667B-4847-B063-36E30393369C}" dt="2021-05-23T12:02:18.842" v="2230" actId="1076"/>
          <ac:picMkLst>
            <pc:docMk/>
            <pc:sldMk cId="3366057278" sldId="295"/>
            <ac:picMk id="17" creationId="{2507130E-D04D-4CA7-8955-3AEFDFC23D05}"/>
          </ac:picMkLst>
        </pc:picChg>
      </pc:sldChg>
      <pc:sldChg chg="addSp delSp modSp del mod modTransition delAnim">
        <pc:chgData name="Abdullah Halawany" userId="8f87bec9028b5dd9" providerId="LiveId" clId="{6DFDAA65-667B-4847-B063-36E30393369C}" dt="2021-05-25T08:04:47.460" v="2935" actId="47"/>
        <pc:sldMkLst>
          <pc:docMk/>
          <pc:sldMk cId="3542403637" sldId="296"/>
        </pc:sldMkLst>
        <pc:spChg chg="add del">
          <ac:chgData name="Abdullah Halawany" userId="8f87bec9028b5dd9" providerId="LiveId" clId="{6DFDAA65-667B-4847-B063-36E30393369C}" dt="2021-05-23T09:31:42.358" v="609" actId="22"/>
          <ac:spMkLst>
            <pc:docMk/>
            <pc:sldMk cId="3542403637" sldId="296"/>
            <ac:spMk id="19" creationId="{49B3874F-370F-4350-BE65-32464C0A54A1}"/>
          </ac:spMkLst>
        </pc:spChg>
        <pc:spChg chg="mod">
          <ac:chgData name="Abdullah Halawany" userId="8f87bec9028b5dd9" providerId="LiveId" clId="{6DFDAA65-667B-4847-B063-36E30393369C}" dt="2021-05-23T09:16:27.066" v="600" actId="5793"/>
          <ac:spMkLst>
            <pc:docMk/>
            <pc:sldMk cId="3542403637" sldId="296"/>
            <ac:spMk id="25605" creationId="{00000000-0000-0000-0000-000000000000}"/>
          </ac:spMkLst>
        </pc:spChg>
        <pc:spChg chg="mod">
          <ac:chgData name="Abdullah Halawany" userId="8f87bec9028b5dd9" providerId="LiveId" clId="{6DFDAA65-667B-4847-B063-36E30393369C}" dt="2021-05-23T09:16:10.838" v="589"/>
          <ac:spMkLst>
            <pc:docMk/>
            <pc:sldMk cId="3542403637" sldId="296"/>
            <ac:spMk id="69634" creationId="{00000000-0000-0000-0000-000000000000}"/>
          </ac:spMkLst>
        </pc:spChg>
        <pc:picChg chg="add del mod">
          <ac:chgData name="Abdullah Halawany" userId="8f87bec9028b5dd9" providerId="LiveId" clId="{6DFDAA65-667B-4847-B063-36E30393369C}" dt="2021-05-24T07:46:47.291" v="2358" actId="478"/>
          <ac:picMkLst>
            <pc:docMk/>
            <pc:sldMk cId="3542403637" sldId="296"/>
            <ac:picMk id="2" creationId="{AF4B16DC-DC6F-48EC-96DD-EFB128C22EAD}"/>
          </ac:picMkLst>
        </pc:picChg>
        <pc:picChg chg="add mod">
          <ac:chgData name="Abdullah Halawany" userId="8f87bec9028b5dd9" providerId="LiveId" clId="{6DFDAA65-667B-4847-B063-36E30393369C}" dt="2021-05-23T11:24:01.878" v="1774"/>
          <ac:picMkLst>
            <pc:docMk/>
            <pc:sldMk cId="3542403637" sldId="296"/>
            <ac:picMk id="18" creationId="{784AEBAC-2EAB-42F8-AB65-9A96D6EC87CE}"/>
          </ac:picMkLst>
        </pc:picChg>
      </pc:sldChg>
      <pc:sldChg chg="del">
        <pc:chgData name="Abdullah Halawany" userId="8f87bec9028b5dd9" providerId="LiveId" clId="{6DFDAA65-667B-4847-B063-36E30393369C}" dt="2021-05-21T07:01:12.653" v="3" actId="47"/>
        <pc:sldMkLst>
          <pc:docMk/>
          <pc:sldMk cId="3579867382" sldId="296"/>
        </pc:sldMkLst>
      </pc:sldChg>
      <pc:sldChg chg="addSp delSp modSp new del mod setBg">
        <pc:chgData name="Abdullah Halawany" userId="8f87bec9028b5dd9" providerId="LiveId" clId="{6DFDAA65-667B-4847-B063-36E30393369C}" dt="2021-05-23T10:05:43.294" v="966" actId="47"/>
        <pc:sldMkLst>
          <pc:docMk/>
          <pc:sldMk cId="3475211380" sldId="297"/>
        </pc:sldMkLst>
        <pc:spChg chg="mod">
          <ac:chgData name="Abdullah Halawany" userId="8f87bec9028b5dd9" providerId="LiveId" clId="{6DFDAA65-667B-4847-B063-36E30393369C}" dt="2021-05-23T10:01:55.744" v="918" actId="26606"/>
          <ac:spMkLst>
            <pc:docMk/>
            <pc:sldMk cId="3475211380" sldId="297"/>
            <ac:spMk id="2" creationId="{DDB94B14-166E-4185-BDE5-9FCB015EEE47}"/>
          </ac:spMkLst>
        </pc:spChg>
        <pc:spChg chg="del mod">
          <ac:chgData name="Abdullah Halawany" userId="8f87bec9028b5dd9" providerId="LiveId" clId="{6DFDAA65-667B-4847-B063-36E30393369C}" dt="2021-05-23T10:01:55.744" v="918" actId="26606"/>
          <ac:spMkLst>
            <pc:docMk/>
            <pc:sldMk cId="3475211380" sldId="297"/>
            <ac:spMk id="3" creationId="{E9767CD6-971A-4615-B89F-EADF03E68BAF}"/>
          </ac:spMkLst>
        </pc:spChg>
        <pc:spChg chg="add del">
          <ac:chgData name="Abdullah Halawany" userId="8f87bec9028b5dd9" providerId="LiveId" clId="{6DFDAA65-667B-4847-B063-36E30393369C}" dt="2021-05-23T10:02:20.480" v="920" actId="26606"/>
          <ac:spMkLst>
            <pc:docMk/>
            <pc:sldMk cId="3475211380" sldId="297"/>
            <ac:spMk id="10" creationId="{B50AB553-2A96-4A92-96F2-93548E096954}"/>
          </ac:spMkLst>
        </pc:spChg>
        <pc:spChg chg="add">
          <ac:chgData name="Abdullah Halawany" userId="8f87bec9028b5dd9" providerId="LiveId" clId="{6DFDAA65-667B-4847-B063-36E30393369C}" dt="2021-05-23T10:02:20.480" v="920" actId="26606"/>
          <ac:spMkLst>
            <pc:docMk/>
            <pc:sldMk cId="3475211380" sldId="297"/>
            <ac:spMk id="16" creationId="{B50AB553-2A96-4A92-96F2-93548E096954}"/>
          </ac:spMkLst>
        </pc:spChg>
        <pc:graphicFrameChg chg="add del">
          <ac:chgData name="Abdullah Halawany" userId="8f87bec9028b5dd9" providerId="LiveId" clId="{6DFDAA65-667B-4847-B063-36E30393369C}" dt="2021-05-23T10:02:20.480" v="920" actId="26606"/>
          <ac:graphicFrameMkLst>
            <pc:docMk/>
            <pc:sldMk cId="3475211380" sldId="297"/>
            <ac:graphicFrameMk id="5" creationId="{8576037B-F2EA-4242-BD4B-4735DD54A870}"/>
          </ac:graphicFrameMkLst>
        </pc:graphicFrameChg>
        <pc:graphicFrameChg chg="add">
          <ac:chgData name="Abdullah Halawany" userId="8f87bec9028b5dd9" providerId="LiveId" clId="{6DFDAA65-667B-4847-B063-36E30393369C}" dt="2021-05-23T10:02:20.480" v="920" actId="26606"/>
          <ac:graphicFrameMkLst>
            <pc:docMk/>
            <pc:sldMk cId="3475211380" sldId="297"/>
            <ac:graphicFrameMk id="12" creationId="{A90E851E-8AA1-4F3C-9C67-437D66952E44}"/>
          </ac:graphicFrameMkLst>
        </pc:graphicFrameChg>
        <pc:picChg chg="add mod">
          <ac:chgData name="Abdullah Halawany" userId="8f87bec9028b5dd9" providerId="LiveId" clId="{6DFDAA65-667B-4847-B063-36E30393369C}" dt="2021-05-23T10:02:20.480" v="920" actId="26606"/>
          <ac:picMkLst>
            <pc:docMk/>
            <pc:sldMk cId="3475211380" sldId="297"/>
            <ac:picMk id="6" creationId="{1534E289-DA94-45D3-9510-8CD7E34F13E6}"/>
          </ac:picMkLst>
        </pc:picChg>
      </pc:sldChg>
      <pc:sldChg chg="addSp delSp modSp mod modTransition delAnim">
        <pc:chgData name="Abdullah Halawany" userId="8f87bec9028b5dd9" providerId="LiveId" clId="{6DFDAA65-667B-4847-B063-36E30393369C}" dt="2021-05-24T07:47:34.469" v="2362" actId="478"/>
        <pc:sldMkLst>
          <pc:docMk/>
          <pc:sldMk cId="3273429290" sldId="298"/>
        </pc:sldMkLst>
        <pc:spChg chg="add del mod">
          <ac:chgData name="Abdullah Halawany" userId="8f87bec9028b5dd9" providerId="LiveId" clId="{6DFDAA65-667B-4847-B063-36E30393369C}" dt="2021-05-23T09:33:09.502" v="637" actId="478"/>
          <ac:spMkLst>
            <pc:docMk/>
            <pc:sldMk cId="3273429290" sldId="298"/>
            <ac:spMk id="5" creationId="{8F587B2D-A024-408D-B47C-5ECF14F9C77C}"/>
          </ac:spMkLst>
        </pc:spChg>
        <pc:spChg chg="add">
          <ac:chgData name="Abdullah Halawany" userId="8f87bec9028b5dd9" providerId="LiveId" clId="{6DFDAA65-667B-4847-B063-36E30393369C}" dt="2021-05-23T10:04:01.478" v="932" actId="26606"/>
          <ac:spMkLst>
            <pc:docMk/>
            <pc:sldMk cId="3273429290" sldId="298"/>
            <ac:spMk id="149" creationId="{C7D023E4-8DE1-436E-9847-ED6A4B4B04FD}"/>
          </ac:spMkLst>
        </pc:spChg>
        <pc:spChg chg="add">
          <ac:chgData name="Abdullah Halawany" userId="8f87bec9028b5dd9" providerId="LiveId" clId="{6DFDAA65-667B-4847-B063-36E30393369C}" dt="2021-05-23T10:04:01.478" v="932" actId="26606"/>
          <ac:spMkLst>
            <pc:docMk/>
            <pc:sldMk cId="3273429290" sldId="298"/>
            <ac:spMk id="151" creationId="{8B2B1708-8CE4-4A20-94F5-55118AE2CBD7}"/>
          </ac:spMkLst>
        </pc:spChg>
        <pc:spChg chg="add">
          <ac:chgData name="Abdullah Halawany" userId="8f87bec9028b5dd9" providerId="LiveId" clId="{6DFDAA65-667B-4847-B063-36E30393369C}" dt="2021-05-23T10:04:01.478" v="932" actId="26606"/>
          <ac:spMkLst>
            <pc:docMk/>
            <pc:sldMk cId="3273429290" sldId="298"/>
            <ac:spMk id="157" creationId="{C58F402F-FDB5-409B-8818-B6FCE06E577C}"/>
          </ac:spMkLst>
        </pc:spChg>
        <pc:spChg chg="mod">
          <ac:chgData name="Abdullah Halawany" userId="8f87bec9028b5dd9" providerId="LiveId" clId="{6DFDAA65-667B-4847-B063-36E30393369C}" dt="2021-05-23T10:04:01.478" v="932" actId="26606"/>
          <ac:spMkLst>
            <pc:docMk/>
            <pc:sldMk cId="3273429290" sldId="298"/>
            <ac:spMk id="25603" creationId="{00000000-0000-0000-0000-000000000000}"/>
          </ac:spMkLst>
        </pc:spChg>
        <pc:spChg chg="del">
          <ac:chgData name="Abdullah Halawany" userId="8f87bec9028b5dd9" providerId="LiveId" clId="{6DFDAA65-667B-4847-B063-36E30393369C}" dt="2021-05-23T09:33:05.495" v="636" actId="478"/>
          <ac:spMkLst>
            <pc:docMk/>
            <pc:sldMk cId="3273429290" sldId="298"/>
            <ac:spMk id="25605" creationId="{00000000-0000-0000-0000-000000000000}"/>
          </ac:spMkLst>
        </pc:spChg>
        <pc:spChg chg="mod">
          <ac:chgData name="Abdullah Halawany" userId="8f87bec9028b5dd9" providerId="LiveId" clId="{6DFDAA65-667B-4847-B063-36E30393369C}" dt="2021-05-23T10:04:49.427" v="959" actId="1035"/>
          <ac:spMkLst>
            <pc:docMk/>
            <pc:sldMk cId="3273429290" sldId="298"/>
            <ac:spMk id="69634" creationId="{00000000-0000-0000-0000-000000000000}"/>
          </ac:spMkLst>
        </pc:spChg>
        <pc:spChg chg="del">
          <ac:chgData name="Abdullah Halawany" userId="8f87bec9028b5dd9" providerId="LiveId" clId="{6DFDAA65-667B-4847-B063-36E30393369C}" dt="2021-05-23T10:04:01.478" v="932" actId="26606"/>
          <ac:spMkLst>
            <pc:docMk/>
            <pc:sldMk cId="3273429290" sldId="298"/>
            <ac:spMk id="69636" creationId="{44D65982-4F00-4330-8DAA-DE6A9E4D6D23}"/>
          </ac:spMkLst>
        </pc:spChg>
        <pc:spChg chg="del">
          <ac:chgData name="Abdullah Halawany" userId="8f87bec9028b5dd9" providerId="LiveId" clId="{6DFDAA65-667B-4847-B063-36E30393369C}" dt="2021-05-23T10:04:01.478" v="932" actId="26606"/>
          <ac:spMkLst>
            <pc:docMk/>
            <pc:sldMk cId="3273429290" sldId="298"/>
            <ac:spMk id="69637" creationId="{009115B9-5BFD-478D-9C87-29ADB3AF1721}"/>
          </ac:spMkLst>
        </pc:spChg>
        <pc:grpChg chg="add">
          <ac:chgData name="Abdullah Halawany" userId="8f87bec9028b5dd9" providerId="LiveId" clId="{6DFDAA65-667B-4847-B063-36E30393369C}" dt="2021-05-23T10:04:01.478" v="932" actId="26606"/>
          <ac:grpSpMkLst>
            <pc:docMk/>
            <pc:sldMk cId="3273429290" sldId="298"/>
            <ac:grpSpMk id="153" creationId="{5D095D3E-C464-41D5-87FA-07742698A722}"/>
          </ac:grpSpMkLst>
        </pc:grpChg>
        <pc:grpChg chg="add">
          <ac:chgData name="Abdullah Halawany" userId="8f87bec9028b5dd9" providerId="LiveId" clId="{6DFDAA65-667B-4847-B063-36E30393369C}" dt="2021-05-23T10:04:01.478" v="932" actId="26606"/>
          <ac:grpSpMkLst>
            <pc:docMk/>
            <pc:sldMk cId="3273429290" sldId="298"/>
            <ac:grpSpMk id="159" creationId="{E27AF472-EAE3-4572-AB69-B92BD10DBC6D}"/>
          </ac:grpSpMkLst>
        </pc:grpChg>
        <pc:grpChg chg="del">
          <ac:chgData name="Abdullah Halawany" userId="8f87bec9028b5dd9" providerId="LiveId" clId="{6DFDAA65-667B-4847-B063-36E30393369C}" dt="2021-05-23T10:04:01.478" v="932" actId="26606"/>
          <ac:grpSpMkLst>
            <pc:docMk/>
            <pc:sldMk cId="3273429290" sldId="298"/>
            <ac:grpSpMk id="69638" creationId="{8D57F946-2E03-4DE1-91F8-25BEDC663563}"/>
          </ac:grpSpMkLst>
        </pc:grpChg>
        <pc:grpChg chg="del">
          <ac:chgData name="Abdullah Halawany" userId="8f87bec9028b5dd9" providerId="LiveId" clId="{6DFDAA65-667B-4847-B063-36E30393369C}" dt="2021-05-23T10:04:01.478" v="932" actId="26606"/>
          <ac:grpSpMkLst>
            <pc:docMk/>
            <pc:sldMk cId="3273429290" sldId="298"/>
            <ac:grpSpMk id="69641" creationId="{43F5E015-E085-4624-B431-B42414448684}"/>
          </ac:grpSpMkLst>
        </pc:grpChg>
        <pc:picChg chg="add del mod">
          <ac:chgData name="Abdullah Halawany" userId="8f87bec9028b5dd9" providerId="LiveId" clId="{6DFDAA65-667B-4847-B063-36E30393369C}" dt="2021-05-24T07:47:34.469" v="2362" actId="478"/>
          <ac:picMkLst>
            <pc:docMk/>
            <pc:sldMk cId="3273429290" sldId="298"/>
            <ac:picMk id="2" creationId="{0FB95233-9B82-4162-8098-4CB6462F5BE3}"/>
          </ac:picMkLst>
        </pc:picChg>
        <pc:picChg chg="add mod ord">
          <ac:chgData name="Abdullah Halawany" userId="8f87bec9028b5dd9" providerId="LiveId" clId="{6DFDAA65-667B-4847-B063-36E30393369C}" dt="2021-05-23T10:04:46.677" v="955" actId="1036"/>
          <ac:picMkLst>
            <pc:docMk/>
            <pc:sldMk cId="3273429290" sldId="298"/>
            <ac:picMk id="3" creationId="{14183077-CB59-4A38-AE7D-4B2C3687B625}"/>
          </ac:picMkLst>
        </pc:picChg>
        <pc:picChg chg="add mod">
          <ac:chgData name="Abdullah Halawany" userId="8f87bec9028b5dd9" providerId="LiveId" clId="{6DFDAA65-667B-4847-B063-36E30393369C}" dt="2021-05-23T11:24:29.843" v="1812"/>
          <ac:picMkLst>
            <pc:docMk/>
            <pc:sldMk cId="3273429290" sldId="298"/>
            <ac:picMk id="32" creationId="{9961545B-DA13-46D2-8E11-BF7227ECDAA1}"/>
          </ac:picMkLst>
        </pc:picChg>
      </pc:sldChg>
      <pc:sldChg chg="addSp delSp modSp mod modTransition delAnim">
        <pc:chgData name="Abdullah Halawany" userId="8f87bec9028b5dd9" providerId="LiveId" clId="{6DFDAA65-667B-4847-B063-36E30393369C}" dt="2021-05-24T07:46:50.713" v="2359" actId="478"/>
        <pc:sldMkLst>
          <pc:docMk/>
          <pc:sldMk cId="3782845760" sldId="299"/>
        </pc:sldMkLst>
        <pc:spChg chg="add mod">
          <ac:chgData name="Abdullah Halawany" userId="8f87bec9028b5dd9" providerId="LiveId" clId="{6DFDAA65-667B-4847-B063-36E30393369C}" dt="2021-05-23T13:20:20.324" v="2262" actId="1076"/>
          <ac:spMkLst>
            <pc:docMk/>
            <pc:sldMk cId="3782845760" sldId="299"/>
            <ac:spMk id="3" creationId="{CD65347B-42BE-4853-B9B1-BA22963A5E03}"/>
          </ac:spMkLst>
        </pc:spChg>
        <pc:spChg chg="add mod">
          <ac:chgData name="Abdullah Halawany" userId="8f87bec9028b5dd9" providerId="LiveId" clId="{6DFDAA65-667B-4847-B063-36E30393369C}" dt="2021-05-23T10:02:44.964" v="921" actId="164"/>
          <ac:spMkLst>
            <pc:docMk/>
            <pc:sldMk cId="3782845760" sldId="299"/>
            <ac:spMk id="5" creationId="{004365E8-0DCD-4301-BB6E-CBCE4D28971F}"/>
          </ac:spMkLst>
        </pc:spChg>
        <pc:spChg chg="add mod">
          <ac:chgData name="Abdullah Halawany" userId="8f87bec9028b5dd9" providerId="LiveId" clId="{6DFDAA65-667B-4847-B063-36E30393369C}" dt="2021-05-23T10:02:44.964" v="921" actId="164"/>
          <ac:spMkLst>
            <pc:docMk/>
            <pc:sldMk cId="3782845760" sldId="299"/>
            <ac:spMk id="21" creationId="{038309DD-351E-421F-9780-62C7EFBAC89D}"/>
          </ac:spMkLst>
        </pc:spChg>
        <pc:spChg chg="add mod">
          <ac:chgData name="Abdullah Halawany" userId="8f87bec9028b5dd9" providerId="LiveId" clId="{6DFDAA65-667B-4847-B063-36E30393369C}" dt="2021-05-23T10:02:44.964" v="921" actId="164"/>
          <ac:spMkLst>
            <pc:docMk/>
            <pc:sldMk cId="3782845760" sldId="299"/>
            <ac:spMk id="22" creationId="{9F602E08-D434-4A86-AD19-2D68746AD393}"/>
          </ac:spMkLst>
        </pc:spChg>
        <pc:spChg chg="add mod">
          <ac:chgData name="Abdullah Halawany" userId="8f87bec9028b5dd9" providerId="LiveId" clId="{6DFDAA65-667B-4847-B063-36E30393369C}" dt="2021-05-23T10:02:44.964" v="921" actId="164"/>
          <ac:spMkLst>
            <pc:docMk/>
            <pc:sldMk cId="3782845760" sldId="299"/>
            <ac:spMk id="23" creationId="{BCBC56EF-6479-47FA-82CF-DEE77B4C6A75}"/>
          </ac:spMkLst>
        </pc:spChg>
        <pc:spChg chg="add mod">
          <ac:chgData name="Abdullah Halawany" userId="8f87bec9028b5dd9" providerId="LiveId" clId="{6DFDAA65-667B-4847-B063-36E30393369C}" dt="2021-05-23T10:02:44.964" v="921" actId="164"/>
          <ac:spMkLst>
            <pc:docMk/>
            <pc:sldMk cId="3782845760" sldId="299"/>
            <ac:spMk id="24" creationId="{EB258514-F9FE-420F-A1DF-4E5EB5CDAE01}"/>
          </ac:spMkLst>
        </pc:spChg>
        <pc:spChg chg="add mod">
          <ac:chgData name="Abdullah Halawany" userId="8f87bec9028b5dd9" providerId="LiveId" clId="{6DFDAA65-667B-4847-B063-36E30393369C}" dt="2021-05-23T10:02:44.964" v="921" actId="164"/>
          <ac:spMkLst>
            <pc:docMk/>
            <pc:sldMk cId="3782845760" sldId="299"/>
            <ac:spMk id="25" creationId="{B6F6B1D2-A83F-46AA-B9E1-787000B1F958}"/>
          </ac:spMkLst>
        </pc:spChg>
        <pc:spChg chg="add mod">
          <ac:chgData name="Abdullah Halawany" userId="8f87bec9028b5dd9" providerId="LiveId" clId="{6DFDAA65-667B-4847-B063-36E30393369C}" dt="2021-05-23T10:02:44.964" v="921" actId="164"/>
          <ac:spMkLst>
            <pc:docMk/>
            <pc:sldMk cId="3782845760" sldId="299"/>
            <ac:spMk id="26" creationId="{8F9CC915-B9A6-4A21-B57D-E06C66D6B21D}"/>
          </ac:spMkLst>
        </pc:spChg>
        <pc:spChg chg="add mod">
          <ac:chgData name="Abdullah Halawany" userId="8f87bec9028b5dd9" providerId="LiveId" clId="{6DFDAA65-667B-4847-B063-36E30393369C}" dt="2021-05-23T10:02:44.964" v="921" actId="164"/>
          <ac:spMkLst>
            <pc:docMk/>
            <pc:sldMk cId="3782845760" sldId="299"/>
            <ac:spMk id="27" creationId="{F5C37A19-984D-42ED-873D-29124DF3F740}"/>
          </ac:spMkLst>
        </pc:spChg>
        <pc:spChg chg="add mod">
          <ac:chgData name="Abdullah Halawany" userId="8f87bec9028b5dd9" providerId="LiveId" clId="{6DFDAA65-667B-4847-B063-36E30393369C}" dt="2021-05-23T13:19:47.245" v="2235" actId="1076"/>
          <ac:spMkLst>
            <pc:docMk/>
            <pc:sldMk cId="3782845760" sldId="299"/>
            <ac:spMk id="28" creationId="{2FEE9FCC-35CD-4891-ABB0-EB76D7C8ED9B}"/>
          </ac:spMkLst>
        </pc:spChg>
        <pc:spChg chg="add">
          <ac:chgData name="Abdullah Halawany" userId="8f87bec9028b5dd9" providerId="LiveId" clId="{6DFDAA65-667B-4847-B063-36E30393369C}" dt="2021-05-23T10:02:53.907" v="922" actId="26606"/>
          <ac:spMkLst>
            <pc:docMk/>
            <pc:sldMk cId="3782845760" sldId="299"/>
            <ac:spMk id="149" creationId="{913AE63C-D5B4-45D1-ACFC-648CFFCF9805}"/>
          </ac:spMkLst>
        </pc:spChg>
        <pc:spChg chg="add">
          <ac:chgData name="Abdullah Halawany" userId="8f87bec9028b5dd9" providerId="LiveId" clId="{6DFDAA65-667B-4847-B063-36E30393369C}" dt="2021-05-23T10:02:53.907" v="922" actId="26606"/>
          <ac:spMkLst>
            <pc:docMk/>
            <pc:sldMk cId="3782845760" sldId="299"/>
            <ac:spMk id="155" creationId="{BF9E7B5D-88C3-4C36-A22E-93AA384BA7B1}"/>
          </ac:spMkLst>
        </pc:spChg>
        <pc:spChg chg="mod">
          <ac:chgData name="Abdullah Halawany" userId="8f87bec9028b5dd9" providerId="LiveId" clId="{6DFDAA65-667B-4847-B063-36E30393369C}" dt="2021-05-23T10:02:53.907" v="922" actId="26606"/>
          <ac:spMkLst>
            <pc:docMk/>
            <pc:sldMk cId="3782845760" sldId="299"/>
            <ac:spMk id="25603" creationId="{00000000-0000-0000-0000-000000000000}"/>
          </ac:spMkLst>
        </pc:spChg>
        <pc:spChg chg="mod">
          <ac:chgData name="Abdullah Halawany" userId="8f87bec9028b5dd9" providerId="LiveId" clId="{6DFDAA65-667B-4847-B063-36E30393369C}" dt="2021-05-23T10:03:30.133" v="931" actId="207"/>
          <ac:spMkLst>
            <pc:docMk/>
            <pc:sldMk cId="3782845760" sldId="299"/>
            <ac:spMk id="69634" creationId="{00000000-0000-0000-0000-000000000000}"/>
          </ac:spMkLst>
        </pc:spChg>
        <pc:spChg chg="del">
          <ac:chgData name="Abdullah Halawany" userId="8f87bec9028b5dd9" providerId="LiveId" clId="{6DFDAA65-667B-4847-B063-36E30393369C}" dt="2021-05-23T10:02:53.907" v="922" actId="26606"/>
          <ac:spMkLst>
            <pc:docMk/>
            <pc:sldMk cId="3782845760" sldId="299"/>
            <ac:spMk id="69636" creationId="{44D65982-4F00-4330-8DAA-DE6A9E4D6D23}"/>
          </ac:spMkLst>
        </pc:spChg>
        <pc:spChg chg="del">
          <ac:chgData name="Abdullah Halawany" userId="8f87bec9028b5dd9" providerId="LiveId" clId="{6DFDAA65-667B-4847-B063-36E30393369C}" dt="2021-05-23T10:02:53.907" v="922" actId="26606"/>
          <ac:spMkLst>
            <pc:docMk/>
            <pc:sldMk cId="3782845760" sldId="299"/>
            <ac:spMk id="69637" creationId="{009115B9-5BFD-478D-9C87-29ADB3AF1721}"/>
          </ac:spMkLst>
        </pc:spChg>
        <pc:grpChg chg="add mod">
          <ac:chgData name="Abdullah Halawany" userId="8f87bec9028b5dd9" providerId="LiveId" clId="{6DFDAA65-667B-4847-B063-36E30393369C}" dt="2021-05-23T10:03:25.191" v="930" actId="14100"/>
          <ac:grpSpMkLst>
            <pc:docMk/>
            <pc:sldMk cId="3782845760" sldId="299"/>
            <ac:grpSpMk id="2" creationId="{6E0BBEAD-ACCF-4606-9604-BE3BC022CE8F}"/>
          </ac:grpSpMkLst>
        </pc:grpChg>
        <pc:grpChg chg="add">
          <ac:chgData name="Abdullah Halawany" userId="8f87bec9028b5dd9" providerId="LiveId" clId="{6DFDAA65-667B-4847-B063-36E30393369C}" dt="2021-05-23T10:02:53.907" v="922" actId="26606"/>
          <ac:grpSpMkLst>
            <pc:docMk/>
            <pc:sldMk cId="3782845760" sldId="299"/>
            <ac:grpSpMk id="151" creationId="{6DCEF60B-EF3F-4A5E-BDC6-A2D840B90F2E}"/>
          </ac:grpSpMkLst>
        </pc:grpChg>
        <pc:grpChg chg="add">
          <ac:chgData name="Abdullah Halawany" userId="8f87bec9028b5dd9" providerId="LiveId" clId="{6DFDAA65-667B-4847-B063-36E30393369C}" dt="2021-05-23T10:02:53.907" v="922" actId="26606"/>
          <ac:grpSpMkLst>
            <pc:docMk/>
            <pc:sldMk cId="3782845760" sldId="299"/>
            <ac:grpSpMk id="157" creationId="{E27AF472-EAE3-4572-AB69-B92BD10DBC6D}"/>
          </ac:grpSpMkLst>
        </pc:grpChg>
        <pc:grpChg chg="del">
          <ac:chgData name="Abdullah Halawany" userId="8f87bec9028b5dd9" providerId="LiveId" clId="{6DFDAA65-667B-4847-B063-36E30393369C}" dt="2021-05-23T10:02:53.907" v="922" actId="26606"/>
          <ac:grpSpMkLst>
            <pc:docMk/>
            <pc:sldMk cId="3782845760" sldId="299"/>
            <ac:grpSpMk id="69638" creationId="{8D57F946-2E03-4DE1-91F8-25BEDC663563}"/>
          </ac:grpSpMkLst>
        </pc:grpChg>
        <pc:grpChg chg="del">
          <ac:chgData name="Abdullah Halawany" userId="8f87bec9028b5dd9" providerId="LiveId" clId="{6DFDAA65-667B-4847-B063-36E30393369C}" dt="2021-05-23T10:02:53.907" v="922" actId="26606"/>
          <ac:grpSpMkLst>
            <pc:docMk/>
            <pc:sldMk cId="3782845760" sldId="299"/>
            <ac:grpSpMk id="69641" creationId="{43F5E015-E085-4624-B431-B42414448684}"/>
          </ac:grpSpMkLst>
        </pc:grpChg>
        <pc:picChg chg="del">
          <ac:chgData name="Abdullah Halawany" userId="8f87bec9028b5dd9" providerId="LiveId" clId="{6DFDAA65-667B-4847-B063-36E30393369C}" dt="2021-05-23T09:34:47.083" v="643" actId="478"/>
          <ac:picMkLst>
            <pc:docMk/>
            <pc:sldMk cId="3782845760" sldId="299"/>
            <ac:picMk id="3" creationId="{14183077-CB59-4A38-AE7D-4B2C3687B625}"/>
          </ac:picMkLst>
        </pc:picChg>
        <pc:picChg chg="add mod">
          <ac:chgData name="Abdullah Halawany" userId="8f87bec9028b5dd9" providerId="LiveId" clId="{6DFDAA65-667B-4847-B063-36E30393369C}" dt="2021-05-23T10:02:44.964" v="921" actId="164"/>
          <ac:picMkLst>
            <pc:docMk/>
            <pc:sldMk cId="3782845760" sldId="299"/>
            <ac:picMk id="4" creationId="{7507E021-821D-47DD-B193-546D6ECF7EC7}"/>
          </ac:picMkLst>
        </pc:picChg>
        <pc:picChg chg="add del mod">
          <ac:chgData name="Abdullah Halawany" userId="8f87bec9028b5dd9" providerId="LiveId" clId="{6DFDAA65-667B-4847-B063-36E30393369C}" dt="2021-05-24T07:46:50.713" v="2359" actId="478"/>
          <ac:picMkLst>
            <pc:docMk/>
            <pc:sldMk cId="3782845760" sldId="299"/>
            <ac:picMk id="6" creationId="{6D3A0FB7-1228-452E-83CF-028D2D05EB38}"/>
          </ac:picMkLst>
        </pc:picChg>
        <pc:picChg chg="add mod">
          <ac:chgData name="Abdullah Halawany" userId="8f87bec9028b5dd9" providerId="LiveId" clId="{6DFDAA65-667B-4847-B063-36E30393369C}" dt="2021-05-23T11:24:32.028" v="1813"/>
          <ac:picMkLst>
            <pc:docMk/>
            <pc:sldMk cId="3782845760" sldId="299"/>
            <ac:picMk id="40" creationId="{341E0AAF-1F69-4B97-8A9C-10B83148571E}"/>
          </ac:picMkLst>
        </pc:picChg>
      </pc:sldChg>
      <pc:sldChg chg="addSp delSp modSp mod modTransition delAnim">
        <pc:chgData name="Abdullah Halawany" userId="8f87bec9028b5dd9" providerId="LiveId" clId="{6DFDAA65-667B-4847-B063-36E30393369C}" dt="2021-05-24T08:28:42.523" v="2369" actId="255"/>
        <pc:sldMkLst>
          <pc:docMk/>
          <pc:sldMk cId="2441405525" sldId="300"/>
        </pc:sldMkLst>
        <pc:spChg chg="mod">
          <ac:chgData name="Abdullah Halawany" userId="8f87bec9028b5dd9" providerId="LiveId" clId="{6DFDAA65-667B-4847-B063-36E30393369C}" dt="2021-05-23T09:58:07.400" v="912" actId="113"/>
          <ac:spMkLst>
            <pc:docMk/>
            <pc:sldMk cId="2441405525" sldId="300"/>
            <ac:spMk id="3" creationId="{BF28B13B-9218-436A-93D2-483017065494}"/>
          </ac:spMkLst>
        </pc:spChg>
        <pc:spChg chg="mod">
          <ac:chgData name="Abdullah Halawany" userId="8f87bec9028b5dd9" providerId="LiveId" clId="{6DFDAA65-667B-4847-B063-36E30393369C}" dt="2021-05-23T11:24:21.169" v="1798" actId="1037"/>
          <ac:spMkLst>
            <pc:docMk/>
            <pc:sldMk cId="2441405525" sldId="300"/>
            <ac:spMk id="4" creationId="{7FC555DE-C1D9-40E3-9943-9AA4FF3C22FF}"/>
          </ac:spMkLst>
        </pc:spChg>
        <pc:spChg chg="mod">
          <ac:chgData name="Abdullah Halawany" userId="8f87bec9028b5dd9" providerId="LiveId" clId="{6DFDAA65-667B-4847-B063-36E30393369C}" dt="2021-05-23T09:58:16.853" v="914" actId="108"/>
          <ac:spMkLst>
            <pc:docMk/>
            <pc:sldMk cId="2441405525" sldId="300"/>
            <ac:spMk id="5" creationId="{A13AFED3-01D1-4D6B-99BE-7535C9EF6C1F}"/>
          </ac:spMkLst>
        </pc:spChg>
        <pc:spChg chg="mod">
          <ac:chgData name="Abdullah Halawany" userId="8f87bec9028b5dd9" providerId="LiveId" clId="{6DFDAA65-667B-4847-B063-36E30393369C}" dt="2021-05-23T11:24:21.169" v="1798" actId="1037"/>
          <ac:spMkLst>
            <pc:docMk/>
            <pc:sldMk cId="2441405525" sldId="300"/>
            <ac:spMk id="6" creationId="{7C1497D2-E64C-419C-A887-F232FEBE5C14}"/>
          </ac:spMkLst>
        </pc:spChg>
        <pc:spChg chg="mod">
          <ac:chgData name="Abdullah Halawany" userId="8f87bec9028b5dd9" providerId="LiveId" clId="{6DFDAA65-667B-4847-B063-36E30393369C}" dt="2021-05-23T09:58:21.297" v="916" actId="108"/>
          <ac:spMkLst>
            <pc:docMk/>
            <pc:sldMk cId="2441405525" sldId="300"/>
            <ac:spMk id="7" creationId="{F2F5B835-B4D5-4C14-91BD-2B3B97C3608D}"/>
          </ac:spMkLst>
        </pc:spChg>
        <pc:spChg chg="mod">
          <ac:chgData name="Abdullah Halawany" userId="8f87bec9028b5dd9" providerId="LiveId" clId="{6DFDAA65-667B-4847-B063-36E30393369C}" dt="2021-05-23T11:24:21.169" v="1798" actId="1037"/>
          <ac:spMkLst>
            <pc:docMk/>
            <pc:sldMk cId="2441405525" sldId="300"/>
            <ac:spMk id="8" creationId="{08327670-18B3-48EC-8FC3-8B8D3ED1E887}"/>
          </ac:spMkLst>
        </pc:spChg>
        <pc:spChg chg="add del">
          <ac:chgData name="Abdullah Halawany" userId="8f87bec9028b5dd9" providerId="LiveId" clId="{6DFDAA65-667B-4847-B063-36E30393369C}" dt="2021-05-23T09:53:56.281" v="833" actId="26606"/>
          <ac:spMkLst>
            <pc:docMk/>
            <pc:sldMk cId="2441405525" sldId="300"/>
            <ac:spMk id="88" creationId="{CB49665F-0298-4449-8D2D-209989CB9EE3}"/>
          </ac:spMkLst>
        </pc:spChg>
        <pc:spChg chg="add del">
          <ac:chgData name="Abdullah Halawany" userId="8f87bec9028b5dd9" providerId="LiveId" clId="{6DFDAA65-667B-4847-B063-36E30393369C}" dt="2021-05-23T09:53:56.281" v="833" actId="26606"/>
          <ac:spMkLst>
            <pc:docMk/>
            <pc:sldMk cId="2441405525" sldId="300"/>
            <ac:spMk id="90" creationId="{A71EEC14-174A-46FA-B046-474750457130}"/>
          </ac:spMkLst>
        </pc:spChg>
        <pc:spChg chg="add del">
          <ac:chgData name="Abdullah Halawany" userId="8f87bec9028b5dd9" providerId="LiveId" clId="{6DFDAA65-667B-4847-B063-36E30393369C}" dt="2021-05-23T09:53:26.177" v="826" actId="26606"/>
          <ac:spMkLst>
            <pc:docMk/>
            <pc:sldMk cId="2441405525" sldId="300"/>
            <ac:spMk id="104" creationId="{577D1452-F0B7-431E-9A24-D3F7103D8510}"/>
          </ac:spMkLst>
        </pc:spChg>
        <pc:spChg chg="add del">
          <ac:chgData name="Abdullah Halawany" userId="8f87bec9028b5dd9" providerId="LiveId" clId="{6DFDAA65-667B-4847-B063-36E30393369C}" dt="2021-05-23T09:53:26.177" v="826" actId="26606"/>
          <ac:spMkLst>
            <pc:docMk/>
            <pc:sldMk cId="2441405525" sldId="300"/>
            <ac:spMk id="105" creationId="{A660F4F9-5DF5-4F15-BE6A-CD8648BB1148}"/>
          </ac:spMkLst>
        </pc:spChg>
        <pc:spChg chg="mod">
          <ac:chgData name="Abdullah Halawany" userId="8f87bec9028b5dd9" providerId="LiveId" clId="{6DFDAA65-667B-4847-B063-36E30393369C}" dt="2021-05-23T09:53:26.177" v="826" actId="26606"/>
          <ac:spMkLst>
            <pc:docMk/>
            <pc:sldMk cId="2441405525" sldId="300"/>
            <ac:spMk id="17411" creationId="{00000000-0000-0000-0000-000000000000}"/>
          </ac:spMkLst>
        </pc:spChg>
        <pc:spChg chg="mod">
          <ac:chgData name="Abdullah Halawany" userId="8f87bec9028b5dd9" providerId="LiveId" clId="{6DFDAA65-667B-4847-B063-36E30393369C}" dt="2021-05-24T08:28:42.523" v="2369" actId="255"/>
          <ac:spMkLst>
            <pc:docMk/>
            <pc:sldMk cId="2441405525" sldId="300"/>
            <ac:spMk id="28688" creationId="{00000000-0000-0000-0000-000000000000}"/>
          </ac:spMkLst>
        </pc:spChg>
        <pc:spChg chg="add del">
          <ac:chgData name="Abdullah Halawany" userId="8f87bec9028b5dd9" providerId="LiveId" clId="{6DFDAA65-667B-4847-B063-36E30393369C}" dt="2021-05-23T09:53:36.927" v="828" actId="26606"/>
          <ac:spMkLst>
            <pc:docMk/>
            <pc:sldMk cId="2441405525" sldId="300"/>
            <ac:spMk id="28692" creationId="{CB49665F-0298-4449-8D2D-209989CB9EE3}"/>
          </ac:spMkLst>
        </pc:spChg>
        <pc:spChg chg="add del">
          <ac:chgData name="Abdullah Halawany" userId="8f87bec9028b5dd9" providerId="LiveId" clId="{6DFDAA65-667B-4847-B063-36E30393369C}" dt="2021-05-23T09:53:36.927" v="828" actId="26606"/>
          <ac:spMkLst>
            <pc:docMk/>
            <pc:sldMk cId="2441405525" sldId="300"/>
            <ac:spMk id="28693" creationId="{A71EEC14-174A-46FA-B046-474750457130}"/>
          </ac:spMkLst>
        </pc:spChg>
        <pc:spChg chg="add del">
          <ac:chgData name="Abdullah Halawany" userId="8f87bec9028b5dd9" providerId="LiveId" clId="{6DFDAA65-667B-4847-B063-36E30393369C}" dt="2021-05-23T09:53:52.723" v="830" actId="26606"/>
          <ac:spMkLst>
            <pc:docMk/>
            <pc:sldMk cId="2441405525" sldId="300"/>
            <ac:spMk id="28706" creationId="{CB49665F-0298-4449-8D2D-209989CB9EE3}"/>
          </ac:spMkLst>
        </pc:spChg>
        <pc:spChg chg="add del">
          <ac:chgData name="Abdullah Halawany" userId="8f87bec9028b5dd9" providerId="LiveId" clId="{6DFDAA65-667B-4847-B063-36E30393369C}" dt="2021-05-23T09:53:52.723" v="830" actId="26606"/>
          <ac:spMkLst>
            <pc:docMk/>
            <pc:sldMk cId="2441405525" sldId="300"/>
            <ac:spMk id="28707" creationId="{A71EEC14-174A-46FA-B046-474750457130}"/>
          </ac:spMkLst>
        </pc:spChg>
        <pc:spChg chg="add del">
          <ac:chgData name="Abdullah Halawany" userId="8f87bec9028b5dd9" providerId="LiveId" clId="{6DFDAA65-667B-4847-B063-36E30393369C}" dt="2021-05-23T09:53:55.927" v="832" actId="26606"/>
          <ac:spMkLst>
            <pc:docMk/>
            <pc:sldMk cId="2441405525" sldId="300"/>
            <ac:spMk id="28720" creationId="{CB49665F-0298-4449-8D2D-209989CB9EE3}"/>
          </ac:spMkLst>
        </pc:spChg>
        <pc:spChg chg="add del">
          <ac:chgData name="Abdullah Halawany" userId="8f87bec9028b5dd9" providerId="LiveId" clId="{6DFDAA65-667B-4847-B063-36E30393369C}" dt="2021-05-23T09:53:55.927" v="832" actId="26606"/>
          <ac:spMkLst>
            <pc:docMk/>
            <pc:sldMk cId="2441405525" sldId="300"/>
            <ac:spMk id="28721" creationId="{A71EEC14-174A-46FA-B046-474750457130}"/>
          </ac:spMkLst>
        </pc:spChg>
        <pc:spChg chg="add">
          <ac:chgData name="Abdullah Halawany" userId="8f87bec9028b5dd9" providerId="LiveId" clId="{6DFDAA65-667B-4847-B063-36E30393369C}" dt="2021-05-23T09:53:56.281" v="833" actId="26606"/>
          <ac:spMkLst>
            <pc:docMk/>
            <pc:sldMk cId="2441405525" sldId="300"/>
            <ac:spMk id="28734" creationId="{CB49665F-0298-4449-8D2D-209989CB9EE3}"/>
          </ac:spMkLst>
        </pc:spChg>
        <pc:spChg chg="add">
          <ac:chgData name="Abdullah Halawany" userId="8f87bec9028b5dd9" providerId="LiveId" clId="{6DFDAA65-667B-4847-B063-36E30393369C}" dt="2021-05-23T09:53:56.281" v="833" actId="26606"/>
          <ac:spMkLst>
            <pc:docMk/>
            <pc:sldMk cId="2441405525" sldId="300"/>
            <ac:spMk id="28735" creationId="{A71EEC14-174A-46FA-B046-474750457130}"/>
          </ac:spMkLst>
        </pc:spChg>
        <pc:grpChg chg="mod">
          <ac:chgData name="Abdullah Halawany" userId="8f87bec9028b5dd9" providerId="LiveId" clId="{6DFDAA65-667B-4847-B063-36E30393369C}" dt="2021-05-23T11:24:26.357" v="1811" actId="1037"/>
          <ac:grpSpMkLst>
            <pc:docMk/>
            <pc:sldMk cId="2441405525" sldId="300"/>
            <ac:grpSpMk id="2" creationId="{2C6DC727-CACF-4CBB-B82B-E5DE26B92882}"/>
          </ac:grpSpMkLst>
        </pc:grpChg>
        <pc:grpChg chg="add">
          <ac:chgData name="Abdullah Halawany" userId="8f87bec9028b5dd9" providerId="LiveId" clId="{6DFDAA65-667B-4847-B063-36E30393369C}" dt="2021-05-23T09:53:56.281" v="833" actId="26606"/>
          <ac:grpSpMkLst>
            <pc:docMk/>
            <pc:sldMk cId="2441405525" sldId="300"/>
            <ac:grpSpMk id="64" creationId="{EEB6CB95-E653-4C6C-AE51-62FD848E8D5B}"/>
          </ac:grpSpMkLst>
        </pc:grpChg>
        <pc:grpChg chg="add">
          <ac:chgData name="Abdullah Halawany" userId="8f87bec9028b5dd9" providerId="LiveId" clId="{6DFDAA65-667B-4847-B063-36E30393369C}" dt="2021-05-23T09:53:56.281" v="833" actId="26606"/>
          <ac:grpSpMkLst>
            <pc:docMk/>
            <pc:sldMk cId="2441405525" sldId="300"/>
            <ac:grpSpMk id="67" creationId="{43F5E015-E085-4624-B431-B42414448684}"/>
          </ac:grpSpMkLst>
        </pc:grpChg>
        <pc:grpChg chg="add del">
          <ac:chgData name="Abdullah Halawany" userId="8f87bec9028b5dd9" providerId="LiveId" clId="{6DFDAA65-667B-4847-B063-36E30393369C}" dt="2021-05-23T09:53:56.281" v="833" actId="26606"/>
          <ac:grpSpMkLst>
            <pc:docMk/>
            <pc:sldMk cId="2441405525" sldId="300"/>
            <ac:grpSpMk id="92" creationId="{EEB6CB95-E653-4C6C-AE51-62FD848E8D5B}"/>
          </ac:grpSpMkLst>
        </pc:grpChg>
        <pc:grpChg chg="add del">
          <ac:chgData name="Abdullah Halawany" userId="8f87bec9028b5dd9" providerId="LiveId" clId="{6DFDAA65-667B-4847-B063-36E30393369C}" dt="2021-05-23T09:53:56.281" v="833" actId="26606"/>
          <ac:grpSpMkLst>
            <pc:docMk/>
            <pc:sldMk cId="2441405525" sldId="300"/>
            <ac:grpSpMk id="96" creationId="{43F5E015-E085-4624-B431-B42414448684}"/>
          </ac:grpSpMkLst>
        </pc:grpChg>
        <pc:grpChg chg="add del">
          <ac:chgData name="Abdullah Halawany" userId="8f87bec9028b5dd9" providerId="LiveId" clId="{6DFDAA65-667B-4847-B063-36E30393369C}" dt="2021-05-23T09:53:36.927" v="828" actId="26606"/>
          <ac:grpSpMkLst>
            <pc:docMk/>
            <pc:sldMk cId="2441405525" sldId="300"/>
            <ac:grpSpMk id="28694" creationId="{EEB6CB95-E653-4C6C-AE51-62FD848E8D5B}"/>
          </ac:grpSpMkLst>
        </pc:grpChg>
        <pc:grpChg chg="add del">
          <ac:chgData name="Abdullah Halawany" userId="8f87bec9028b5dd9" providerId="LiveId" clId="{6DFDAA65-667B-4847-B063-36E30393369C}" dt="2021-05-23T09:53:36.927" v="828" actId="26606"/>
          <ac:grpSpMkLst>
            <pc:docMk/>
            <pc:sldMk cId="2441405525" sldId="300"/>
            <ac:grpSpMk id="28697" creationId="{43F5E015-E085-4624-B431-B42414448684}"/>
          </ac:grpSpMkLst>
        </pc:grpChg>
        <pc:grpChg chg="add del">
          <ac:chgData name="Abdullah Halawany" userId="8f87bec9028b5dd9" providerId="LiveId" clId="{6DFDAA65-667B-4847-B063-36E30393369C}" dt="2021-05-23T09:53:52.723" v="830" actId="26606"/>
          <ac:grpSpMkLst>
            <pc:docMk/>
            <pc:sldMk cId="2441405525" sldId="300"/>
            <ac:grpSpMk id="28708" creationId="{EEB6CB95-E653-4C6C-AE51-62FD848E8D5B}"/>
          </ac:grpSpMkLst>
        </pc:grpChg>
        <pc:grpChg chg="add del">
          <ac:chgData name="Abdullah Halawany" userId="8f87bec9028b5dd9" providerId="LiveId" clId="{6DFDAA65-667B-4847-B063-36E30393369C}" dt="2021-05-23T09:53:52.723" v="830" actId="26606"/>
          <ac:grpSpMkLst>
            <pc:docMk/>
            <pc:sldMk cId="2441405525" sldId="300"/>
            <ac:grpSpMk id="28711" creationId="{43F5E015-E085-4624-B431-B42414448684}"/>
          </ac:grpSpMkLst>
        </pc:grpChg>
        <pc:grpChg chg="add del">
          <ac:chgData name="Abdullah Halawany" userId="8f87bec9028b5dd9" providerId="LiveId" clId="{6DFDAA65-667B-4847-B063-36E30393369C}" dt="2021-05-23T09:53:55.927" v="832" actId="26606"/>
          <ac:grpSpMkLst>
            <pc:docMk/>
            <pc:sldMk cId="2441405525" sldId="300"/>
            <ac:grpSpMk id="28722" creationId="{EEB6CB95-E653-4C6C-AE51-62FD848E8D5B}"/>
          </ac:grpSpMkLst>
        </pc:grpChg>
        <pc:grpChg chg="add del">
          <ac:chgData name="Abdullah Halawany" userId="8f87bec9028b5dd9" providerId="LiveId" clId="{6DFDAA65-667B-4847-B063-36E30393369C}" dt="2021-05-23T09:53:55.927" v="832" actId="26606"/>
          <ac:grpSpMkLst>
            <pc:docMk/>
            <pc:sldMk cId="2441405525" sldId="300"/>
            <ac:grpSpMk id="28725" creationId="{43F5E015-E085-4624-B431-B42414448684}"/>
          </ac:grpSpMkLst>
        </pc:grpChg>
        <pc:graphicFrameChg chg="del mod modGraphic">
          <ac:chgData name="Abdullah Halawany" userId="8f87bec9028b5dd9" providerId="LiveId" clId="{6DFDAA65-667B-4847-B063-36E30393369C}" dt="2021-05-23T09:54:43.762" v="840" actId="18245"/>
          <ac:graphicFrameMkLst>
            <pc:docMk/>
            <pc:sldMk cId="2441405525" sldId="300"/>
            <ac:graphicFrameMk id="28690" creationId="{3FC1403D-80C8-482E-B106-E9E4403346AA}"/>
          </ac:graphicFrameMkLst>
        </pc:graphicFrameChg>
        <pc:picChg chg="add del mod">
          <ac:chgData name="Abdullah Halawany" userId="8f87bec9028b5dd9" providerId="LiveId" clId="{6DFDAA65-667B-4847-B063-36E30393369C}" dt="2021-05-24T07:46:38.041" v="2356" actId="478"/>
          <ac:picMkLst>
            <pc:docMk/>
            <pc:sldMk cId="2441405525" sldId="300"/>
            <ac:picMk id="9" creationId="{54EC83E4-B750-484D-827E-C6EDE8312251}"/>
          </ac:picMkLst>
        </pc:picChg>
        <pc:picChg chg="add mod">
          <ac:chgData name="Abdullah Halawany" userId="8f87bec9028b5dd9" providerId="LiveId" clId="{6DFDAA65-667B-4847-B063-36E30393369C}" dt="2021-05-23T11:24:08.851" v="1775"/>
          <ac:picMkLst>
            <pc:docMk/>
            <pc:sldMk cId="2441405525" sldId="300"/>
            <ac:picMk id="79" creationId="{F1A2E77F-8165-4746-B64F-1CA2DB5D2947}"/>
          </ac:picMkLst>
        </pc:picChg>
      </pc:sldChg>
      <pc:sldChg chg="addSp delSp modSp mod modTransition delAnim">
        <pc:chgData name="Abdullah Halawany" userId="8f87bec9028b5dd9" providerId="LiveId" clId="{6DFDAA65-667B-4847-B063-36E30393369C}" dt="2021-05-25T04:38:26.968" v="2644" actId="20577"/>
        <pc:sldMkLst>
          <pc:docMk/>
          <pc:sldMk cId="3150201973" sldId="301"/>
        </pc:sldMkLst>
        <pc:spChg chg="mod">
          <ac:chgData name="Abdullah Halawany" userId="8f87bec9028b5dd9" providerId="LiveId" clId="{6DFDAA65-667B-4847-B063-36E30393369C}" dt="2021-05-25T04:38:26.968" v="2644" actId="20577"/>
          <ac:spMkLst>
            <pc:docMk/>
            <pc:sldMk cId="3150201973" sldId="301"/>
            <ac:spMk id="69634" creationId="{00000000-0000-0000-0000-000000000000}"/>
          </ac:spMkLst>
        </pc:spChg>
        <pc:grpChg chg="del">
          <ac:chgData name="Abdullah Halawany" userId="8f87bec9028b5dd9" providerId="LiveId" clId="{6DFDAA65-667B-4847-B063-36E30393369C}" dt="2021-05-23T10:05:16.588" v="960" actId="478"/>
          <ac:grpSpMkLst>
            <pc:docMk/>
            <pc:sldMk cId="3150201973" sldId="301"/>
            <ac:grpSpMk id="2" creationId="{6E0BBEAD-ACCF-4606-9604-BE3BC022CE8F}"/>
          </ac:grpSpMkLst>
        </pc:grpChg>
        <pc:graphicFrameChg chg="add mod modGraphic">
          <ac:chgData name="Abdullah Halawany" userId="8f87bec9028b5dd9" providerId="LiveId" clId="{6DFDAA65-667B-4847-B063-36E30393369C}" dt="2021-05-23T13:40:05.634" v="2315" actId="1076"/>
          <ac:graphicFrameMkLst>
            <pc:docMk/>
            <pc:sldMk cId="3150201973" sldId="301"/>
            <ac:graphicFrameMk id="28" creationId="{4F5E88DD-C182-4699-B4D6-AB647DEB2B48}"/>
          </ac:graphicFrameMkLst>
        </pc:graphicFrameChg>
        <pc:picChg chg="add del mod">
          <ac:chgData name="Abdullah Halawany" userId="8f87bec9028b5dd9" providerId="LiveId" clId="{6DFDAA65-667B-4847-B063-36E30393369C}" dt="2021-05-24T07:46:55.812" v="2360" actId="478"/>
          <ac:picMkLst>
            <pc:docMk/>
            <pc:sldMk cId="3150201973" sldId="301"/>
            <ac:picMk id="2" creationId="{B75F2C7A-482B-4056-896F-D9353B4CA2A8}"/>
          </ac:picMkLst>
        </pc:picChg>
        <pc:picChg chg="add mod">
          <ac:chgData name="Abdullah Halawany" userId="8f87bec9028b5dd9" providerId="LiveId" clId="{6DFDAA65-667B-4847-B063-36E30393369C}" dt="2021-05-23T11:24:33.325" v="1814"/>
          <ac:picMkLst>
            <pc:docMk/>
            <pc:sldMk cId="3150201973" sldId="301"/>
            <ac:picMk id="29" creationId="{EDD3C05D-9D48-40E4-915A-3695225BE93A}"/>
          </ac:picMkLst>
        </pc:picChg>
      </pc:sldChg>
      <pc:sldChg chg="addSp delSp modSp mod modTransition delAnim">
        <pc:chgData name="Abdullah Halawany" userId="8f87bec9028b5dd9" providerId="LiveId" clId="{6DFDAA65-667B-4847-B063-36E30393369C}" dt="2021-05-24T07:46:58.249" v="2361" actId="478"/>
        <pc:sldMkLst>
          <pc:docMk/>
          <pc:sldMk cId="2276404704" sldId="302"/>
        </pc:sldMkLst>
        <pc:spChg chg="mod">
          <ac:chgData name="Abdullah Halawany" userId="8f87bec9028b5dd9" providerId="LiveId" clId="{6DFDAA65-667B-4847-B063-36E30393369C}" dt="2021-05-23T10:08:20.677" v="1009" actId="27636"/>
          <ac:spMkLst>
            <pc:docMk/>
            <pc:sldMk cId="2276404704" sldId="302"/>
            <ac:spMk id="25605" creationId="{00000000-0000-0000-0000-000000000000}"/>
          </ac:spMkLst>
        </pc:spChg>
        <pc:spChg chg="mod">
          <ac:chgData name="Abdullah Halawany" userId="8f87bec9028b5dd9" providerId="LiveId" clId="{6DFDAA65-667B-4847-B063-36E30393369C}" dt="2021-05-23T10:06:28.102" v="977" actId="108"/>
          <ac:spMkLst>
            <pc:docMk/>
            <pc:sldMk cId="2276404704" sldId="302"/>
            <ac:spMk id="69634" creationId="{00000000-0000-0000-0000-000000000000}"/>
          </ac:spMkLst>
        </pc:spChg>
        <pc:picChg chg="add del mod">
          <ac:chgData name="Abdullah Halawany" userId="8f87bec9028b5dd9" providerId="LiveId" clId="{6DFDAA65-667B-4847-B063-36E30393369C}" dt="2021-05-24T07:46:58.249" v="2361" actId="478"/>
          <ac:picMkLst>
            <pc:docMk/>
            <pc:sldMk cId="2276404704" sldId="302"/>
            <ac:picMk id="2" creationId="{2EC1192D-996C-428A-B3C7-EEEC9D99BC9C}"/>
          </ac:picMkLst>
        </pc:picChg>
        <pc:picChg chg="add mod">
          <ac:chgData name="Abdullah Halawany" userId="8f87bec9028b5dd9" providerId="LiveId" clId="{6DFDAA65-667B-4847-B063-36E30393369C}" dt="2021-05-23T11:24:34.778" v="1815"/>
          <ac:picMkLst>
            <pc:docMk/>
            <pc:sldMk cId="2276404704" sldId="302"/>
            <ac:picMk id="18" creationId="{CCEB4843-2631-43CD-BD4B-58050B4308DE}"/>
          </ac:picMkLst>
        </pc:picChg>
      </pc:sldChg>
      <pc:sldChg chg="addSp delSp modSp mod modTransition">
        <pc:chgData name="Abdullah Halawany" userId="8f87bec9028b5dd9" providerId="LiveId" clId="{6DFDAA65-667B-4847-B063-36E30393369C}" dt="2021-05-25T08:14:19.352" v="3016" actId="20577"/>
        <pc:sldMkLst>
          <pc:docMk/>
          <pc:sldMk cId="2824806143" sldId="303"/>
        </pc:sldMkLst>
        <pc:spChg chg="add mod">
          <ac:chgData name="Abdullah Halawany" userId="8f87bec9028b5dd9" providerId="LiveId" clId="{6DFDAA65-667B-4847-B063-36E30393369C}" dt="2021-05-23T13:25:51.245" v="2314" actId="207"/>
          <ac:spMkLst>
            <pc:docMk/>
            <pc:sldMk cId="2824806143" sldId="303"/>
            <ac:spMk id="19" creationId="{713F9518-DB11-4F8A-85CA-1A5466EEA80C}"/>
          </ac:spMkLst>
        </pc:spChg>
        <pc:spChg chg="add del">
          <ac:chgData name="Abdullah Halawany" userId="8f87bec9028b5dd9" providerId="LiveId" clId="{6DFDAA65-667B-4847-B063-36E30393369C}" dt="2021-05-23T10:11:07.613" v="1052" actId="26606"/>
          <ac:spMkLst>
            <pc:docMk/>
            <pc:sldMk cId="2824806143" sldId="303"/>
            <ac:spMk id="150" creationId="{2E442304-DDBD-4F7B-8017-36BCC863FB40}"/>
          </ac:spMkLst>
        </pc:spChg>
        <pc:spChg chg="add del">
          <ac:chgData name="Abdullah Halawany" userId="8f87bec9028b5dd9" providerId="LiveId" clId="{6DFDAA65-667B-4847-B063-36E30393369C}" dt="2021-05-23T10:11:07.613" v="1052" actId="26606"/>
          <ac:spMkLst>
            <pc:docMk/>
            <pc:sldMk cId="2824806143" sldId="303"/>
            <ac:spMk id="152" creationId="{5E107275-3853-46FD-A241-DE4355A42675}"/>
          </ac:spMkLst>
        </pc:spChg>
        <pc:spChg chg="add">
          <ac:chgData name="Abdullah Halawany" userId="8f87bec9028b5dd9" providerId="LiveId" clId="{6DFDAA65-667B-4847-B063-36E30393369C}" dt="2021-05-23T10:11:07.613" v="1052" actId="26606"/>
          <ac:spMkLst>
            <pc:docMk/>
            <pc:sldMk cId="2824806143" sldId="303"/>
            <ac:spMk id="215" creationId="{C7D023E4-8DE1-436E-9847-ED6A4B4B04FD}"/>
          </ac:spMkLst>
        </pc:spChg>
        <pc:spChg chg="add">
          <ac:chgData name="Abdullah Halawany" userId="8f87bec9028b5dd9" providerId="LiveId" clId="{6DFDAA65-667B-4847-B063-36E30393369C}" dt="2021-05-23T10:11:07.613" v="1052" actId="26606"/>
          <ac:spMkLst>
            <pc:docMk/>
            <pc:sldMk cId="2824806143" sldId="303"/>
            <ac:spMk id="221" creationId="{145B2F28-3A18-4BC2-8E92-9AF66F147CBA}"/>
          </ac:spMkLst>
        </pc:spChg>
        <pc:spChg chg="del mod">
          <ac:chgData name="Abdullah Halawany" userId="8f87bec9028b5dd9" providerId="LiveId" clId="{6DFDAA65-667B-4847-B063-36E30393369C}" dt="2021-05-23T13:25:45.417" v="2312" actId="478"/>
          <ac:spMkLst>
            <pc:docMk/>
            <pc:sldMk cId="2824806143" sldId="303"/>
            <ac:spMk id="25603" creationId="{00000000-0000-0000-0000-000000000000}"/>
          </ac:spMkLst>
        </pc:spChg>
        <pc:spChg chg="del mod">
          <ac:chgData name="Abdullah Halawany" userId="8f87bec9028b5dd9" providerId="LiveId" clId="{6DFDAA65-667B-4847-B063-36E30393369C}" dt="2021-05-23T10:10:47.659" v="1050" actId="26606"/>
          <ac:spMkLst>
            <pc:docMk/>
            <pc:sldMk cId="2824806143" sldId="303"/>
            <ac:spMk id="25605" creationId="{00000000-0000-0000-0000-000000000000}"/>
          </ac:spMkLst>
        </pc:spChg>
        <pc:spChg chg="mod">
          <ac:chgData name="Abdullah Halawany" userId="8f87bec9028b5dd9" providerId="LiveId" clId="{6DFDAA65-667B-4847-B063-36E30393369C}" dt="2021-05-25T08:14:19.352" v="3016" actId="20577"/>
          <ac:spMkLst>
            <pc:docMk/>
            <pc:sldMk cId="2824806143" sldId="303"/>
            <ac:spMk id="69634" creationId="{00000000-0000-0000-0000-000000000000}"/>
          </ac:spMkLst>
        </pc:spChg>
        <pc:spChg chg="del">
          <ac:chgData name="Abdullah Halawany" userId="8f87bec9028b5dd9" providerId="LiveId" clId="{6DFDAA65-667B-4847-B063-36E30393369C}" dt="2021-05-23T10:10:47.659" v="1050" actId="26606"/>
          <ac:spMkLst>
            <pc:docMk/>
            <pc:sldMk cId="2824806143" sldId="303"/>
            <ac:spMk id="69636" creationId="{44D65982-4F00-4330-8DAA-DE6A9E4D6D23}"/>
          </ac:spMkLst>
        </pc:spChg>
        <pc:spChg chg="del">
          <ac:chgData name="Abdullah Halawany" userId="8f87bec9028b5dd9" providerId="LiveId" clId="{6DFDAA65-667B-4847-B063-36E30393369C}" dt="2021-05-23T10:10:47.659" v="1050" actId="26606"/>
          <ac:spMkLst>
            <pc:docMk/>
            <pc:sldMk cId="2824806143" sldId="303"/>
            <ac:spMk id="69637" creationId="{009115B9-5BFD-478D-9C87-29ADB3AF1721}"/>
          </ac:spMkLst>
        </pc:spChg>
        <pc:grpChg chg="add">
          <ac:chgData name="Abdullah Halawany" userId="8f87bec9028b5dd9" providerId="LiveId" clId="{6DFDAA65-667B-4847-B063-36E30393369C}" dt="2021-05-23T10:11:07.613" v="1052" actId="26606"/>
          <ac:grpSpMkLst>
            <pc:docMk/>
            <pc:sldMk cId="2824806143" sldId="303"/>
            <ac:grpSpMk id="217" creationId="{81CC5389-CB4A-43B7-9A0E-5447CE0BC294}"/>
          </ac:grpSpMkLst>
        </pc:grpChg>
        <pc:grpChg chg="add">
          <ac:chgData name="Abdullah Halawany" userId="8f87bec9028b5dd9" providerId="LiveId" clId="{6DFDAA65-667B-4847-B063-36E30393369C}" dt="2021-05-23T10:11:07.613" v="1052" actId="26606"/>
          <ac:grpSpMkLst>
            <pc:docMk/>
            <pc:sldMk cId="2824806143" sldId="303"/>
            <ac:grpSpMk id="223" creationId="{FA65A26F-1F64-451C-BFA2-F92410951FA3}"/>
          </ac:grpSpMkLst>
        </pc:grpChg>
        <pc:grpChg chg="del">
          <ac:chgData name="Abdullah Halawany" userId="8f87bec9028b5dd9" providerId="LiveId" clId="{6DFDAA65-667B-4847-B063-36E30393369C}" dt="2021-05-23T10:10:47.659" v="1050" actId="26606"/>
          <ac:grpSpMkLst>
            <pc:docMk/>
            <pc:sldMk cId="2824806143" sldId="303"/>
            <ac:grpSpMk id="69638" creationId="{8D57F946-2E03-4DE1-91F8-25BEDC663563}"/>
          </ac:grpSpMkLst>
        </pc:grpChg>
        <pc:grpChg chg="del">
          <ac:chgData name="Abdullah Halawany" userId="8f87bec9028b5dd9" providerId="LiveId" clId="{6DFDAA65-667B-4847-B063-36E30393369C}" dt="2021-05-23T10:10:47.659" v="1050" actId="26606"/>
          <ac:grpSpMkLst>
            <pc:docMk/>
            <pc:sldMk cId="2824806143" sldId="303"/>
            <ac:grpSpMk id="69641" creationId="{43F5E015-E085-4624-B431-B42414448684}"/>
          </ac:grpSpMkLst>
        </pc:grpChg>
        <pc:graphicFrameChg chg="add mod">
          <ac:chgData name="Abdullah Halawany" userId="8f87bec9028b5dd9" providerId="LiveId" clId="{6DFDAA65-667B-4847-B063-36E30393369C}" dt="2021-05-23T10:12:00.946" v="1078" actId="20577"/>
          <ac:graphicFrameMkLst>
            <pc:docMk/>
            <pc:sldMk cId="2824806143" sldId="303"/>
            <ac:graphicFrameMk id="69650" creationId="{F890F334-DB42-44BB-B2FF-3F9BB6434369}"/>
          </ac:graphicFrameMkLst>
        </pc:graphicFrameChg>
        <pc:picChg chg="add mod">
          <ac:chgData name="Abdullah Halawany" userId="8f87bec9028b5dd9" providerId="LiveId" clId="{6DFDAA65-667B-4847-B063-36E30393369C}" dt="2021-05-23T11:24:35.978" v="1816"/>
          <ac:picMkLst>
            <pc:docMk/>
            <pc:sldMk cId="2824806143" sldId="303"/>
            <ac:picMk id="34" creationId="{EDD9E662-394A-464D-9ED5-EF960A50C61D}"/>
          </ac:picMkLst>
        </pc:picChg>
      </pc:sldChg>
      <pc:sldChg chg="addSp delSp modSp mod modTransition">
        <pc:chgData name="Abdullah Halawany" userId="8f87bec9028b5dd9" providerId="LiveId" clId="{6DFDAA65-667B-4847-B063-36E30393369C}" dt="2021-05-25T08:13:28.414" v="3012"/>
        <pc:sldMkLst>
          <pc:docMk/>
          <pc:sldMk cId="1677582891" sldId="304"/>
        </pc:sldMkLst>
        <pc:spChg chg="del mod">
          <ac:chgData name="Abdullah Halawany" userId="8f87bec9028b5dd9" providerId="LiveId" clId="{6DFDAA65-667B-4847-B063-36E30393369C}" dt="2021-05-23T10:14:29.193" v="1133" actId="26606"/>
          <ac:spMkLst>
            <pc:docMk/>
            <pc:sldMk cId="1677582891" sldId="304"/>
            <ac:spMk id="25605" creationId="{00000000-0000-0000-0000-000000000000}"/>
          </ac:spMkLst>
        </pc:spChg>
        <pc:spChg chg="mod">
          <ac:chgData name="Abdullah Halawany" userId="8f87bec9028b5dd9" providerId="LiveId" clId="{6DFDAA65-667B-4847-B063-36E30393369C}" dt="2021-05-25T04:43:43.608" v="2804" actId="20577"/>
          <ac:spMkLst>
            <pc:docMk/>
            <pc:sldMk cId="1677582891" sldId="304"/>
            <ac:spMk id="69634" creationId="{00000000-0000-0000-0000-000000000000}"/>
          </ac:spMkLst>
        </pc:spChg>
        <pc:graphicFrameChg chg="add mod modGraphic">
          <ac:chgData name="Abdullah Halawany" userId="8f87bec9028b5dd9" providerId="LiveId" clId="{6DFDAA65-667B-4847-B063-36E30393369C}" dt="2021-05-25T08:13:28.414" v="3012"/>
          <ac:graphicFrameMkLst>
            <pc:docMk/>
            <pc:sldMk cId="1677582891" sldId="304"/>
            <ac:graphicFrameMk id="69650" creationId="{94632EC0-35A0-4BDA-BCAE-E897F63EBF03}"/>
          </ac:graphicFrameMkLst>
        </pc:graphicFrameChg>
        <pc:picChg chg="add mod">
          <ac:chgData name="Abdullah Halawany" userId="8f87bec9028b5dd9" providerId="LiveId" clId="{6DFDAA65-667B-4847-B063-36E30393369C}" dt="2021-05-23T11:24:37.275" v="1817"/>
          <ac:picMkLst>
            <pc:docMk/>
            <pc:sldMk cId="1677582891" sldId="304"/>
            <ac:picMk id="19" creationId="{EB5FE0B4-17C9-4978-AA42-4CC3C2991B19}"/>
          </ac:picMkLst>
        </pc:picChg>
      </pc:sldChg>
      <pc:sldChg chg="addSp modSp mod modTransition">
        <pc:chgData name="Abdullah Halawany" userId="8f87bec9028b5dd9" providerId="LiveId" clId="{6DFDAA65-667B-4847-B063-36E30393369C}" dt="2021-05-24T07:44:57.176" v="2345"/>
        <pc:sldMkLst>
          <pc:docMk/>
          <pc:sldMk cId="3212359543" sldId="305"/>
        </pc:sldMkLst>
        <pc:spChg chg="mod">
          <ac:chgData name="Abdullah Halawany" userId="8f87bec9028b5dd9" providerId="LiveId" clId="{6DFDAA65-667B-4847-B063-36E30393369C}" dt="2021-05-23T13:23:08.109" v="2276" actId="12"/>
          <ac:spMkLst>
            <pc:docMk/>
            <pc:sldMk cId="3212359543" sldId="305"/>
            <ac:spMk id="25605" creationId="{00000000-0000-0000-0000-000000000000}"/>
          </ac:spMkLst>
        </pc:spChg>
        <pc:spChg chg="mod">
          <ac:chgData name="Abdullah Halawany" userId="8f87bec9028b5dd9" providerId="LiveId" clId="{6DFDAA65-667B-4847-B063-36E30393369C}" dt="2021-05-23T10:27:31.287" v="1166" actId="108"/>
          <ac:spMkLst>
            <pc:docMk/>
            <pc:sldMk cId="3212359543" sldId="305"/>
            <ac:spMk id="69634" creationId="{00000000-0000-0000-0000-000000000000}"/>
          </ac:spMkLst>
        </pc:spChg>
        <pc:picChg chg="add mod">
          <ac:chgData name="Abdullah Halawany" userId="8f87bec9028b5dd9" providerId="LiveId" clId="{6DFDAA65-667B-4847-B063-36E30393369C}" dt="2021-05-23T11:24:44.329" v="1818"/>
          <ac:picMkLst>
            <pc:docMk/>
            <pc:sldMk cId="3212359543" sldId="305"/>
            <ac:picMk id="18" creationId="{E5DAA419-B42D-4DB9-9FFA-48DE80DAF0F5}"/>
          </ac:picMkLst>
        </pc:picChg>
      </pc:sldChg>
      <pc:sldChg chg="addSp delSp modSp mod modTransition">
        <pc:chgData name="Abdullah Halawany" userId="8f87bec9028b5dd9" providerId="LiveId" clId="{6DFDAA65-667B-4847-B063-36E30393369C}" dt="2021-05-24T07:44:57.176" v="2345"/>
        <pc:sldMkLst>
          <pc:docMk/>
          <pc:sldMk cId="124520644" sldId="306"/>
        </pc:sldMkLst>
        <pc:spChg chg="add">
          <ac:chgData name="Abdullah Halawany" userId="8f87bec9028b5dd9" providerId="LiveId" clId="{6DFDAA65-667B-4847-B063-36E30393369C}" dt="2021-05-23T10:38:17.745" v="1283" actId="26606"/>
          <ac:spMkLst>
            <pc:docMk/>
            <pc:sldMk cId="124520644" sldId="306"/>
            <ac:spMk id="149" creationId="{913AE63C-D5B4-45D1-ACFC-648CFFCF9805}"/>
          </ac:spMkLst>
        </pc:spChg>
        <pc:spChg chg="add">
          <ac:chgData name="Abdullah Halawany" userId="8f87bec9028b5dd9" providerId="LiveId" clId="{6DFDAA65-667B-4847-B063-36E30393369C}" dt="2021-05-23T10:38:17.745" v="1283" actId="26606"/>
          <ac:spMkLst>
            <pc:docMk/>
            <pc:sldMk cId="124520644" sldId="306"/>
            <ac:spMk id="151" creationId="{34DE9D20-D6C2-4834-9EE9-EC583F3FE571}"/>
          </ac:spMkLst>
        </pc:spChg>
        <pc:spChg chg="mod">
          <ac:chgData name="Abdullah Halawany" userId="8f87bec9028b5dd9" providerId="LiveId" clId="{6DFDAA65-667B-4847-B063-36E30393369C}" dt="2021-05-23T10:38:17.745" v="1283" actId="26606"/>
          <ac:spMkLst>
            <pc:docMk/>
            <pc:sldMk cId="124520644" sldId="306"/>
            <ac:spMk id="25603" creationId="{00000000-0000-0000-0000-000000000000}"/>
          </ac:spMkLst>
        </pc:spChg>
        <pc:spChg chg="mod">
          <ac:chgData name="Abdullah Halawany" userId="8f87bec9028b5dd9" providerId="LiveId" clId="{6DFDAA65-667B-4847-B063-36E30393369C}" dt="2021-05-23T10:39:41.588" v="1324" actId="1036"/>
          <ac:spMkLst>
            <pc:docMk/>
            <pc:sldMk cId="124520644" sldId="306"/>
            <ac:spMk id="25605" creationId="{00000000-0000-0000-0000-000000000000}"/>
          </ac:spMkLst>
        </pc:spChg>
        <pc:spChg chg="mod">
          <ac:chgData name="Abdullah Halawany" userId="8f87bec9028b5dd9" providerId="LiveId" clId="{6DFDAA65-667B-4847-B063-36E30393369C}" dt="2021-05-23T10:38:51.372" v="1293" actId="1076"/>
          <ac:spMkLst>
            <pc:docMk/>
            <pc:sldMk cId="124520644" sldId="306"/>
            <ac:spMk id="69634" creationId="{00000000-0000-0000-0000-000000000000}"/>
          </ac:spMkLst>
        </pc:spChg>
        <pc:spChg chg="del">
          <ac:chgData name="Abdullah Halawany" userId="8f87bec9028b5dd9" providerId="LiveId" clId="{6DFDAA65-667B-4847-B063-36E30393369C}" dt="2021-05-23T10:38:17.745" v="1283" actId="26606"/>
          <ac:spMkLst>
            <pc:docMk/>
            <pc:sldMk cId="124520644" sldId="306"/>
            <ac:spMk id="69636" creationId="{44D65982-4F00-4330-8DAA-DE6A9E4D6D23}"/>
          </ac:spMkLst>
        </pc:spChg>
        <pc:spChg chg="del">
          <ac:chgData name="Abdullah Halawany" userId="8f87bec9028b5dd9" providerId="LiveId" clId="{6DFDAA65-667B-4847-B063-36E30393369C}" dt="2021-05-23T10:38:17.745" v="1283" actId="26606"/>
          <ac:spMkLst>
            <pc:docMk/>
            <pc:sldMk cId="124520644" sldId="306"/>
            <ac:spMk id="69637" creationId="{009115B9-5BFD-478D-9C87-29ADB3AF1721}"/>
          </ac:spMkLst>
        </pc:spChg>
        <pc:grpChg chg="add">
          <ac:chgData name="Abdullah Halawany" userId="8f87bec9028b5dd9" providerId="LiveId" clId="{6DFDAA65-667B-4847-B063-36E30393369C}" dt="2021-05-23T10:38:17.745" v="1283" actId="26606"/>
          <ac:grpSpMkLst>
            <pc:docMk/>
            <pc:sldMk cId="124520644" sldId="306"/>
            <ac:grpSpMk id="153" creationId="{6840C728-4E01-4237-82C8-9624DFA8554D}"/>
          </ac:grpSpMkLst>
        </pc:grpChg>
        <pc:grpChg chg="add">
          <ac:chgData name="Abdullah Halawany" userId="8f87bec9028b5dd9" providerId="LiveId" clId="{6DFDAA65-667B-4847-B063-36E30393369C}" dt="2021-05-23T10:38:17.745" v="1283" actId="26606"/>
          <ac:grpSpMkLst>
            <pc:docMk/>
            <pc:sldMk cId="124520644" sldId="306"/>
            <ac:grpSpMk id="157" creationId="{E27AF472-EAE3-4572-AB69-B92BD10DBC6D}"/>
          </ac:grpSpMkLst>
        </pc:grpChg>
        <pc:grpChg chg="del">
          <ac:chgData name="Abdullah Halawany" userId="8f87bec9028b5dd9" providerId="LiveId" clId="{6DFDAA65-667B-4847-B063-36E30393369C}" dt="2021-05-23T10:38:17.745" v="1283" actId="26606"/>
          <ac:grpSpMkLst>
            <pc:docMk/>
            <pc:sldMk cId="124520644" sldId="306"/>
            <ac:grpSpMk id="69638" creationId="{8D57F946-2E03-4DE1-91F8-25BEDC663563}"/>
          </ac:grpSpMkLst>
        </pc:grpChg>
        <pc:grpChg chg="del">
          <ac:chgData name="Abdullah Halawany" userId="8f87bec9028b5dd9" providerId="LiveId" clId="{6DFDAA65-667B-4847-B063-36E30393369C}" dt="2021-05-23T10:38:17.745" v="1283" actId="26606"/>
          <ac:grpSpMkLst>
            <pc:docMk/>
            <pc:sldMk cId="124520644" sldId="306"/>
            <ac:grpSpMk id="69641" creationId="{43F5E015-E085-4624-B431-B42414448684}"/>
          </ac:grpSpMkLst>
        </pc:grpChg>
        <pc:picChg chg="add del">
          <ac:chgData name="Abdullah Halawany" userId="8f87bec9028b5dd9" providerId="LiveId" clId="{6DFDAA65-667B-4847-B063-36E30393369C}" dt="2021-05-23T10:37:00.419" v="1277" actId="22"/>
          <ac:picMkLst>
            <pc:docMk/>
            <pc:sldMk cId="124520644" sldId="306"/>
            <ac:picMk id="3" creationId="{9E42295A-92EB-47B8-A860-F607ED1A8662}"/>
          </ac:picMkLst>
        </pc:picChg>
        <pc:picChg chg="add mod ord">
          <ac:chgData name="Abdullah Halawany" userId="8f87bec9028b5dd9" providerId="LiveId" clId="{6DFDAA65-667B-4847-B063-36E30393369C}" dt="2021-05-23T10:39:52.496" v="1327" actId="1076"/>
          <ac:picMkLst>
            <pc:docMk/>
            <pc:sldMk cId="124520644" sldId="306"/>
            <ac:picMk id="5" creationId="{604A60FC-5664-45EB-964E-78A1DF5ABAFA}"/>
          </ac:picMkLst>
        </pc:picChg>
        <pc:picChg chg="add mod">
          <ac:chgData name="Abdullah Halawany" userId="8f87bec9028b5dd9" providerId="LiveId" clId="{6DFDAA65-667B-4847-B063-36E30393369C}" dt="2021-05-23T11:24:47.023" v="1820"/>
          <ac:picMkLst>
            <pc:docMk/>
            <pc:sldMk cId="124520644" sldId="306"/>
            <ac:picMk id="35" creationId="{F1DACD59-4971-4627-A6A3-32E3D737ADEC}"/>
          </ac:picMkLst>
        </pc:picChg>
      </pc:sldChg>
      <pc:sldChg chg="addSp delSp modSp add del mod ord">
        <pc:chgData name="Abdullah Halawany" userId="8f87bec9028b5dd9" providerId="LiveId" clId="{6DFDAA65-667B-4847-B063-36E30393369C}" dt="2021-05-23T10:51:10.692" v="1416" actId="47"/>
        <pc:sldMkLst>
          <pc:docMk/>
          <pc:sldMk cId="183474710" sldId="307"/>
        </pc:sldMkLst>
        <pc:spChg chg="add mod">
          <ac:chgData name="Abdullah Halawany" userId="8f87bec9028b5dd9" providerId="LiveId" clId="{6DFDAA65-667B-4847-B063-36E30393369C}" dt="2021-05-23T10:33:11.301" v="1239" actId="26606"/>
          <ac:spMkLst>
            <pc:docMk/>
            <pc:sldMk cId="183474710" sldId="307"/>
            <ac:spMk id="5" creationId="{A4414D4C-E5FD-4843-99DD-3AC42D12BA94}"/>
          </ac:spMkLst>
        </pc:spChg>
        <pc:spChg chg="add">
          <ac:chgData name="Abdullah Halawany" userId="8f87bec9028b5dd9" providerId="LiveId" clId="{6DFDAA65-667B-4847-B063-36E30393369C}" dt="2021-05-23T10:33:11.301" v="1239" actId="26606"/>
          <ac:spMkLst>
            <pc:docMk/>
            <pc:sldMk cId="183474710" sldId="307"/>
            <ac:spMk id="149" creationId="{913AE63C-D5B4-45D1-ACFC-648CFFCF9805}"/>
          </ac:spMkLst>
        </pc:spChg>
        <pc:spChg chg="add">
          <ac:chgData name="Abdullah Halawany" userId="8f87bec9028b5dd9" providerId="LiveId" clId="{6DFDAA65-667B-4847-B063-36E30393369C}" dt="2021-05-23T10:33:11.301" v="1239" actId="26606"/>
          <ac:spMkLst>
            <pc:docMk/>
            <pc:sldMk cId="183474710" sldId="307"/>
            <ac:spMk id="155" creationId="{BF9E7B5D-88C3-4C36-A22E-93AA384BA7B1}"/>
          </ac:spMkLst>
        </pc:spChg>
        <pc:spChg chg="mod ord">
          <ac:chgData name="Abdullah Halawany" userId="8f87bec9028b5dd9" providerId="LiveId" clId="{6DFDAA65-667B-4847-B063-36E30393369C}" dt="2021-05-23T10:33:11.301" v="1239" actId="26606"/>
          <ac:spMkLst>
            <pc:docMk/>
            <pc:sldMk cId="183474710" sldId="307"/>
            <ac:spMk id="25603" creationId="{00000000-0000-0000-0000-000000000000}"/>
          </ac:spMkLst>
        </pc:spChg>
        <pc:spChg chg="del">
          <ac:chgData name="Abdullah Halawany" userId="8f87bec9028b5dd9" providerId="LiveId" clId="{6DFDAA65-667B-4847-B063-36E30393369C}" dt="2021-05-23T10:32:48.304" v="1238" actId="478"/>
          <ac:spMkLst>
            <pc:docMk/>
            <pc:sldMk cId="183474710" sldId="307"/>
            <ac:spMk id="25605" creationId="{00000000-0000-0000-0000-000000000000}"/>
          </ac:spMkLst>
        </pc:spChg>
        <pc:spChg chg="mod ord">
          <ac:chgData name="Abdullah Halawany" userId="8f87bec9028b5dd9" providerId="LiveId" clId="{6DFDAA65-667B-4847-B063-36E30393369C}" dt="2021-05-23T10:33:11.301" v="1239" actId="26606"/>
          <ac:spMkLst>
            <pc:docMk/>
            <pc:sldMk cId="183474710" sldId="307"/>
            <ac:spMk id="69634" creationId="{00000000-0000-0000-0000-000000000000}"/>
          </ac:spMkLst>
        </pc:spChg>
        <pc:spChg chg="del">
          <ac:chgData name="Abdullah Halawany" userId="8f87bec9028b5dd9" providerId="LiveId" clId="{6DFDAA65-667B-4847-B063-36E30393369C}" dt="2021-05-23T10:33:11.301" v="1239" actId="26606"/>
          <ac:spMkLst>
            <pc:docMk/>
            <pc:sldMk cId="183474710" sldId="307"/>
            <ac:spMk id="69636" creationId="{44D65982-4F00-4330-8DAA-DE6A9E4D6D23}"/>
          </ac:spMkLst>
        </pc:spChg>
        <pc:spChg chg="del">
          <ac:chgData name="Abdullah Halawany" userId="8f87bec9028b5dd9" providerId="LiveId" clId="{6DFDAA65-667B-4847-B063-36E30393369C}" dt="2021-05-23T10:33:11.301" v="1239" actId="26606"/>
          <ac:spMkLst>
            <pc:docMk/>
            <pc:sldMk cId="183474710" sldId="307"/>
            <ac:spMk id="69637" creationId="{009115B9-5BFD-478D-9C87-29ADB3AF1721}"/>
          </ac:spMkLst>
        </pc:spChg>
        <pc:grpChg chg="add">
          <ac:chgData name="Abdullah Halawany" userId="8f87bec9028b5dd9" providerId="LiveId" clId="{6DFDAA65-667B-4847-B063-36E30393369C}" dt="2021-05-23T10:33:11.301" v="1239" actId="26606"/>
          <ac:grpSpMkLst>
            <pc:docMk/>
            <pc:sldMk cId="183474710" sldId="307"/>
            <ac:grpSpMk id="151" creationId="{6DCEF60B-EF3F-4A5E-BDC6-A2D840B90F2E}"/>
          </ac:grpSpMkLst>
        </pc:grpChg>
        <pc:grpChg chg="add">
          <ac:chgData name="Abdullah Halawany" userId="8f87bec9028b5dd9" providerId="LiveId" clId="{6DFDAA65-667B-4847-B063-36E30393369C}" dt="2021-05-23T10:33:11.301" v="1239" actId="26606"/>
          <ac:grpSpMkLst>
            <pc:docMk/>
            <pc:sldMk cId="183474710" sldId="307"/>
            <ac:grpSpMk id="157" creationId="{E27AF472-EAE3-4572-AB69-B92BD10DBC6D}"/>
          </ac:grpSpMkLst>
        </pc:grpChg>
        <pc:grpChg chg="del">
          <ac:chgData name="Abdullah Halawany" userId="8f87bec9028b5dd9" providerId="LiveId" clId="{6DFDAA65-667B-4847-B063-36E30393369C}" dt="2021-05-23T10:33:11.301" v="1239" actId="26606"/>
          <ac:grpSpMkLst>
            <pc:docMk/>
            <pc:sldMk cId="183474710" sldId="307"/>
            <ac:grpSpMk id="69638" creationId="{8D57F946-2E03-4DE1-91F8-25BEDC663563}"/>
          </ac:grpSpMkLst>
        </pc:grpChg>
        <pc:grpChg chg="del">
          <ac:chgData name="Abdullah Halawany" userId="8f87bec9028b5dd9" providerId="LiveId" clId="{6DFDAA65-667B-4847-B063-36E30393369C}" dt="2021-05-23T10:33:11.301" v="1239" actId="26606"/>
          <ac:grpSpMkLst>
            <pc:docMk/>
            <pc:sldMk cId="183474710" sldId="307"/>
            <ac:grpSpMk id="69641" creationId="{43F5E015-E085-4624-B431-B42414448684}"/>
          </ac:grpSpMkLst>
        </pc:grpChg>
        <pc:picChg chg="add del mod">
          <ac:chgData name="Abdullah Halawany" userId="8f87bec9028b5dd9" providerId="LiveId" clId="{6DFDAA65-667B-4847-B063-36E30393369C}" dt="2021-05-23T10:33:57.769" v="1242" actId="21"/>
          <ac:picMkLst>
            <pc:docMk/>
            <pc:sldMk cId="183474710" sldId="307"/>
            <ac:picMk id="3" creationId="{FD33C15E-2282-4164-B3D8-D7E30B06D492}"/>
          </ac:picMkLst>
        </pc:picChg>
      </pc:sldChg>
      <pc:sldChg chg="addSp delSp modSp mod modTransition">
        <pc:chgData name="Abdullah Halawany" userId="8f87bec9028b5dd9" providerId="LiveId" clId="{6DFDAA65-667B-4847-B063-36E30393369C}" dt="2021-05-25T04:52:09.357" v="2805" actId="20577"/>
        <pc:sldMkLst>
          <pc:docMk/>
          <pc:sldMk cId="1314554037" sldId="308"/>
        </pc:sldMkLst>
        <pc:spChg chg="add mod">
          <ac:chgData name="Abdullah Halawany" userId="8f87bec9028b5dd9" providerId="LiveId" clId="{6DFDAA65-667B-4847-B063-36E30393369C}" dt="2021-05-25T04:52:09.357" v="2805" actId="20577"/>
          <ac:spMkLst>
            <pc:docMk/>
            <pc:sldMk cId="1314554037" sldId="308"/>
            <ac:spMk id="4" creationId="{C6F459E0-5E4B-47BB-9798-E04B6060ABCB}"/>
          </ac:spMkLst>
        </pc:spChg>
        <pc:spChg chg="mod">
          <ac:chgData name="Abdullah Halawany" userId="8f87bec9028b5dd9" providerId="LiveId" clId="{6DFDAA65-667B-4847-B063-36E30393369C}" dt="2021-05-23T10:34:22.988" v="1247" actId="27636"/>
          <ac:spMkLst>
            <pc:docMk/>
            <pc:sldMk cId="1314554037" sldId="308"/>
            <ac:spMk id="69634" creationId="{00000000-0000-0000-0000-000000000000}"/>
          </ac:spMkLst>
        </pc:spChg>
        <pc:grpChg chg="del">
          <ac:chgData name="Abdullah Halawany" userId="8f87bec9028b5dd9" providerId="LiveId" clId="{6DFDAA65-667B-4847-B063-36E30393369C}" dt="2021-05-23T10:33:54.540" v="1240" actId="478"/>
          <ac:grpSpMkLst>
            <pc:docMk/>
            <pc:sldMk cId="1314554037" sldId="308"/>
            <ac:grpSpMk id="2" creationId="{6E0BBEAD-ACCF-4606-9604-BE3BC022CE8F}"/>
          </ac:grpSpMkLst>
        </pc:grpChg>
        <pc:picChg chg="add mod">
          <ac:chgData name="Abdullah Halawany" userId="8f87bec9028b5dd9" providerId="LiveId" clId="{6DFDAA65-667B-4847-B063-36E30393369C}" dt="2021-05-23T13:23:28.628" v="2277" actId="1076"/>
          <ac:picMkLst>
            <pc:docMk/>
            <pc:sldMk cId="1314554037" sldId="308"/>
            <ac:picMk id="2" creationId="{22854F7A-A288-484D-A12D-CB3156F9CE57}"/>
          </ac:picMkLst>
        </pc:picChg>
        <pc:picChg chg="add del mod">
          <ac:chgData name="Abdullah Halawany" userId="8f87bec9028b5dd9" providerId="LiveId" clId="{6DFDAA65-667B-4847-B063-36E30393369C}" dt="2021-05-23T13:22:18.715" v="2263" actId="478"/>
          <ac:picMkLst>
            <pc:docMk/>
            <pc:sldMk cId="1314554037" sldId="308"/>
            <ac:picMk id="3" creationId="{12CE866D-4088-4D51-B0D2-6569AC059828}"/>
          </ac:picMkLst>
        </pc:picChg>
        <pc:picChg chg="add mod">
          <ac:chgData name="Abdullah Halawany" userId="8f87bec9028b5dd9" providerId="LiveId" clId="{6DFDAA65-667B-4847-B063-36E30393369C}" dt="2021-05-23T11:24:45.680" v="1819"/>
          <ac:picMkLst>
            <pc:docMk/>
            <pc:sldMk cId="1314554037" sldId="308"/>
            <ac:picMk id="28" creationId="{BF701EAA-D8ED-4203-87C9-221F0384A684}"/>
          </ac:picMkLst>
        </pc:picChg>
      </pc:sldChg>
      <pc:sldChg chg="del">
        <pc:chgData name="Abdullah Halawany" userId="8f87bec9028b5dd9" providerId="LiveId" clId="{6DFDAA65-667B-4847-B063-36E30393369C}" dt="2021-05-23T10:40:41.568" v="1328" actId="47"/>
        <pc:sldMkLst>
          <pc:docMk/>
          <pc:sldMk cId="587455445" sldId="309"/>
        </pc:sldMkLst>
      </pc:sldChg>
      <pc:sldChg chg="addSp modSp mod modTransition">
        <pc:chgData name="Abdullah Halawany" userId="8f87bec9028b5dd9" providerId="LiveId" clId="{6DFDAA65-667B-4847-B063-36E30393369C}" dt="2021-05-25T08:24:30.342" v="3130" actId="20577"/>
        <pc:sldMkLst>
          <pc:docMk/>
          <pc:sldMk cId="60004147" sldId="310"/>
        </pc:sldMkLst>
        <pc:spChg chg="mod">
          <ac:chgData name="Abdullah Halawany" userId="8f87bec9028b5dd9" providerId="LiveId" clId="{6DFDAA65-667B-4847-B063-36E30393369C}" dt="2021-05-25T08:24:30.342" v="3130" actId="20577"/>
          <ac:spMkLst>
            <pc:docMk/>
            <pc:sldMk cId="60004147" sldId="310"/>
            <ac:spMk id="25605" creationId="{00000000-0000-0000-0000-000000000000}"/>
          </ac:spMkLst>
        </pc:spChg>
        <pc:spChg chg="mod">
          <ac:chgData name="Abdullah Halawany" userId="8f87bec9028b5dd9" providerId="LiveId" clId="{6DFDAA65-667B-4847-B063-36E30393369C}" dt="2021-05-23T10:41:00.053" v="1333" actId="108"/>
          <ac:spMkLst>
            <pc:docMk/>
            <pc:sldMk cId="60004147" sldId="310"/>
            <ac:spMk id="69634" creationId="{00000000-0000-0000-0000-000000000000}"/>
          </ac:spMkLst>
        </pc:spChg>
        <pc:picChg chg="add mod">
          <ac:chgData name="Abdullah Halawany" userId="8f87bec9028b5dd9" providerId="LiveId" clId="{6DFDAA65-667B-4847-B063-36E30393369C}" dt="2021-05-23T11:24:48.248" v="1821"/>
          <ac:picMkLst>
            <pc:docMk/>
            <pc:sldMk cId="60004147" sldId="310"/>
            <ac:picMk id="18" creationId="{F4C629DA-354D-495C-A7CD-1E5321E07386}"/>
          </ac:picMkLst>
        </pc:picChg>
      </pc:sldChg>
      <pc:sldChg chg="addSp modSp mod modTransition">
        <pc:chgData name="Abdullah Halawany" userId="8f87bec9028b5dd9" providerId="LiveId" clId="{6DFDAA65-667B-4847-B063-36E30393369C}" dt="2021-05-24T07:44:57.176" v="2345"/>
        <pc:sldMkLst>
          <pc:docMk/>
          <pc:sldMk cId="1656012977" sldId="311"/>
        </pc:sldMkLst>
        <pc:spChg chg="mod">
          <ac:chgData name="Abdullah Halawany" userId="8f87bec9028b5dd9" providerId="LiveId" clId="{6DFDAA65-667B-4847-B063-36E30393369C}" dt="2021-05-23T10:49:03.882" v="1414" actId="20577"/>
          <ac:spMkLst>
            <pc:docMk/>
            <pc:sldMk cId="1656012977" sldId="311"/>
            <ac:spMk id="25605" creationId="{00000000-0000-0000-0000-000000000000}"/>
          </ac:spMkLst>
        </pc:spChg>
        <pc:spChg chg="mod">
          <ac:chgData name="Abdullah Halawany" userId="8f87bec9028b5dd9" providerId="LiveId" clId="{6DFDAA65-667B-4847-B063-36E30393369C}" dt="2021-05-23T10:49:18.482" v="1415" actId="20577"/>
          <ac:spMkLst>
            <pc:docMk/>
            <pc:sldMk cId="1656012977" sldId="311"/>
            <ac:spMk id="69634" creationId="{00000000-0000-0000-0000-000000000000}"/>
          </ac:spMkLst>
        </pc:spChg>
        <pc:picChg chg="add mod">
          <ac:chgData name="Abdullah Halawany" userId="8f87bec9028b5dd9" providerId="LiveId" clId="{6DFDAA65-667B-4847-B063-36E30393369C}" dt="2021-05-23T11:24:49.415" v="1822"/>
          <ac:picMkLst>
            <pc:docMk/>
            <pc:sldMk cId="1656012977" sldId="311"/>
            <ac:picMk id="18" creationId="{9E5A3B09-2957-4EA4-8AC4-85BE0C67ACFE}"/>
          </ac:picMkLst>
        </pc:picChg>
      </pc:sldChg>
      <pc:sldChg chg="addSp delSp modSp mod modTransition">
        <pc:chgData name="Abdullah Halawany" userId="8f87bec9028b5dd9" providerId="LiveId" clId="{6DFDAA65-667B-4847-B063-36E30393369C}" dt="2021-05-24T07:44:57.176" v="2345"/>
        <pc:sldMkLst>
          <pc:docMk/>
          <pc:sldMk cId="348347899" sldId="312"/>
        </pc:sldMkLst>
        <pc:spChg chg="mod">
          <ac:chgData name="Abdullah Halawany" userId="8f87bec9028b5dd9" providerId="LiveId" clId="{6DFDAA65-667B-4847-B063-36E30393369C}" dt="2021-05-23T10:54:05.217" v="1424" actId="1076"/>
          <ac:spMkLst>
            <pc:docMk/>
            <pc:sldMk cId="348347899" sldId="312"/>
            <ac:spMk id="25" creationId="{D46A06E9-682B-4DE9-86A2-07C1053C557E}"/>
          </ac:spMkLst>
        </pc:spChg>
        <pc:spChg chg="mod">
          <ac:chgData name="Abdullah Halawany" userId="8f87bec9028b5dd9" providerId="LiveId" clId="{6DFDAA65-667B-4847-B063-36E30393369C}" dt="2021-05-23T10:54:05.217" v="1424" actId="1076"/>
          <ac:spMkLst>
            <pc:docMk/>
            <pc:sldMk cId="348347899" sldId="312"/>
            <ac:spMk id="26" creationId="{99153784-9E61-4280-AC6F-7DE0FF42F94E}"/>
          </ac:spMkLst>
        </pc:spChg>
        <pc:spChg chg="mod">
          <ac:chgData name="Abdullah Halawany" userId="8f87bec9028b5dd9" providerId="LiveId" clId="{6DFDAA65-667B-4847-B063-36E30393369C}" dt="2021-05-23T10:54:05.217" v="1424" actId="1076"/>
          <ac:spMkLst>
            <pc:docMk/>
            <pc:sldMk cId="348347899" sldId="312"/>
            <ac:spMk id="27" creationId="{F4FA9D00-061B-45A2-ACAB-E876C07E3948}"/>
          </ac:spMkLst>
        </pc:spChg>
        <pc:spChg chg="mod">
          <ac:chgData name="Abdullah Halawany" userId="8f87bec9028b5dd9" providerId="LiveId" clId="{6DFDAA65-667B-4847-B063-36E30393369C}" dt="2021-05-23T10:54:05.217" v="1424" actId="1076"/>
          <ac:spMkLst>
            <pc:docMk/>
            <pc:sldMk cId="348347899" sldId="312"/>
            <ac:spMk id="28" creationId="{64A310E8-97ED-489A-85CF-F395139A7748}"/>
          </ac:spMkLst>
        </pc:spChg>
        <pc:spChg chg="mod">
          <ac:chgData name="Abdullah Halawany" userId="8f87bec9028b5dd9" providerId="LiveId" clId="{6DFDAA65-667B-4847-B063-36E30393369C}" dt="2021-05-23T10:54:05.217" v="1424" actId="1076"/>
          <ac:spMkLst>
            <pc:docMk/>
            <pc:sldMk cId="348347899" sldId="312"/>
            <ac:spMk id="29" creationId="{D0089406-D586-4BB4-9043-88C127BA674A}"/>
          </ac:spMkLst>
        </pc:spChg>
        <pc:spChg chg="mod">
          <ac:chgData name="Abdullah Halawany" userId="8f87bec9028b5dd9" providerId="LiveId" clId="{6DFDAA65-667B-4847-B063-36E30393369C}" dt="2021-05-23T10:54:05.217" v="1424" actId="1076"/>
          <ac:spMkLst>
            <pc:docMk/>
            <pc:sldMk cId="348347899" sldId="312"/>
            <ac:spMk id="30" creationId="{43E69A8D-2451-4243-91C4-6B26EF990662}"/>
          </ac:spMkLst>
        </pc:spChg>
        <pc:spChg chg="mod">
          <ac:chgData name="Abdullah Halawany" userId="8f87bec9028b5dd9" providerId="LiveId" clId="{6DFDAA65-667B-4847-B063-36E30393369C}" dt="2021-05-23T10:54:05.217" v="1424" actId="1076"/>
          <ac:spMkLst>
            <pc:docMk/>
            <pc:sldMk cId="348347899" sldId="312"/>
            <ac:spMk id="31" creationId="{18EB2C47-4B04-4C74-9756-5E05BA023087}"/>
          </ac:spMkLst>
        </pc:spChg>
        <pc:spChg chg="mod">
          <ac:chgData name="Abdullah Halawany" userId="8f87bec9028b5dd9" providerId="LiveId" clId="{6DFDAA65-667B-4847-B063-36E30393369C}" dt="2021-05-23T10:54:05.217" v="1424" actId="1076"/>
          <ac:spMkLst>
            <pc:docMk/>
            <pc:sldMk cId="348347899" sldId="312"/>
            <ac:spMk id="32" creationId="{987FDFA8-279A-40E5-98FD-93A23990397F}"/>
          </ac:spMkLst>
        </pc:spChg>
        <pc:spChg chg="mod">
          <ac:chgData name="Abdullah Halawany" userId="8f87bec9028b5dd9" providerId="LiveId" clId="{6DFDAA65-667B-4847-B063-36E30393369C}" dt="2021-05-23T10:54:05.217" v="1424" actId="1076"/>
          <ac:spMkLst>
            <pc:docMk/>
            <pc:sldMk cId="348347899" sldId="312"/>
            <ac:spMk id="33" creationId="{5B5B6E2F-E35E-42A8-84AB-7C57B92DD3B7}"/>
          </ac:spMkLst>
        </pc:spChg>
        <pc:spChg chg="mod">
          <ac:chgData name="Abdullah Halawany" userId="8f87bec9028b5dd9" providerId="LiveId" clId="{6DFDAA65-667B-4847-B063-36E30393369C}" dt="2021-05-23T10:54:05.217" v="1424" actId="1076"/>
          <ac:spMkLst>
            <pc:docMk/>
            <pc:sldMk cId="348347899" sldId="312"/>
            <ac:spMk id="34" creationId="{73C0E758-02E5-4A3C-8B5C-4202FE99DBC7}"/>
          </ac:spMkLst>
        </pc:spChg>
        <pc:spChg chg="mod">
          <ac:chgData name="Abdullah Halawany" userId="8f87bec9028b5dd9" providerId="LiveId" clId="{6DFDAA65-667B-4847-B063-36E30393369C}" dt="2021-05-23T10:54:05.217" v="1424" actId="1076"/>
          <ac:spMkLst>
            <pc:docMk/>
            <pc:sldMk cId="348347899" sldId="312"/>
            <ac:spMk id="35" creationId="{28AF9F12-12B3-45D3-8B59-903681459ACC}"/>
          </ac:spMkLst>
        </pc:spChg>
        <pc:spChg chg="mod">
          <ac:chgData name="Abdullah Halawany" userId="8f87bec9028b5dd9" providerId="LiveId" clId="{6DFDAA65-667B-4847-B063-36E30393369C}" dt="2021-05-23T10:54:05.217" v="1424" actId="1076"/>
          <ac:spMkLst>
            <pc:docMk/>
            <pc:sldMk cId="348347899" sldId="312"/>
            <ac:spMk id="36" creationId="{24F04BD5-F18C-46B6-970D-D8F883A64F06}"/>
          </ac:spMkLst>
        </pc:spChg>
        <pc:spChg chg="mod">
          <ac:chgData name="Abdullah Halawany" userId="8f87bec9028b5dd9" providerId="LiveId" clId="{6DFDAA65-667B-4847-B063-36E30393369C}" dt="2021-05-23T10:54:05.217" v="1424" actId="1076"/>
          <ac:spMkLst>
            <pc:docMk/>
            <pc:sldMk cId="348347899" sldId="312"/>
            <ac:spMk id="37" creationId="{CBA20798-2565-4F1A-9D3B-DDB254A4C708}"/>
          </ac:spMkLst>
        </pc:spChg>
        <pc:spChg chg="mod">
          <ac:chgData name="Abdullah Halawany" userId="8f87bec9028b5dd9" providerId="LiveId" clId="{6DFDAA65-667B-4847-B063-36E30393369C}" dt="2021-05-23T10:54:05.217" v="1424" actId="1076"/>
          <ac:spMkLst>
            <pc:docMk/>
            <pc:sldMk cId="348347899" sldId="312"/>
            <ac:spMk id="38" creationId="{64E716FA-0F97-4F4B-A01B-5CF882062AE0}"/>
          </ac:spMkLst>
        </pc:spChg>
        <pc:spChg chg="mod">
          <ac:chgData name="Abdullah Halawany" userId="8f87bec9028b5dd9" providerId="LiveId" clId="{6DFDAA65-667B-4847-B063-36E30393369C}" dt="2021-05-23T10:54:05.217" v="1424" actId="1076"/>
          <ac:spMkLst>
            <pc:docMk/>
            <pc:sldMk cId="348347899" sldId="312"/>
            <ac:spMk id="39" creationId="{1112CD4F-665F-4534-AB93-82E6D402DBAD}"/>
          </ac:spMkLst>
        </pc:spChg>
        <pc:spChg chg="mod">
          <ac:chgData name="Abdullah Halawany" userId="8f87bec9028b5dd9" providerId="LiveId" clId="{6DFDAA65-667B-4847-B063-36E30393369C}" dt="2021-05-23T10:54:05.217" v="1424" actId="1076"/>
          <ac:spMkLst>
            <pc:docMk/>
            <pc:sldMk cId="348347899" sldId="312"/>
            <ac:spMk id="40" creationId="{27D2898C-30E3-47D0-ACFE-21F0598047A4}"/>
          </ac:spMkLst>
        </pc:spChg>
        <pc:spChg chg="mod">
          <ac:chgData name="Abdullah Halawany" userId="8f87bec9028b5dd9" providerId="LiveId" clId="{6DFDAA65-667B-4847-B063-36E30393369C}" dt="2021-05-23T10:54:05.217" v="1424" actId="1076"/>
          <ac:spMkLst>
            <pc:docMk/>
            <pc:sldMk cId="348347899" sldId="312"/>
            <ac:spMk id="41" creationId="{3486ADD1-A113-40C1-AFD9-57DD258CEF5A}"/>
          </ac:spMkLst>
        </pc:spChg>
        <pc:spChg chg="mod">
          <ac:chgData name="Abdullah Halawany" userId="8f87bec9028b5dd9" providerId="LiveId" clId="{6DFDAA65-667B-4847-B063-36E30393369C}" dt="2021-05-23T10:54:05.217" v="1424" actId="1076"/>
          <ac:spMkLst>
            <pc:docMk/>
            <pc:sldMk cId="348347899" sldId="312"/>
            <ac:spMk id="42" creationId="{CD64FB7B-602F-4B4E-8A61-7B85FB19DB11}"/>
          </ac:spMkLst>
        </pc:spChg>
        <pc:spChg chg="mod">
          <ac:chgData name="Abdullah Halawany" userId="8f87bec9028b5dd9" providerId="LiveId" clId="{6DFDAA65-667B-4847-B063-36E30393369C}" dt="2021-05-23T10:54:05.217" v="1424" actId="1076"/>
          <ac:spMkLst>
            <pc:docMk/>
            <pc:sldMk cId="348347899" sldId="312"/>
            <ac:spMk id="43" creationId="{5FDDE308-DF25-4301-8C4C-1A18AAF1BC6C}"/>
          </ac:spMkLst>
        </pc:spChg>
        <pc:spChg chg="mod">
          <ac:chgData name="Abdullah Halawany" userId="8f87bec9028b5dd9" providerId="LiveId" clId="{6DFDAA65-667B-4847-B063-36E30393369C}" dt="2021-05-23T10:54:05.217" v="1424" actId="1076"/>
          <ac:spMkLst>
            <pc:docMk/>
            <pc:sldMk cId="348347899" sldId="312"/>
            <ac:spMk id="44" creationId="{F386C008-EF2C-485B-BEF3-35F405A2FDDF}"/>
          </ac:spMkLst>
        </pc:spChg>
        <pc:spChg chg="mod">
          <ac:chgData name="Abdullah Halawany" userId="8f87bec9028b5dd9" providerId="LiveId" clId="{6DFDAA65-667B-4847-B063-36E30393369C}" dt="2021-05-23T10:54:05.217" v="1424" actId="1076"/>
          <ac:spMkLst>
            <pc:docMk/>
            <pc:sldMk cId="348347899" sldId="312"/>
            <ac:spMk id="45" creationId="{80883310-0C81-4CE4-B889-CC4134009A3F}"/>
          </ac:spMkLst>
        </pc:spChg>
        <pc:spChg chg="mod">
          <ac:chgData name="Abdullah Halawany" userId="8f87bec9028b5dd9" providerId="LiveId" clId="{6DFDAA65-667B-4847-B063-36E30393369C}" dt="2021-05-23T10:54:05.217" v="1424" actId="1076"/>
          <ac:spMkLst>
            <pc:docMk/>
            <pc:sldMk cId="348347899" sldId="312"/>
            <ac:spMk id="46" creationId="{2AD18486-FAEA-4522-B7A1-BC5110CD0D2E}"/>
          </ac:spMkLst>
        </pc:spChg>
        <pc:spChg chg="mod">
          <ac:chgData name="Abdullah Halawany" userId="8f87bec9028b5dd9" providerId="LiveId" clId="{6DFDAA65-667B-4847-B063-36E30393369C}" dt="2021-05-23T10:54:05.217" v="1424" actId="1076"/>
          <ac:spMkLst>
            <pc:docMk/>
            <pc:sldMk cId="348347899" sldId="312"/>
            <ac:spMk id="47" creationId="{719C9632-6CC8-4AF5-8165-293B70DE0640}"/>
          </ac:spMkLst>
        </pc:spChg>
        <pc:spChg chg="mod">
          <ac:chgData name="Abdullah Halawany" userId="8f87bec9028b5dd9" providerId="LiveId" clId="{6DFDAA65-667B-4847-B063-36E30393369C}" dt="2021-05-23T10:54:05.217" v="1424" actId="1076"/>
          <ac:spMkLst>
            <pc:docMk/>
            <pc:sldMk cId="348347899" sldId="312"/>
            <ac:spMk id="48" creationId="{1D7A1987-94C6-4ABA-920F-64968B9B19FD}"/>
          </ac:spMkLst>
        </pc:spChg>
        <pc:spChg chg="mod">
          <ac:chgData name="Abdullah Halawany" userId="8f87bec9028b5dd9" providerId="LiveId" clId="{6DFDAA65-667B-4847-B063-36E30393369C}" dt="2021-05-23T10:54:05.217" v="1424" actId="1076"/>
          <ac:spMkLst>
            <pc:docMk/>
            <pc:sldMk cId="348347899" sldId="312"/>
            <ac:spMk id="49" creationId="{230F1B18-02B7-4540-B65F-B74D61DC53CC}"/>
          </ac:spMkLst>
        </pc:spChg>
        <pc:spChg chg="mod">
          <ac:chgData name="Abdullah Halawany" userId="8f87bec9028b5dd9" providerId="LiveId" clId="{6DFDAA65-667B-4847-B063-36E30393369C}" dt="2021-05-23T10:54:05.217" v="1424" actId="1076"/>
          <ac:spMkLst>
            <pc:docMk/>
            <pc:sldMk cId="348347899" sldId="312"/>
            <ac:spMk id="50" creationId="{94419B3A-CF76-4738-8F27-905B61DB5B09}"/>
          </ac:spMkLst>
        </pc:spChg>
        <pc:spChg chg="mod">
          <ac:chgData name="Abdullah Halawany" userId="8f87bec9028b5dd9" providerId="LiveId" clId="{6DFDAA65-667B-4847-B063-36E30393369C}" dt="2021-05-23T10:54:05.217" v="1424" actId="1076"/>
          <ac:spMkLst>
            <pc:docMk/>
            <pc:sldMk cId="348347899" sldId="312"/>
            <ac:spMk id="51" creationId="{04895A35-1A48-4064-943C-1F24EB7B9BBB}"/>
          </ac:spMkLst>
        </pc:spChg>
        <pc:spChg chg="mod">
          <ac:chgData name="Abdullah Halawany" userId="8f87bec9028b5dd9" providerId="LiveId" clId="{6DFDAA65-667B-4847-B063-36E30393369C}" dt="2021-05-23T10:54:05.217" v="1424" actId="1076"/>
          <ac:spMkLst>
            <pc:docMk/>
            <pc:sldMk cId="348347899" sldId="312"/>
            <ac:spMk id="52" creationId="{C001975C-9FA9-45A7-9851-7B3F00FB1B3B}"/>
          </ac:spMkLst>
        </pc:spChg>
        <pc:spChg chg="mod">
          <ac:chgData name="Abdullah Halawany" userId="8f87bec9028b5dd9" providerId="LiveId" clId="{6DFDAA65-667B-4847-B063-36E30393369C}" dt="2021-05-23T10:54:05.217" v="1424" actId="1076"/>
          <ac:spMkLst>
            <pc:docMk/>
            <pc:sldMk cId="348347899" sldId="312"/>
            <ac:spMk id="53" creationId="{7F02D8B7-83D0-475F-A690-638A0ED0FFB8}"/>
          </ac:spMkLst>
        </pc:spChg>
        <pc:spChg chg="mod">
          <ac:chgData name="Abdullah Halawany" userId="8f87bec9028b5dd9" providerId="LiveId" clId="{6DFDAA65-667B-4847-B063-36E30393369C}" dt="2021-05-23T10:54:05.217" v="1424" actId="1076"/>
          <ac:spMkLst>
            <pc:docMk/>
            <pc:sldMk cId="348347899" sldId="312"/>
            <ac:spMk id="54" creationId="{47F9EC54-4CED-4A16-B462-D5159605DECC}"/>
          </ac:spMkLst>
        </pc:spChg>
        <pc:spChg chg="mod">
          <ac:chgData name="Abdullah Halawany" userId="8f87bec9028b5dd9" providerId="LiveId" clId="{6DFDAA65-667B-4847-B063-36E30393369C}" dt="2021-05-23T10:54:05.217" v="1424" actId="1076"/>
          <ac:spMkLst>
            <pc:docMk/>
            <pc:sldMk cId="348347899" sldId="312"/>
            <ac:spMk id="55" creationId="{045CBF6A-FE1D-4EEB-AD53-F7CA3FDD0C1E}"/>
          </ac:spMkLst>
        </pc:spChg>
        <pc:spChg chg="mod">
          <ac:chgData name="Abdullah Halawany" userId="8f87bec9028b5dd9" providerId="LiveId" clId="{6DFDAA65-667B-4847-B063-36E30393369C}" dt="2021-05-23T10:54:05.217" v="1424" actId="1076"/>
          <ac:spMkLst>
            <pc:docMk/>
            <pc:sldMk cId="348347899" sldId="312"/>
            <ac:spMk id="56" creationId="{C2C71100-01DE-45D8-9C9B-08062E078F66}"/>
          </ac:spMkLst>
        </pc:spChg>
        <pc:spChg chg="mod">
          <ac:chgData name="Abdullah Halawany" userId="8f87bec9028b5dd9" providerId="LiveId" clId="{6DFDAA65-667B-4847-B063-36E30393369C}" dt="2021-05-23T10:54:05.217" v="1424" actId="1076"/>
          <ac:spMkLst>
            <pc:docMk/>
            <pc:sldMk cId="348347899" sldId="312"/>
            <ac:spMk id="57" creationId="{1AB7278C-B304-43EA-8ED7-9567311C12B2}"/>
          </ac:spMkLst>
        </pc:spChg>
        <pc:spChg chg="mod">
          <ac:chgData name="Abdullah Halawany" userId="8f87bec9028b5dd9" providerId="LiveId" clId="{6DFDAA65-667B-4847-B063-36E30393369C}" dt="2021-05-23T10:54:05.217" v="1424" actId="1076"/>
          <ac:spMkLst>
            <pc:docMk/>
            <pc:sldMk cId="348347899" sldId="312"/>
            <ac:spMk id="58" creationId="{4904FF44-A934-4BB3-9C23-1D32727D9C4D}"/>
          </ac:spMkLst>
        </pc:spChg>
        <pc:spChg chg="mod">
          <ac:chgData name="Abdullah Halawany" userId="8f87bec9028b5dd9" providerId="LiveId" clId="{6DFDAA65-667B-4847-B063-36E30393369C}" dt="2021-05-23T10:54:05.217" v="1424" actId="1076"/>
          <ac:spMkLst>
            <pc:docMk/>
            <pc:sldMk cId="348347899" sldId="312"/>
            <ac:spMk id="59" creationId="{9035590D-07E2-4F33-B8C0-CCBA6B1E2718}"/>
          </ac:spMkLst>
        </pc:spChg>
        <pc:spChg chg="mod">
          <ac:chgData name="Abdullah Halawany" userId="8f87bec9028b5dd9" providerId="LiveId" clId="{6DFDAA65-667B-4847-B063-36E30393369C}" dt="2021-05-23T10:54:05.217" v="1424" actId="1076"/>
          <ac:spMkLst>
            <pc:docMk/>
            <pc:sldMk cId="348347899" sldId="312"/>
            <ac:spMk id="60" creationId="{FCCB7429-F053-4C92-A2AC-BF4CEEC30BCC}"/>
          </ac:spMkLst>
        </pc:spChg>
        <pc:spChg chg="mod">
          <ac:chgData name="Abdullah Halawany" userId="8f87bec9028b5dd9" providerId="LiveId" clId="{6DFDAA65-667B-4847-B063-36E30393369C}" dt="2021-05-23T10:54:05.217" v="1424" actId="1076"/>
          <ac:spMkLst>
            <pc:docMk/>
            <pc:sldMk cId="348347899" sldId="312"/>
            <ac:spMk id="61" creationId="{94E30C94-A148-4242-9C4A-B3B08ACED67F}"/>
          </ac:spMkLst>
        </pc:spChg>
        <pc:spChg chg="mod">
          <ac:chgData name="Abdullah Halawany" userId="8f87bec9028b5dd9" providerId="LiveId" clId="{6DFDAA65-667B-4847-B063-36E30393369C}" dt="2021-05-23T10:52:25.663" v="1421" actId="27636"/>
          <ac:spMkLst>
            <pc:docMk/>
            <pc:sldMk cId="348347899" sldId="312"/>
            <ac:spMk id="69634" creationId="{00000000-0000-0000-0000-000000000000}"/>
          </ac:spMkLst>
        </pc:spChg>
        <pc:grpChg chg="add mod">
          <ac:chgData name="Abdullah Halawany" userId="8f87bec9028b5dd9" providerId="LiveId" clId="{6DFDAA65-667B-4847-B063-36E30393369C}" dt="2021-05-23T10:54:05.217" v="1424" actId="1076"/>
          <ac:grpSpMkLst>
            <pc:docMk/>
            <pc:sldMk cId="348347899" sldId="312"/>
            <ac:grpSpMk id="20" creationId="{6A2581EA-A99C-48D4-9A0D-9EDCE727AE55}"/>
          </ac:grpSpMkLst>
        </pc:grpChg>
        <pc:grpChg chg="mod">
          <ac:chgData name="Abdullah Halawany" userId="8f87bec9028b5dd9" providerId="LiveId" clId="{6DFDAA65-667B-4847-B063-36E30393369C}" dt="2021-05-23T10:54:05.217" v="1424" actId="1076"/>
          <ac:grpSpMkLst>
            <pc:docMk/>
            <pc:sldMk cId="348347899" sldId="312"/>
            <ac:grpSpMk id="21" creationId="{30F12975-73FA-4715-A662-25425370A041}"/>
          </ac:grpSpMkLst>
        </pc:grpChg>
        <pc:grpChg chg="mod">
          <ac:chgData name="Abdullah Halawany" userId="8f87bec9028b5dd9" providerId="LiveId" clId="{6DFDAA65-667B-4847-B063-36E30393369C}" dt="2021-05-23T10:54:05.217" v="1424" actId="1076"/>
          <ac:grpSpMkLst>
            <pc:docMk/>
            <pc:sldMk cId="348347899" sldId="312"/>
            <ac:grpSpMk id="22" creationId="{8D35B380-96AD-43CB-8E88-85049F69CF6B}"/>
          </ac:grpSpMkLst>
        </pc:grpChg>
        <pc:grpChg chg="mod">
          <ac:chgData name="Abdullah Halawany" userId="8f87bec9028b5dd9" providerId="LiveId" clId="{6DFDAA65-667B-4847-B063-36E30393369C}" dt="2021-05-23T10:54:05.217" v="1424" actId="1076"/>
          <ac:grpSpMkLst>
            <pc:docMk/>
            <pc:sldMk cId="348347899" sldId="312"/>
            <ac:grpSpMk id="23" creationId="{C79C664D-9BF5-4031-8A0B-A1C7B4604D3E}"/>
          </ac:grpSpMkLst>
        </pc:grpChg>
        <pc:grpChg chg="mod">
          <ac:chgData name="Abdullah Halawany" userId="8f87bec9028b5dd9" providerId="LiveId" clId="{6DFDAA65-667B-4847-B063-36E30393369C}" dt="2021-05-23T10:54:05.217" v="1424" actId="1076"/>
          <ac:grpSpMkLst>
            <pc:docMk/>
            <pc:sldMk cId="348347899" sldId="312"/>
            <ac:grpSpMk id="24" creationId="{1ECEEF3D-034B-4DC1-BC54-CED16664CE0E}"/>
          </ac:grpSpMkLst>
        </pc:grpChg>
        <pc:picChg chg="del">
          <ac:chgData name="Abdullah Halawany" userId="8f87bec9028b5dd9" providerId="LiveId" clId="{6DFDAA65-667B-4847-B063-36E30393369C}" dt="2021-05-23T10:51:50.130" v="1417" actId="478"/>
          <ac:picMkLst>
            <pc:docMk/>
            <pc:sldMk cId="348347899" sldId="312"/>
            <ac:picMk id="3" creationId="{12CE866D-4088-4D51-B0D2-6569AC059828}"/>
          </ac:picMkLst>
        </pc:picChg>
        <pc:picChg chg="add del mod">
          <ac:chgData name="Abdullah Halawany" userId="8f87bec9028b5dd9" providerId="LiveId" clId="{6DFDAA65-667B-4847-B063-36E30393369C}" dt="2021-05-23T10:53:04.368" v="1422" actId="478"/>
          <ac:picMkLst>
            <pc:docMk/>
            <pc:sldMk cId="348347899" sldId="312"/>
            <ac:picMk id="4" creationId="{72046CAC-DC43-4AC7-A14D-CCC18A770353}"/>
          </ac:picMkLst>
        </pc:picChg>
        <pc:picChg chg="add mod">
          <ac:chgData name="Abdullah Halawany" userId="8f87bec9028b5dd9" providerId="LiveId" clId="{6DFDAA65-667B-4847-B063-36E30393369C}" dt="2021-05-23T11:24:51.817" v="1824"/>
          <ac:picMkLst>
            <pc:docMk/>
            <pc:sldMk cId="348347899" sldId="312"/>
            <ac:picMk id="62" creationId="{D8E62783-39B3-47A2-8036-DE624860E16C}"/>
          </ac:picMkLst>
        </pc:picChg>
      </pc:sldChg>
      <pc:sldChg chg="addSp modSp mod modTransition">
        <pc:chgData name="Abdullah Halawany" userId="8f87bec9028b5dd9" providerId="LiveId" clId="{6DFDAA65-667B-4847-B063-36E30393369C}" dt="2021-05-24T07:44:57.176" v="2345"/>
        <pc:sldMkLst>
          <pc:docMk/>
          <pc:sldMk cId="839423515" sldId="313"/>
        </pc:sldMkLst>
        <pc:spChg chg="mod">
          <ac:chgData name="Abdullah Halawany" userId="8f87bec9028b5dd9" providerId="LiveId" clId="{6DFDAA65-667B-4847-B063-36E30393369C}" dt="2021-05-23T10:58:59.027" v="1520" actId="14100"/>
          <ac:spMkLst>
            <pc:docMk/>
            <pc:sldMk cId="839423515" sldId="313"/>
            <ac:spMk id="25605" creationId="{00000000-0000-0000-0000-000000000000}"/>
          </ac:spMkLst>
        </pc:spChg>
        <pc:spChg chg="mod">
          <ac:chgData name="Abdullah Halawany" userId="8f87bec9028b5dd9" providerId="LiveId" clId="{6DFDAA65-667B-4847-B063-36E30393369C}" dt="2021-05-23T10:55:38.492" v="1446" actId="20577"/>
          <ac:spMkLst>
            <pc:docMk/>
            <pc:sldMk cId="839423515" sldId="313"/>
            <ac:spMk id="69634" creationId="{00000000-0000-0000-0000-000000000000}"/>
          </ac:spMkLst>
        </pc:spChg>
        <pc:picChg chg="add mod">
          <ac:chgData name="Abdullah Halawany" userId="8f87bec9028b5dd9" providerId="LiveId" clId="{6DFDAA65-667B-4847-B063-36E30393369C}" dt="2021-05-23T11:24:50.616" v="1823"/>
          <ac:picMkLst>
            <pc:docMk/>
            <pc:sldMk cId="839423515" sldId="313"/>
            <ac:picMk id="18" creationId="{F0EB8BDB-8BDB-4470-923B-B0C93DE8DC1C}"/>
          </ac:picMkLst>
        </pc:picChg>
      </pc:sldChg>
      <pc:sldChg chg="addSp modSp mod modTransition setBg modClrScheme chgLayout">
        <pc:chgData name="Abdullah Halawany" userId="8f87bec9028b5dd9" providerId="LiveId" clId="{6DFDAA65-667B-4847-B063-36E30393369C}" dt="2021-05-24T07:44:57.176" v="2345"/>
        <pc:sldMkLst>
          <pc:docMk/>
          <pc:sldMk cId="3095189899" sldId="314"/>
        </pc:sldMkLst>
        <pc:spChg chg="add mod ord">
          <ac:chgData name="Abdullah Halawany" userId="8f87bec9028b5dd9" providerId="LiveId" clId="{6DFDAA65-667B-4847-B063-36E30393369C}" dt="2021-05-23T11:01:59.782" v="1563" actId="1076"/>
          <ac:spMkLst>
            <pc:docMk/>
            <pc:sldMk cId="3095189899" sldId="314"/>
            <ac:spMk id="2" creationId="{69E83FAD-16EF-45CF-B86C-CB4113F8A30D}"/>
          </ac:spMkLst>
        </pc:spChg>
        <pc:spChg chg="mod ord">
          <ac:chgData name="Abdullah Halawany" userId="8f87bec9028b5dd9" providerId="LiveId" clId="{6DFDAA65-667B-4847-B063-36E30393369C}" dt="2021-05-23T11:03:19.304" v="1585" actId="20577"/>
          <ac:spMkLst>
            <pc:docMk/>
            <pc:sldMk cId="3095189899" sldId="314"/>
            <ac:spMk id="3" creationId="{00000000-0000-0000-0000-000000000000}"/>
          </ac:spMkLst>
        </pc:spChg>
        <pc:spChg chg="add">
          <ac:chgData name="Abdullah Halawany" userId="8f87bec9028b5dd9" providerId="LiveId" clId="{6DFDAA65-667B-4847-B063-36E30393369C}" dt="2021-05-23T11:00:23.776" v="1522" actId="26606"/>
          <ac:spMkLst>
            <pc:docMk/>
            <pc:sldMk cId="3095189899" sldId="314"/>
            <ac:spMk id="8" creationId="{44D65982-4F00-4330-8DAA-DE6A9E4D6D23}"/>
          </ac:spMkLst>
        </pc:spChg>
        <pc:spChg chg="add">
          <ac:chgData name="Abdullah Halawany" userId="8f87bec9028b5dd9" providerId="LiveId" clId="{6DFDAA65-667B-4847-B063-36E30393369C}" dt="2021-05-23T11:00:23.776" v="1522" actId="26606"/>
          <ac:spMkLst>
            <pc:docMk/>
            <pc:sldMk cId="3095189899" sldId="314"/>
            <ac:spMk id="10" creationId="{009115B9-5BFD-478D-9C87-29ADB3AF1721}"/>
          </ac:spMkLst>
        </pc:spChg>
        <pc:spChg chg="add mod">
          <ac:chgData name="Abdullah Halawany" userId="8f87bec9028b5dd9" providerId="LiveId" clId="{6DFDAA65-667B-4847-B063-36E30393369C}" dt="2021-05-23T11:06:16.555" v="1608" actId="108"/>
          <ac:spMkLst>
            <pc:docMk/>
            <pc:sldMk cId="3095189899" sldId="314"/>
            <ac:spMk id="24" creationId="{7E075037-E2FA-4803-85A2-B3B5A1847AA0}"/>
          </ac:spMkLst>
        </pc:spChg>
        <pc:grpChg chg="add">
          <ac:chgData name="Abdullah Halawany" userId="8f87bec9028b5dd9" providerId="LiveId" clId="{6DFDAA65-667B-4847-B063-36E30393369C}" dt="2021-05-23T11:00:23.776" v="1522" actId="26606"/>
          <ac:grpSpMkLst>
            <pc:docMk/>
            <pc:sldMk cId="3095189899" sldId="314"/>
            <ac:grpSpMk id="12" creationId="{8D57F946-2E03-4DE1-91F8-25BEDC663563}"/>
          </ac:grpSpMkLst>
        </pc:grpChg>
        <pc:grpChg chg="add">
          <ac:chgData name="Abdullah Halawany" userId="8f87bec9028b5dd9" providerId="LiveId" clId="{6DFDAA65-667B-4847-B063-36E30393369C}" dt="2021-05-23T11:00:23.776" v="1522" actId="26606"/>
          <ac:grpSpMkLst>
            <pc:docMk/>
            <pc:sldMk cId="3095189899" sldId="314"/>
            <ac:grpSpMk id="16" creationId="{43F5E015-E085-4624-B431-B42414448684}"/>
          </ac:grpSpMkLst>
        </pc:grpChg>
        <pc:picChg chg="add mod">
          <ac:chgData name="Abdullah Halawany" userId="8f87bec9028b5dd9" providerId="LiveId" clId="{6DFDAA65-667B-4847-B063-36E30393369C}" dt="2021-05-23T11:24:53.309" v="1825"/>
          <ac:picMkLst>
            <pc:docMk/>
            <pc:sldMk cId="3095189899" sldId="314"/>
            <ac:picMk id="25" creationId="{FCEEFF8F-4D86-4F0B-B7AA-039A3ED1A520}"/>
          </ac:picMkLst>
        </pc:picChg>
      </pc:sldChg>
      <pc:sldChg chg="addSp modSp mod modTransition">
        <pc:chgData name="Abdullah Halawany" userId="8f87bec9028b5dd9" providerId="LiveId" clId="{6DFDAA65-667B-4847-B063-36E30393369C}" dt="2021-05-24T07:44:57.176" v="2345"/>
        <pc:sldMkLst>
          <pc:docMk/>
          <pc:sldMk cId="4161179562" sldId="315"/>
        </pc:sldMkLst>
        <pc:spChg chg="mod">
          <ac:chgData name="Abdullah Halawany" userId="8f87bec9028b5dd9" providerId="LiveId" clId="{6DFDAA65-667B-4847-B063-36E30393369C}" dt="2021-05-23T11:04:54.823" v="1601" actId="1076"/>
          <ac:spMkLst>
            <pc:docMk/>
            <pc:sldMk cId="4161179562" sldId="315"/>
            <ac:spMk id="3" creationId="{00000000-0000-0000-0000-000000000000}"/>
          </ac:spMkLst>
        </pc:spChg>
        <pc:spChg chg="add mod">
          <ac:chgData name="Abdullah Halawany" userId="8f87bec9028b5dd9" providerId="LiveId" clId="{6DFDAA65-667B-4847-B063-36E30393369C}" dt="2021-05-23T11:05:50.654" v="1604" actId="108"/>
          <ac:spMkLst>
            <pc:docMk/>
            <pc:sldMk cId="4161179562" sldId="315"/>
            <ac:spMk id="25" creationId="{7938C3AC-B32B-462F-BB5B-D36365950322}"/>
          </ac:spMkLst>
        </pc:spChg>
        <pc:picChg chg="add mod">
          <ac:chgData name="Abdullah Halawany" userId="8f87bec9028b5dd9" providerId="LiveId" clId="{6DFDAA65-667B-4847-B063-36E30393369C}" dt="2021-05-23T11:04:43.564" v="1598" actId="1076"/>
          <ac:picMkLst>
            <pc:docMk/>
            <pc:sldMk cId="4161179562" sldId="315"/>
            <ac:picMk id="24" creationId="{D2CE10CA-1310-454B-BA86-EB0FDFB7E472}"/>
          </ac:picMkLst>
        </pc:picChg>
        <pc:picChg chg="add mod">
          <ac:chgData name="Abdullah Halawany" userId="8f87bec9028b5dd9" providerId="LiveId" clId="{6DFDAA65-667B-4847-B063-36E30393369C}" dt="2021-05-23T11:24:54.449" v="1826"/>
          <ac:picMkLst>
            <pc:docMk/>
            <pc:sldMk cId="4161179562" sldId="315"/>
            <ac:picMk id="26" creationId="{0751700C-CF3D-45B4-A837-1A7162B8DB6E}"/>
          </ac:picMkLst>
        </pc:picChg>
      </pc:sldChg>
      <pc:sldChg chg="addSp modSp mod modTransition">
        <pc:chgData name="Abdullah Halawany" userId="8f87bec9028b5dd9" providerId="LiveId" clId="{6DFDAA65-667B-4847-B063-36E30393369C}" dt="2021-05-24T07:44:57.176" v="2345"/>
        <pc:sldMkLst>
          <pc:docMk/>
          <pc:sldMk cId="221073291" sldId="316"/>
        </pc:sldMkLst>
        <pc:spChg chg="mod">
          <ac:chgData name="Abdullah Halawany" userId="8f87bec9028b5dd9" providerId="LiveId" clId="{6DFDAA65-667B-4847-B063-36E30393369C}" dt="2021-05-23T11:09:37.720" v="1642" actId="14100"/>
          <ac:spMkLst>
            <pc:docMk/>
            <pc:sldMk cId="221073291" sldId="316"/>
            <ac:spMk id="25605" creationId="{00000000-0000-0000-0000-000000000000}"/>
          </ac:spMkLst>
        </pc:spChg>
        <pc:spChg chg="mod">
          <ac:chgData name="Abdullah Halawany" userId="8f87bec9028b5dd9" providerId="LiveId" clId="{6DFDAA65-667B-4847-B063-36E30393369C}" dt="2021-05-23T11:08:27.514" v="1612" actId="27636"/>
          <ac:spMkLst>
            <pc:docMk/>
            <pc:sldMk cId="221073291" sldId="316"/>
            <ac:spMk id="69634" creationId="{00000000-0000-0000-0000-000000000000}"/>
          </ac:spMkLst>
        </pc:spChg>
        <pc:picChg chg="add mod">
          <ac:chgData name="Abdullah Halawany" userId="8f87bec9028b5dd9" providerId="LiveId" clId="{6DFDAA65-667B-4847-B063-36E30393369C}" dt="2021-05-23T11:24:55.715" v="1827"/>
          <ac:picMkLst>
            <pc:docMk/>
            <pc:sldMk cId="221073291" sldId="316"/>
            <ac:picMk id="18" creationId="{7BAB1B61-1E7D-46D0-AF39-EE00B467282A}"/>
          </ac:picMkLst>
        </pc:picChg>
      </pc:sldChg>
      <pc:sldChg chg="del">
        <pc:chgData name="Abdullah Halawany" userId="8f87bec9028b5dd9" providerId="LiveId" clId="{6DFDAA65-667B-4847-B063-36E30393369C}" dt="2021-05-23T11:08:05.549" v="1609" actId="47"/>
        <pc:sldMkLst>
          <pc:docMk/>
          <pc:sldMk cId="1648954745" sldId="316"/>
        </pc:sldMkLst>
      </pc:sldChg>
      <pc:sldChg chg="addSp delSp modSp mod modTransition">
        <pc:chgData name="Abdullah Halawany" userId="8f87bec9028b5dd9" providerId="LiveId" clId="{6DFDAA65-667B-4847-B063-36E30393369C}" dt="2021-05-25T08:29:29.900" v="3133" actId="14100"/>
        <pc:sldMkLst>
          <pc:docMk/>
          <pc:sldMk cId="3022909901" sldId="317"/>
        </pc:sldMkLst>
        <pc:spChg chg="mod">
          <ac:chgData name="Abdullah Halawany" userId="8f87bec9028b5dd9" providerId="LiveId" clId="{6DFDAA65-667B-4847-B063-36E30393369C}" dt="2021-05-23T11:10:59.245" v="1658" actId="20577"/>
          <ac:spMkLst>
            <pc:docMk/>
            <pc:sldMk cId="3022909901" sldId="317"/>
            <ac:spMk id="69634" creationId="{00000000-0000-0000-0000-000000000000}"/>
          </ac:spMkLst>
        </pc:spChg>
        <pc:grpChg chg="del">
          <ac:chgData name="Abdullah Halawany" userId="8f87bec9028b5dd9" providerId="LiveId" clId="{6DFDAA65-667B-4847-B063-36E30393369C}" dt="2021-05-23T11:10:02.636" v="1643" actId="478"/>
          <ac:grpSpMkLst>
            <pc:docMk/>
            <pc:sldMk cId="3022909901" sldId="317"/>
            <ac:grpSpMk id="20" creationId="{6A2581EA-A99C-48D4-9A0D-9EDCE727AE55}"/>
          </ac:grpSpMkLst>
        </pc:grpChg>
        <pc:picChg chg="add mod">
          <ac:chgData name="Abdullah Halawany" userId="8f87bec9028b5dd9" providerId="LiveId" clId="{6DFDAA65-667B-4847-B063-36E30393369C}" dt="2021-05-25T08:29:29.900" v="3133" actId="14100"/>
          <ac:picMkLst>
            <pc:docMk/>
            <pc:sldMk cId="3022909901" sldId="317"/>
            <ac:picMk id="3" creationId="{36FE2784-DA23-4201-93D7-24C8D64B14E2}"/>
          </ac:picMkLst>
        </pc:picChg>
        <pc:picChg chg="add mod">
          <ac:chgData name="Abdullah Halawany" userId="8f87bec9028b5dd9" providerId="LiveId" clId="{6DFDAA65-667B-4847-B063-36E30393369C}" dt="2021-05-23T11:24:57.864" v="1828"/>
          <ac:picMkLst>
            <pc:docMk/>
            <pc:sldMk cId="3022909901" sldId="317"/>
            <ac:picMk id="62" creationId="{FFA05D09-B692-4C7C-B248-1BFBCDC73307}"/>
          </ac:picMkLst>
        </pc:picChg>
      </pc:sldChg>
      <pc:sldChg chg="addSp modSp mod modTransition">
        <pc:chgData name="Abdullah Halawany" userId="8f87bec9028b5dd9" providerId="LiveId" clId="{6DFDAA65-667B-4847-B063-36E30393369C}" dt="2021-05-24T07:44:57.176" v="2345"/>
        <pc:sldMkLst>
          <pc:docMk/>
          <pc:sldMk cId="265880176" sldId="318"/>
        </pc:sldMkLst>
        <pc:spChg chg="mod">
          <ac:chgData name="Abdullah Halawany" userId="8f87bec9028b5dd9" providerId="LiveId" clId="{6DFDAA65-667B-4847-B063-36E30393369C}" dt="2021-05-23T11:26:30.912" v="1859" actId="20577"/>
          <ac:spMkLst>
            <pc:docMk/>
            <pc:sldMk cId="265880176" sldId="318"/>
            <ac:spMk id="25605" creationId="{00000000-0000-0000-0000-000000000000}"/>
          </ac:spMkLst>
        </pc:spChg>
        <pc:spChg chg="mod">
          <ac:chgData name="Abdullah Halawany" userId="8f87bec9028b5dd9" providerId="LiveId" clId="{6DFDAA65-667B-4847-B063-36E30393369C}" dt="2021-05-23T11:25:34.631" v="1832" actId="20577"/>
          <ac:spMkLst>
            <pc:docMk/>
            <pc:sldMk cId="265880176" sldId="318"/>
            <ac:spMk id="69634" creationId="{00000000-0000-0000-0000-000000000000}"/>
          </ac:spMkLst>
        </pc:spChg>
        <pc:picChg chg="add mod">
          <ac:chgData name="Abdullah Halawany" userId="8f87bec9028b5dd9" providerId="LiveId" clId="{6DFDAA65-667B-4847-B063-36E30393369C}" dt="2021-05-23T11:24:59.495" v="1829"/>
          <ac:picMkLst>
            <pc:docMk/>
            <pc:sldMk cId="265880176" sldId="318"/>
            <ac:picMk id="18" creationId="{EB67A961-DDE1-48B5-95A7-4A4EF95F6ED5}"/>
          </ac:picMkLst>
        </pc:picChg>
      </pc:sldChg>
      <pc:sldChg chg="addSp delSp modSp mod ord modTransition delAnim">
        <pc:chgData name="Abdullah Halawany" userId="8f87bec9028b5dd9" providerId="LiveId" clId="{6DFDAA65-667B-4847-B063-36E30393369C}" dt="2021-05-25T10:13:55.728" v="3146" actId="20577"/>
        <pc:sldMkLst>
          <pc:docMk/>
          <pc:sldMk cId="293073846" sldId="319"/>
        </pc:sldMkLst>
        <pc:spChg chg="mod">
          <ac:chgData name="Abdullah Halawany" userId="8f87bec9028b5dd9" providerId="LiveId" clId="{6DFDAA65-667B-4847-B063-36E30393369C}" dt="2021-05-25T04:28:03.537" v="2559" actId="108"/>
          <ac:spMkLst>
            <pc:docMk/>
            <pc:sldMk cId="293073846" sldId="319"/>
            <ac:spMk id="4" creationId="{E9F0D190-0B13-4583-B1F8-6A72B6628F41}"/>
          </ac:spMkLst>
        </pc:spChg>
        <pc:spChg chg="mod">
          <ac:chgData name="Abdullah Halawany" userId="8f87bec9028b5dd9" providerId="LiveId" clId="{6DFDAA65-667B-4847-B063-36E30393369C}" dt="2021-05-25T10:13:55.728" v="3146" actId="20577"/>
          <ac:spMkLst>
            <pc:docMk/>
            <pc:sldMk cId="293073846" sldId="319"/>
            <ac:spMk id="5" creationId="{D35509ED-BC06-42C9-AAC7-EE30568BDA28}"/>
          </ac:spMkLst>
        </pc:spChg>
        <pc:spChg chg="add mod">
          <ac:chgData name="Abdullah Halawany" userId="8f87bec9028b5dd9" providerId="LiveId" clId="{6DFDAA65-667B-4847-B063-36E30393369C}" dt="2021-05-23T13:25:24.964" v="2304"/>
          <ac:spMkLst>
            <pc:docMk/>
            <pc:sldMk cId="293073846" sldId="319"/>
            <ac:spMk id="20" creationId="{968FBDAE-5722-4BE6-AE85-59DB9DCA8C64}"/>
          </ac:spMkLst>
        </pc:spChg>
        <pc:picChg chg="add del mod">
          <ac:chgData name="Abdullah Halawany" userId="8f87bec9028b5dd9" providerId="LiveId" clId="{6DFDAA65-667B-4847-B063-36E30393369C}" dt="2021-05-24T07:45:27.786" v="2350" actId="478"/>
          <ac:picMkLst>
            <pc:docMk/>
            <pc:sldMk cId="293073846" sldId="319"/>
            <ac:picMk id="2" creationId="{87608232-1F80-498F-B0AF-B63E0AFBBA13}"/>
          </ac:picMkLst>
        </pc:picChg>
        <pc:picChg chg="add mod">
          <ac:chgData name="Abdullah Halawany" userId="8f87bec9028b5dd9" providerId="LiveId" clId="{6DFDAA65-667B-4847-B063-36E30393369C}" dt="2021-05-23T11:23:38.017" v="1767" actId="1038"/>
          <ac:picMkLst>
            <pc:docMk/>
            <pc:sldMk cId="293073846" sldId="319"/>
            <ac:picMk id="18" creationId="{B0126F8E-B35C-479A-862A-5A5E7D58AE29}"/>
          </ac:picMkLst>
        </pc:picChg>
      </pc:sldChg>
      <pc:sldChg chg="new del">
        <pc:chgData name="Abdullah Halawany" userId="8f87bec9028b5dd9" providerId="LiveId" clId="{6DFDAA65-667B-4847-B063-36E30393369C}" dt="2021-05-23T11:22:19.165" v="1745" actId="2696"/>
        <pc:sldMkLst>
          <pc:docMk/>
          <pc:sldMk cId="1761213426" sldId="319"/>
        </pc:sldMkLst>
      </pc:sldChg>
      <pc:sldChg chg="addSp delSp modSp mod modTransition">
        <pc:chgData name="Abdullah Halawany" userId="8f87bec9028b5dd9" providerId="LiveId" clId="{6DFDAA65-667B-4847-B063-36E30393369C}" dt="2021-05-24T07:44:57.176" v="2345"/>
        <pc:sldMkLst>
          <pc:docMk/>
          <pc:sldMk cId="3392027320" sldId="320"/>
        </pc:sldMkLst>
        <pc:spChg chg="mod">
          <ac:chgData name="Abdullah Halawany" userId="8f87bec9028b5dd9" providerId="LiveId" clId="{6DFDAA65-667B-4847-B063-36E30393369C}" dt="2021-05-23T11:27:46.468" v="1872" actId="6549"/>
          <ac:spMkLst>
            <pc:docMk/>
            <pc:sldMk cId="3392027320" sldId="320"/>
            <ac:spMk id="69634" creationId="{00000000-0000-0000-0000-000000000000}"/>
          </ac:spMkLst>
        </pc:spChg>
        <pc:picChg chg="del">
          <ac:chgData name="Abdullah Halawany" userId="8f87bec9028b5dd9" providerId="LiveId" clId="{6DFDAA65-667B-4847-B063-36E30393369C}" dt="2021-05-23T11:27:48.874" v="1873" actId="478"/>
          <ac:picMkLst>
            <pc:docMk/>
            <pc:sldMk cId="3392027320" sldId="320"/>
            <ac:picMk id="3" creationId="{36FE2784-DA23-4201-93D7-24C8D64B14E2}"/>
          </ac:picMkLst>
        </pc:picChg>
        <pc:picChg chg="add mod">
          <ac:chgData name="Abdullah Halawany" userId="8f87bec9028b5dd9" providerId="LiveId" clId="{6DFDAA65-667B-4847-B063-36E30393369C}" dt="2021-05-23T11:28:14.622" v="1879" actId="1076"/>
          <ac:picMkLst>
            <pc:docMk/>
            <pc:sldMk cId="3392027320" sldId="320"/>
            <ac:picMk id="4" creationId="{712E5EEB-F524-458E-B7FF-F37E45691E0F}"/>
          </ac:picMkLst>
        </pc:picChg>
      </pc:sldChg>
      <pc:sldChg chg="modSp mod modTransition">
        <pc:chgData name="Abdullah Halawany" userId="8f87bec9028b5dd9" providerId="LiveId" clId="{6DFDAA65-667B-4847-B063-36E30393369C}" dt="2021-05-24T07:44:57.176" v="2345"/>
        <pc:sldMkLst>
          <pc:docMk/>
          <pc:sldMk cId="150071769" sldId="321"/>
        </pc:sldMkLst>
        <pc:spChg chg="mod">
          <ac:chgData name="Abdullah Halawany" userId="8f87bec9028b5dd9" providerId="LiveId" clId="{6DFDAA65-667B-4847-B063-36E30393369C}" dt="2021-05-23T11:35:20.867" v="1912" actId="27636"/>
          <ac:spMkLst>
            <pc:docMk/>
            <pc:sldMk cId="150071769" sldId="321"/>
            <ac:spMk id="25605" creationId="{00000000-0000-0000-0000-000000000000}"/>
          </ac:spMkLst>
        </pc:spChg>
        <pc:spChg chg="mod">
          <ac:chgData name="Abdullah Halawany" userId="8f87bec9028b5dd9" providerId="LiveId" clId="{6DFDAA65-667B-4847-B063-36E30393369C}" dt="2021-05-23T11:34:24.749" v="1881" actId="27636"/>
          <ac:spMkLst>
            <pc:docMk/>
            <pc:sldMk cId="150071769" sldId="321"/>
            <ac:spMk id="69634" creationId="{00000000-0000-0000-0000-000000000000}"/>
          </ac:spMkLst>
        </pc:spChg>
      </pc:sldChg>
      <pc:sldChg chg="addSp delSp modSp mod modTransition">
        <pc:chgData name="Abdullah Halawany" userId="8f87bec9028b5dd9" providerId="LiveId" clId="{6DFDAA65-667B-4847-B063-36E30393369C}" dt="2021-05-24T07:44:57.176" v="2345"/>
        <pc:sldMkLst>
          <pc:docMk/>
          <pc:sldMk cId="1902196064" sldId="322"/>
        </pc:sldMkLst>
        <pc:spChg chg="mod">
          <ac:chgData name="Abdullah Halawany" userId="8f87bec9028b5dd9" providerId="LiveId" clId="{6DFDAA65-667B-4847-B063-36E30393369C}" dt="2021-05-23T11:36:28.992" v="1940" actId="20577"/>
          <ac:spMkLst>
            <pc:docMk/>
            <pc:sldMk cId="1902196064" sldId="322"/>
            <ac:spMk id="69634" creationId="{00000000-0000-0000-0000-000000000000}"/>
          </ac:spMkLst>
        </pc:spChg>
        <pc:picChg chg="add mod">
          <ac:chgData name="Abdullah Halawany" userId="8f87bec9028b5dd9" providerId="LiveId" clId="{6DFDAA65-667B-4847-B063-36E30393369C}" dt="2021-05-23T11:36:56.628" v="1944" actId="1076"/>
          <ac:picMkLst>
            <pc:docMk/>
            <pc:sldMk cId="1902196064" sldId="322"/>
            <ac:picMk id="3" creationId="{1D0DD3A7-674A-4A6C-A801-A7003C479875}"/>
          </ac:picMkLst>
        </pc:picChg>
        <pc:picChg chg="del">
          <ac:chgData name="Abdullah Halawany" userId="8f87bec9028b5dd9" providerId="LiveId" clId="{6DFDAA65-667B-4847-B063-36E30393369C}" dt="2021-05-23T11:36:32.242" v="1941" actId="478"/>
          <ac:picMkLst>
            <pc:docMk/>
            <pc:sldMk cId="1902196064" sldId="322"/>
            <ac:picMk id="4" creationId="{712E5EEB-F524-458E-B7FF-F37E45691E0F}"/>
          </ac:picMkLst>
        </pc:picChg>
      </pc:sldChg>
      <pc:sldChg chg="addSp delSp modSp mod modTransition">
        <pc:chgData name="Abdullah Halawany" userId="8f87bec9028b5dd9" providerId="LiveId" clId="{6DFDAA65-667B-4847-B063-36E30393369C}" dt="2021-05-24T07:44:57.176" v="2345"/>
        <pc:sldMkLst>
          <pc:docMk/>
          <pc:sldMk cId="3101441479" sldId="323"/>
        </pc:sldMkLst>
        <pc:spChg chg="mod">
          <ac:chgData name="Abdullah Halawany" userId="8f87bec9028b5dd9" providerId="LiveId" clId="{6DFDAA65-667B-4847-B063-36E30393369C}" dt="2021-05-23T11:39:09.299" v="1977" actId="207"/>
          <ac:spMkLst>
            <pc:docMk/>
            <pc:sldMk cId="3101441479" sldId="323"/>
            <ac:spMk id="69634" creationId="{00000000-0000-0000-0000-000000000000}"/>
          </ac:spMkLst>
        </pc:spChg>
        <pc:picChg chg="del">
          <ac:chgData name="Abdullah Halawany" userId="8f87bec9028b5dd9" providerId="LiveId" clId="{6DFDAA65-667B-4847-B063-36E30393369C}" dt="2021-05-23T11:38:06.376" v="1949" actId="478"/>
          <ac:picMkLst>
            <pc:docMk/>
            <pc:sldMk cId="3101441479" sldId="323"/>
            <ac:picMk id="3" creationId="{1D0DD3A7-674A-4A6C-A801-A7003C479875}"/>
          </ac:picMkLst>
        </pc:picChg>
        <pc:picChg chg="add mod">
          <ac:chgData name="Abdullah Halawany" userId="8f87bec9028b5dd9" providerId="LiveId" clId="{6DFDAA65-667B-4847-B063-36E30393369C}" dt="2021-05-23T11:39:34.347" v="1982" actId="14100"/>
          <ac:picMkLst>
            <pc:docMk/>
            <pc:sldMk cId="3101441479" sldId="323"/>
            <ac:picMk id="4" creationId="{BD81A7F8-FF7D-4FD4-A9E8-4E6FA5EA32DA}"/>
          </ac:picMkLst>
        </pc:picChg>
      </pc:sldChg>
      <pc:sldChg chg="addSp delSp modSp del mod chgLayout">
        <pc:chgData name="Abdullah Halawany" userId="8f87bec9028b5dd9" providerId="LiveId" clId="{6DFDAA65-667B-4847-B063-36E30393369C}" dt="2021-05-23T11:45:54.052" v="1997" actId="47"/>
        <pc:sldMkLst>
          <pc:docMk/>
          <pc:sldMk cId="3467315925" sldId="349"/>
        </pc:sldMkLst>
        <pc:spChg chg="mod ord">
          <ac:chgData name="Abdullah Halawany" userId="8f87bec9028b5dd9" providerId="LiveId" clId="{6DFDAA65-667B-4847-B063-36E30393369C}" dt="2021-05-23T11:42:28.191" v="1993" actId="26606"/>
          <ac:spMkLst>
            <pc:docMk/>
            <pc:sldMk cId="3467315925" sldId="349"/>
            <ac:spMk id="37889" creationId="{00000000-0000-0000-0000-000000000000}"/>
          </ac:spMkLst>
        </pc:spChg>
        <pc:spChg chg="del mod ord">
          <ac:chgData name="Abdullah Halawany" userId="8f87bec9028b5dd9" providerId="LiveId" clId="{6DFDAA65-667B-4847-B063-36E30393369C}" dt="2021-05-23T11:42:28.191" v="1993" actId="26606"/>
          <ac:spMkLst>
            <pc:docMk/>
            <pc:sldMk cId="3467315925" sldId="349"/>
            <ac:spMk id="37890" creationId="{00000000-0000-0000-0000-000000000000}"/>
          </ac:spMkLst>
        </pc:spChg>
        <pc:graphicFrameChg chg="add">
          <ac:chgData name="Abdullah Halawany" userId="8f87bec9028b5dd9" providerId="LiveId" clId="{6DFDAA65-667B-4847-B063-36E30393369C}" dt="2021-05-23T11:42:28.191" v="1993" actId="26606"/>
          <ac:graphicFrameMkLst>
            <pc:docMk/>
            <pc:sldMk cId="3467315925" sldId="349"/>
            <ac:graphicFrameMk id="37892" creationId="{4B612258-64E4-4097-89C3-296AAAF21C17}"/>
          </ac:graphicFrameMkLst>
        </pc:graphicFrameChg>
      </pc:sldChg>
      <pc:sldChg chg="del">
        <pc:chgData name="Abdullah Halawany" userId="8f87bec9028b5dd9" providerId="LiveId" clId="{6DFDAA65-667B-4847-B063-36E30393369C}" dt="2021-05-23T11:45:54.052" v="1997" actId="47"/>
        <pc:sldMkLst>
          <pc:docMk/>
          <pc:sldMk cId="1865985044" sldId="350"/>
        </pc:sldMkLst>
      </pc:sldChg>
      <pc:sldChg chg="addSp delSp modSp del mod modAnim chgLayout">
        <pc:chgData name="Abdullah Halawany" userId="8f87bec9028b5dd9" providerId="LiveId" clId="{6DFDAA65-667B-4847-B063-36E30393369C}" dt="2021-05-23T11:45:54.052" v="1997" actId="47"/>
        <pc:sldMkLst>
          <pc:docMk/>
          <pc:sldMk cId="4132299558" sldId="351"/>
        </pc:sldMkLst>
        <pc:spChg chg="add del mod ord">
          <ac:chgData name="Abdullah Halawany" userId="8f87bec9028b5dd9" providerId="LiveId" clId="{6DFDAA65-667B-4847-B063-36E30393369C}" dt="2021-05-23T11:42:42.241" v="1994" actId="26606"/>
          <ac:spMkLst>
            <pc:docMk/>
            <pc:sldMk cId="4132299558" sldId="351"/>
            <ac:spMk id="2" creationId="{184B524B-7967-4ECF-A76E-2165DD1D66B8}"/>
          </ac:spMkLst>
        </pc:spChg>
        <pc:spChg chg="mod ord">
          <ac:chgData name="Abdullah Halawany" userId="8f87bec9028b5dd9" providerId="LiveId" clId="{6DFDAA65-667B-4847-B063-36E30393369C}" dt="2021-05-23T11:42:42.241" v="1994" actId="26606"/>
          <ac:spMkLst>
            <pc:docMk/>
            <pc:sldMk cId="4132299558" sldId="351"/>
            <ac:spMk id="41986" creationId="{00000000-0000-0000-0000-000000000000}"/>
          </ac:spMkLst>
        </pc:spChg>
        <pc:spChg chg="del">
          <ac:chgData name="Abdullah Halawany" userId="8f87bec9028b5dd9" providerId="LiveId" clId="{6DFDAA65-667B-4847-B063-36E30393369C}" dt="2021-05-23T11:41:26.705" v="1986" actId="478"/>
          <ac:spMkLst>
            <pc:docMk/>
            <pc:sldMk cId="4132299558" sldId="351"/>
            <ac:spMk id="41987" creationId="{00000000-0000-0000-0000-000000000000}"/>
          </ac:spMkLst>
        </pc:spChg>
        <pc:picChg chg="mod ord">
          <ac:chgData name="Abdullah Halawany" userId="8f87bec9028b5dd9" providerId="LiveId" clId="{6DFDAA65-667B-4847-B063-36E30393369C}" dt="2021-05-23T11:42:42.241" v="1994" actId="26606"/>
          <ac:picMkLst>
            <pc:docMk/>
            <pc:sldMk cId="4132299558" sldId="351"/>
            <ac:picMk id="41992" creationId="{00000000-0000-0000-0000-000000000000}"/>
          </ac:picMkLst>
        </pc:picChg>
      </pc:sldChg>
      <pc:sldChg chg="addSp modSp del mod chgLayout">
        <pc:chgData name="Abdullah Halawany" userId="8f87bec9028b5dd9" providerId="LiveId" clId="{6DFDAA65-667B-4847-B063-36E30393369C}" dt="2021-05-23T11:45:54.052" v="1997" actId="47"/>
        <pc:sldMkLst>
          <pc:docMk/>
          <pc:sldMk cId="3388185527" sldId="352"/>
        </pc:sldMkLst>
        <pc:spChg chg="add mod ord">
          <ac:chgData name="Abdullah Halawany" userId="8f87bec9028b5dd9" providerId="LiveId" clId="{6DFDAA65-667B-4847-B063-36E30393369C}" dt="2021-05-23T11:42:03.330" v="1989" actId="700"/>
          <ac:spMkLst>
            <pc:docMk/>
            <pc:sldMk cId="3388185527" sldId="352"/>
            <ac:spMk id="2" creationId="{3DBF302D-946A-4049-8937-664ABD030DDC}"/>
          </ac:spMkLst>
        </pc:spChg>
        <pc:spChg chg="mod ord">
          <ac:chgData name="Abdullah Halawany" userId="8f87bec9028b5dd9" providerId="LiveId" clId="{6DFDAA65-667B-4847-B063-36E30393369C}" dt="2021-05-23T11:42:03.330" v="1989" actId="700"/>
          <ac:spMkLst>
            <pc:docMk/>
            <pc:sldMk cId="3388185527" sldId="352"/>
            <ac:spMk id="44034" creationId="{00000000-0000-0000-0000-000000000000}"/>
          </ac:spMkLst>
        </pc:spChg>
      </pc:sldChg>
      <pc:sldChg chg="addSp modSp del mod chgLayout">
        <pc:chgData name="Abdullah Halawany" userId="8f87bec9028b5dd9" providerId="LiveId" clId="{6DFDAA65-667B-4847-B063-36E30393369C}" dt="2021-05-23T11:45:54.052" v="1997" actId="47"/>
        <pc:sldMkLst>
          <pc:docMk/>
          <pc:sldMk cId="4208828059" sldId="353"/>
        </pc:sldMkLst>
        <pc:spChg chg="add mod ord">
          <ac:chgData name="Abdullah Halawany" userId="8f87bec9028b5dd9" providerId="LiveId" clId="{6DFDAA65-667B-4847-B063-36E30393369C}" dt="2021-05-23T11:42:07.268" v="1990" actId="700"/>
          <ac:spMkLst>
            <pc:docMk/>
            <pc:sldMk cId="4208828059" sldId="353"/>
            <ac:spMk id="2" creationId="{CCB07A12-FEF0-4DE3-A87A-6A8541B66D88}"/>
          </ac:spMkLst>
        </pc:spChg>
        <pc:spChg chg="mod ord">
          <ac:chgData name="Abdullah Halawany" userId="8f87bec9028b5dd9" providerId="LiveId" clId="{6DFDAA65-667B-4847-B063-36E30393369C}" dt="2021-05-23T11:42:07.268" v="1990" actId="700"/>
          <ac:spMkLst>
            <pc:docMk/>
            <pc:sldMk cId="4208828059" sldId="353"/>
            <ac:spMk id="46082" creationId="{00000000-0000-0000-0000-000000000000}"/>
          </ac:spMkLst>
        </pc:spChg>
      </pc:sldChg>
      <pc:sldChg chg="addSp modSp del mod chgLayout">
        <pc:chgData name="Abdullah Halawany" userId="8f87bec9028b5dd9" providerId="LiveId" clId="{6DFDAA65-667B-4847-B063-36E30393369C}" dt="2021-05-23T11:45:54.052" v="1997" actId="47"/>
        <pc:sldMkLst>
          <pc:docMk/>
          <pc:sldMk cId="3543903075" sldId="354"/>
        </pc:sldMkLst>
        <pc:spChg chg="add mod ord">
          <ac:chgData name="Abdullah Halawany" userId="8f87bec9028b5dd9" providerId="LiveId" clId="{6DFDAA65-667B-4847-B063-36E30393369C}" dt="2021-05-23T11:42:11.893" v="1991" actId="700"/>
          <ac:spMkLst>
            <pc:docMk/>
            <pc:sldMk cId="3543903075" sldId="354"/>
            <ac:spMk id="2" creationId="{B901A662-6AF0-4EDE-A665-D02D0E4560CA}"/>
          </ac:spMkLst>
        </pc:spChg>
        <pc:spChg chg="mod ord">
          <ac:chgData name="Abdullah Halawany" userId="8f87bec9028b5dd9" providerId="LiveId" clId="{6DFDAA65-667B-4847-B063-36E30393369C}" dt="2021-05-23T11:42:11.893" v="1991" actId="700"/>
          <ac:spMkLst>
            <pc:docMk/>
            <pc:sldMk cId="3543903075" sldId="354"/>
            <ac:spMk id="48130" creationId="{00000000-0000-0000-0000-000000000000}"/>
          </ac:spMkLst>
        </pc:spChg>
      </pc:sldChg>
      <pc:sldChg chg="addSp modSp del mod chgLayout">
        <pc:chgData name="Abdullah Halawany" userId="8f87bec9028b5dd9" providerId="LiveId" clId="{6DFDAA65-667B-4847-B063-36E30393369C}" dt="2021-05-23T11:45:54.052" v="1997" actId="47"/>
        <pc:sldMkLst>
          <pc:docMk/>
          <pc:sldMk cId="3170325985" sldId="355"/>
        </pc:sldMkLst>
        <pc:spChg chg="add mod ord">
          <ac:chgData name="Abdullah Halawany" userId="8f87bec9028b5dd9" providerId="LiveId" clId="{6DFDAA65-667B-4847-B063-36E30393369C}" dt="2021-05-23T11:42:16.549" v="1992" actId="700"/>
          <ac:spMkLst>
            <pc:docMk/>
            <pc:sldMk cId="3170325985" sldId="355"/>
            <ac:spMk id="2" creationId="{58C1EC78-F213-4F4E-8544-D9F344126F1D}"/>
          </ac:spMkLst>
        </pc:spChg>
        <pc:spChg chg="mod ord">
          <ac:chgData name="Abdullah Halawany" userId="8f87bec9028b5dd9" providerId="LiveId" clId="{6DFDAA65-667B-4847-B063-36E30393369C}" dt="2021-05-23T11:42:16.549" v="1992" actId="700"/>
          <ac:spMkLst>
            <pc:docMk/>
            <pc:sldMk cId="3170325985" sldId="355"/>
            <ac:spMk id="50178" creationId="{00000000-0000-0000-0000-000000000000}"/>
          </ac:spMkLst>
        </pc:spChg>
      </pc:sldChg>
      <pc:sldChg chg="addSp modSp mod modTransition chgLayout">
        <pc:chgData name="Abdullah Halawany" userId="8f87bec9028b5dd9" providerId="LiveId" clId="{6DFDAA65-667B-4847-B063-36E30393369C}" dt="2021-05-24T08:29:40" v="2387" actId="20577"/>
        <pc:sldMkLst>
          <pc:docMk/>
          <pc:sldMk cId="1647349681" sldId="356"/>
        </pc:sldMkLst>
        <pc:spChg chg="add mod ord">
          <ac:chgData name="Abdullah Halawany" userId="8f87bec9028b5dd9" providerId="LiveId" clId="{6DFDAA65-667B-4847-B063-36E30393369C}" dt="2021-05-24T08:29:40" v="2387" actId="20577"/>
          <ac:spMkLst>
            <pc:docMk/>
            <pc:sldMk cId="1647349681" sldId="356"/>
            <ac:spMk id="2" creationId="{8E8BCDC2-2908-4D8E-AA40-EC2EE114DDE4}"/>
          </ac:spMkLst>
        </pc:spChg>
        <pc:spChg chg="mod ord">
          <ac:chgData name="Abdullah Halawany" userId="8f87bec9028b5dd9" providerId="LiveId" clId="{6DFDAA65-667B-4847-B063-36E30393369C}" dt="2021-05-24T08:29:24.202" v="2378" actId="27636"/>
          <ac:spMkLst>
            <pc:docMk/>
            <pc:sldMk cId="1647349681" sldId="356"/>
            <ac:spMk id="3" creationId="{00000000-0000-0000-0000-000000000000}"/>
          </ac:spMkLst>
        </pc:spChg>
        <pc:spChg chg="add mod">
          <ac:chgData name="Abdullah Halawany" userId="8f87bec9028b5dd9" providerId="LiveId" clId="{6DFDAA65-667B-4847-B063-36E30393369C}" dt="2021-05-23T13:25:00.745" v="2299"/>
          <ac:spMkLst>
            <pc:docMk/>
            <pc:sldMk cId="1647349681" sldId="356"/>
            <ac:spMk id="4" creationId="{216D3A85-6DAC-4F81-B85D-36F05664B6BE}"/>
          </ac:spMkLst>
        </pc:spChg>
      </pc:sldChg>
      <pc:sldChg chg="addSp modSp modTransition">
        <pc:chgData name="Abdullah Halawany" userId="8f87bec9028b5dd9" providerId="LiveId" clId="{6DFDAA65-667B-4847-B063-36E30393369C}" dt="2021-05-24T07:44:57.176" v="2345"/>
        <pc:sldMkLst>
          <pc:docMk/>
          <pc:sldMk cId="1630595735" sldId="357"/>
        </pc:sldMkLst>
        <pc:spChg chg="add mod">
          <ac:chgData name="Abdullah Halawany" userId="8f87bec9028b5dd9" providerId="LiveId" clId="{6DFDAA65-667B-4847-B063-36E30393369C}" dt="2021-05-23T13:24:52.620" v="2292"/>
          <ac:spMkLst>
            <pc:docMk/>
            <pc:sldMk cId="1630595735" sldId="357"/>
            <ac:spMk id="4" creationId="{E4F943D8-6863-459C-BEE2-7CB4DF8BA21A}"/>
          </ac:spMkLst>
        </pc:spChg>
      </pc:sldChg>
      <pc:sldChg chg="addSp modSp mod modTransition">
        <pc:chgData name="Abdullah Halawany" userId="8f87bec9028b5dd9" providerId="LiveId" clId="{6DFDAA65-667B-4847-B063-36E30393369C}" dt="2021-05-24T07:44:57.176" v="2345"/>
        <pc:sldMkLst>
          <pc:docMk/>
          <pc:sldMk cId="1990200587" sldId="358"/>
        </pc:sldMkLst>
        <pc:spChg chg="add mod">
          <ac:chgData name="Abdullah Halawany" userId="8f87bec9028b5dd9" providerId="LiveId" clId="{6DFDAA65-667B-4847-B063-36E30393369C}" dt="2021-05-23T13:24:53.886" v="2293"/>
          <ac:spMkLst>
            <pc:docMk/>
            <pc:sldMk cId="1990200587" sldId="358"/>
            <ac:spMk id="9" creationId="{55D9E5C8-5639-4020-83E2-4BCD9CE32747}"/>
          </ac:spMkLst>
        </pc:spChg>
        <pc:spChg chg="mod">
          <ac:chgData name="Abdullah Halawany" userId="8f87bec9028b5dd9" providerId="LiveId" clId="{6DFDAA65-667B-4847-B063-36E30393369C}" dt="2021-05-23T11:48:19.113" v="2081" actId="1038"/>
          <ac:spMkLst>
            <pc:docMk/>
            <pc:sldMk cId="1990200587" sldId="358"/>
            <ac:spMk id="39938" creationId="{00000000-0000-0000-0000-000000000000}"/>
          </ac:spMkLst>
        </pc:spChg>
        <pc:spChg chg="mod">
          <ac:chgData name="Abdullah Halawany" userId="8f87bec9028b5dd9" providerId="LiveId" clId="{6DFDAA65-667B-4847-B063-36E30393369C}" dt="2021-05-23T11:48:19.113" v="2081" actId="1038"/>
          <ac:spMkLst>
            <pc:docMk/>
            <pc:sldMk cId="1990200587" sldId="358"/>
            <ac:spMk id="39939" creationId="{00000000-0000-0000-0000-000000000000}"/>
          </ac:spMkLst>
        </pc:spChg>
        <pc:spChg chg="mod">
          <ac:chgData name="Abdullah Halawany" userId="8f87bec9028b5dd9" providerId="LiveId" clId="{6DFDAA65-667B-4847-B063-36E30393369C}" dt="2021-05-23T11:48:19.113" v="2081" actId="1038"/>
          <ac:spMkLst>
            <pc:docMk/>
            <pc:sldMk cId="1990200587" sldId="358"/>
            <ac:spMk id="39940" creationId="{00000000-0000-0000-0000-000000000000}"/>
          </ac:spMkLst>
        </pc:spChg>
        <pc:spChg chg="mod">
          <ac:chgData name="Abdullah Halawany" userId="8f87bec9028b5dd9" providerId="LiveId" clId="{6DFDAA65-667B-4847-B063-36E30393369C}" dt="2021-05-23T11:48:09.441" v="2052" actId="1076"/>
          <ac:spMkLst>
            <pc:docMk/>
            <pc:sldMk cId="1990200587" sldId="358"/>
            <ac:spMk id="39941" creationId="{00000000-0000-0000-0000-000000000000}"/>
          </ac:spMkLst>
        </pc:spChg>
        <pc:spChg chg="mod">
          <ac:chgData name="Abdullah Halawany" userId="8f87bec9028b5dd9" providerId="LiveId" clId="{6DFDAA65-667B-4847-B063-36E30393369C}" dt="2021-05-23T11:48:30.488" v="2083" actId="1076"/>
          <ac:spMkLst>
            <pc:docMk/>
            <pc:sldMk cId="1990200587" sldId="358"/>
            <ac:spMk id="39942" creationId="{00000000-0000-0000-0000-000000000000}"/>
          </ac:spMkLst>
        </pc:spChg>
        <pc:spChg chg="mod">
          <ac:chgData name="Abdullah Halawany" userId="8f87bec9028b5dd9" providerId="LiveId" clId="{6DFDAA65-667B-4847-B063-36E30393369C}" dt="2021-05-23T11:47:53.395" v="2036" actId="1076"/>
          <ac:spMkLst>
            <pc:docMk/>
            <pc:sldMk cId="1990200587" sldId="358"/>
            <ac:spMk id="39943" creationId="{00000000-0000-0000-0000-000000000000}"/>
          </ac:spMkLst>
        </pc:spChg>
        <pc:spChg chg="mod">
          <ac:chgData name="Abdullah Halawany" userId="8f87bec9028b5dd9" providerId="LiveId" clId="{6DFDAA65-667B-4847-B063-36E30393369C}" dt="2021-05-23T11:47:31.729" v="2015" actId="1076"/>
          <ac:spMkLst>
            <pc:docMk/>
            <pc:sldMk cId="1990200587" sldId="358"/>
            <ac:spMk id="39944" creationId="{00000000-0000-0000-0000-000000000000}"/>
          </ac:spMkLst>
        </pc:spChg>
      </pc:sldChg>
      <pc:sldChg chg="addSp modSp modTransition">
        <pc:chgData name="Abdullah Halawany" userId="8f87bec9028b5dd9" providerId="LiveId" clId="{6DFDAA65-667B-4847-B063-36E30393369C}" dt="2021-05-24T07:44:57.176" v="2345"/>
        <pc:sldMkLst>
          <pc:docMk/>
          <pc:sldMk cId="3416663382" sldId="359"/>
        </pc:sldMkLst>
        <pc:spChg chg="add mod">
          <ac:chgData name="Abdullah Halawany" userId="8f87bec9028b5dd9" providerId="LiveId" clId="{6DFDAA65-667B-4847-B063-36E30393369C}" dt="2021-05-23T13:24:54.870" v="2294"/>
          <ac:spMkLst>
            <pc:docMk/>
            <pc:sldMk cId="3416663382" sldId="359"/>
            <ac:spMk id="4" creationId="{7F59C77F-AC13-4AB7-A98B-09DB48759F73}"/>
          </ac:spMkLst>
        </pc:spChg>
      </pc:sldChg>
      <pc:sldChg chg="addSp delSp modSp mod modTransition">
        <pc:chgData name="Abdullah Halawany" userId="8f87bec9028b5dd9" providerId="LiveId" clId="{6DFDAA65-667B-4847-B063-36E30393369C}" dt="2021-05-24T07:44:57.176" v="2345"/>
        <pc:sldMkLst>
          <pc:docMk/>
          <pc:sldMk cId="3647350319" sldId="360"/>
        </pc:sldMkLst>
        <pc:spChg chg="del">
          <ac:chgData name="Abdullah Halawany" userId="8f87bec9028b5dd9" providerId="LiveId" clId="{6DFDAA65-667B-4847-B063-36E30393369C}" dt="2021-05-23T11:48:38.457" v="2084" actId="478"/>
          <ac:spMkLst>
            <pc:docMk/>
            <pc:sldMk cId="3647350319" sldId="360"/>
            <ac:spMk id="2" creationId="{3DBF302D-946A-4049-8937-664ABD030DDC}"/>
          </ac:spMkLst>
        </pc:spChg>
        <pc:spChg chg="add mod">
          <ac:chgData name="Abdullah Halawany" userId="8f87bec9028b5dd9" providerId="LiveId" clId="{6DFDAA65-667B-4847-B063-36E30393369C}" dt="2021-05-23T13:24:55.917" v="2295"/>
          <ac:spMkLst>
            <pc:docMk/>
            <pc:sldMk cId="3647350319" sldId="360"/>
            <ac:spMk id="5" creationId="{F53116F3-0A36-4FF9-9121-E43D721B9101}"/>
          </ac:spMkLst>
        </pc:spChg>
        <pc:spChg chg="del">
          <ac:chgData name="Abdullah Halawany" userId="8f87bec9028b5dd9" providerId="LiveId" clId="{6DFDAA65-667B-4847-B063-36E30393369C}" dt="2021-05-23T11:48:47.316" v="2087" actId="478"/>
          <ac:spMkLst>
            <pc:docMk/>
            <pc:sldMk cId="3647350319" sldId="360"/>
            <ac:spMk id="44035" creationId="{00000000-0000-0000-0000-000000000000}"/>
          </ac:spMkLst>
        </pc:spChg>
        <pc:picChg chg="mod">
          <ac:chgData name="Abdullah Halawany" userId="8f87bec9028b5dd9" providerId="LiveId" clId="{6DFDAA65-667B-4847-B063-36E30393369C}" dt="2021-05-23T11:48:45.770" v="2086" actId="1076"/>
          <ac:picMkLst>
            <pc:docMk/>
            <pc:sldMk cId="3647350319" sldId="360"/>
            <ac:picMk id="4" creationId="{00000000-0000-0000-0000-000000000000}"/>
          </ac:picMkLst>
        </pc:picChg>
      </pc:sldChg>
      <pc:sldChg chg="addSp delSp modSp mod modTransition">
        <pc:chgData name="Abdullah Halawany" userId="8f87bec9028b5dd9" providerId="LiveId" clId="{6DFDAA65-667B-4847-B063-36E30393369C}" dt="2021-05-24T07:44:57.176" v="2345"/>
        <pc:sldMkLst>
          <pc:docMk/>
          <pc:sldMk cId="1567260283" sldId="361"/>
        </pc:sldMkLst>
        <pc:spChg chg="del">
          <ac:chgData name="Abdullah Halawany" userId="8f87bec9028b5dd9" providerId="LiveId" clId="{6DFDAA65-667B-4847-B063-36E30393369C}" dt="2021-05-23T11:48:50.879" v="2088" actId="478"/>
          <ac:spMkLst>
            <pc:docMk/>
            <pc:sldMk cId="1567260283" sldId="361"/>
            <ac:spMk id="2" creationId="{CCB07A12-FEF0-4DE3-A87A-6A8541B66D88}"/>
          </ac:spMkLst>
        </pc:spChg>
        <pc:spChg chg="add mod">
          <ac:chgData name="Abdullah Halawany" userId="8f87bec9028b5dd9" providerId="LiveId" clId="{6DFDAA65-667B-4847-B063-36E30393369C}" dt="2021-05-23T13:24:57.277" v="2296"/>
          <ac:spMkLst>
            <pc:docMk/>
            <pc:sldMk cId="1567260283" sldId="361"/>
            <ac:spMk id="6" creationId="{50317506-F66B-4430-9116-2AFF7297B72A}"/>
          </ac:spMkLst>
        </pc:spChg>
        <pc:spChg chg="del">
          <ac:chgData name="Abdullah Halawany" userId="8f87bec9028b5dd9" providerId="LiveId" clId="{6DFDAA65-667B-4847-B063-36E30393369C}" dt="2021-05-23T11:48:52.363" v="2089" actId="478"/>
          <ac:spMkLst>
            <pc:docMk/>
            <pc:sldMk cId="1567260283" sldId="361"/>
            <ac:spMk id="46083" creationId="{00000000-0000-0000-0000-000000000000}"/>
          </ac:spMkLst>
        </pc:spChg>
        <pc:picChg chg="mod">
          <ac:chgData name="Abdullah Halawany" userId="8f87bec9028b5dd9" providerId="LiveId" clId="{6DFDAA65-667B-4847-B063-36E30393369C}" dt="2021-05-23T11:48:57.145" v="2091" actId="1076"/>
          <ac:picMkLst>
            <pc:docMk/>
            <pc:sldMk cId="1567260283" sldId="361"/>
            <ac:picMk id="3" creationId="{00000000-0000-0000-0000-000000000000}"/>
          </ac:picMkLst>
        </pc:picChg>
      </pc:sldChg>
      <pc:sldChg chg="addSp modSp modTransition">
        <pc:chgData name="Abdullah Halawany" userId="8f87bec9028b5dd9" providerId="LiveId" clId="{6DFDAA65-667B-4847-B063-36E30393369C}" dt="2021-05-24T07:44:57.176" v="2345"/>
        <pc:sldMkLst>
          <pc:docMk/>
          <pc:sldMk cId="2082843401" sldId="362"/>
        </pc:sldMkLst>
        <pc:spChg chg="add mod">
          <ac:chgData name="Abdullah Halawany" userId="8f87bec9028b5dd9" providerId="LiveId" clId="{6DFDAA65-667B-4847-B063-36E30393369C}" dt="2021-05-23T13:24:58.339" v="2297"/>
          <ac:spMkLst>
            <pc:docMk/>
            <pc:sldMk cId="2082843401" sldId="362"/>
            <ac:spMk id="8" creationId="{17B5404C-0786-47CB-9CB5-8257DA68139C}"/>
          </ac:spMkLst>
        </pc:spChg>
      </pc:sldChg>
      <pc:sldChg chg="addSp delSp modSp mod modTransition">
        <pc:chgData name="Abdullah Halawany" userId="8f87bec9028b5dd9" providerId="LiveId" clId="{6DFDAA65-667B-4847-B063-36E30393369C}" dt="2021-05-24T07:44:57.176" v="2345"/>
        <pc:sldMkLst>
          <pc:docMk/>
          <pc:sldMk cId="774492225" sldId="363"/>
        </pc:sldMkLst>
        <pc:spChg chg="del mod">
          <ac:chgData name="Abdullah Halawany" userId="8f87bec9028b5dd9" providerId="LiveId" clId="{6DFDAA65-667B-4847-B063-36E30393369C}" dt="2021-05-23T11:50:01.191" v="2126" actId="478"/>
          <ac:spMkLst>
            <pc:docMk/>
            <pc:sldMk cId="774492225" sldId="363"/>
            <ac:spMk id="2" creationId="{58C1EC78-F213-4F4E-8544-D9F344126F1D}"/>
          </ac:spMkLst>
        </pc:spChg>
        <pc:spChg chg="add mod">
          <ac:chgData name="Abdullah Halawany" userId="8f87bec9028b5dd9" providerId="LiveId" clId="{6DFDAA65-667B-4847-B063-36E30393369C}" dt="2021-05-23T13:24:59.448" v="2298"/>
          <ac:spMkLst>
            <pc:docMk/>
            <pc:sldMk cId="774492225" sldId="363"/>
            <ac:spMk id="15" creationId="{99DD5A6C-2E4B-4E64-8346-3A6D6F273B06}"/>
          </ac:spMkLst>
        </pc:spChg>
        <pc:spChg chg="mod">
          <ac:chgData name="Abdullah Halawany" userId="8f87bec9028b5dd9" providerId="LiveId" clId="{6DFDAA65-667B-4847-B063-36E30393369C}" dt="2021-05-23T11:50:11.238" v="2143" actId="1076"/>
          <ac:spMkLst>
            <pc:docMk/>
            <pc:sldMk cId="774492225" sldId="363"/>
            <ac:spMk id="50178" creationId="{00000000-0000-0000-0000-000000000000}"/>
          </ac:spMkLst>
        </pc:spChg>
        <pc:spChg chg="add del">
          <ac:chgData name="Abdullah Halawany" userId="8f87bec9028b5dd9" providerId="LiveId" clId="{6DFDAA65-667B-4847-B063-36E30393369C}" dt="2021-05-23T11:49:35.473" v="2101" actId="478"/>
          <ac:spMkLst>
            <pc:docMk/>
            <pc:sldMk cId="774492225" sldId="363"/>
            <ac:spMk id="50179" creationId="{00000000-0000-0000-0000-000000000000}"/>
          </ac:spMkLst>
        </pc:spChg>
        <pc:spChg chg="mod">
          <ac:chgData name="Abdullah Halawany" userId="8f87bec9028b5dd9" providerId="LiveId" clId="{6DFDAA65-667B-4847-B063-36E30393369C}" dt="2021-05-23T11:50:29.145" v="2148" actId="14100"/>
          <ac:spMkLst>
            <pc:docMk/>
            <pc:sldMk cId="774492225" sldId="363"/>
            <ac:spMk id="50185" creationId="{00000000-0000-0000-0000-000000000000}"/>
          </ac:spMkLst>
        </pc:spChg>
        <pc:spChg chg="mod">
          <ac:chgData name="Abdullah Halawany" userId="8f87bec9028b5dd9" providerId="LiveId" clId="{6DFDAA65-667B-4847-B063-36E30393369C}" dt="2021-05-23T11:49:24.691" v="2099" actId="1076"/>
          <ac:spMkLst>
            <pc:docMk/>
            <pc:sldMk cId="774492225" sldId="363"/>
            <ac:spMk id="50186" creationId="{00000000-0000-0000-0000-000000000000}"/>
          </ac:spMkLst>
        </pc:spChg>
        <pc:spChg chg="mod">
          <ac:chgData name="Abdullah Halawany" userId="8f87bec9028b5dd9" providerId="LiveId" clId="{6DFDAA65-667B-4847-B063-36E30393369C}" dt="2021-05-23T11:50:17.832" v="2145" actId="14100"/>
          <ac:spMkLst>
            <pc:docMk/>
            <pc:sldMk cId="774492225" sldId="363"/>
            <ac:spMk id="50187" creationId="{00000000-0000-0000-0000-000000000000}"/>
          </ac:spMkLst>
        </pc:spChg>
        <pc:spChg chg="mod">
          <ac:chgData name="Abdullah Halawany" userId="8f87bec9028b5dd9" providerId="LiveId" clId="{6DFDAA65-667B-4847-B063-36E30393369C}" dt="2021-05-23T11:50:34.770" v="2149" actId="14100"/>
          <ac:spMkLst>
            <pc:docMk/>
            <pc:sldMk cId="774492225" sldId="363"/>
            <ac:spMk id="50189" creationId="{00000000-0000-0000-0000-000000000000}"/>
          </ac:spMkLst>
        </pc:spChg>
        <pc:grpChg chg="mod">
          <ac:chgData name="Abdullah Halawany" userId="8f87bec9028b5dd9" providerId="LiveId" clId="{6DFDAA65-667B-4847-B063-36E30393369C}" dt="2021-05-23T11:49:45.020" v="2102" actId="1076"/>
          <ac:grpSpMkLst>
            <pc:docMk/>
            <pc:sldMk cId="774492225" sldId="363"/>
            <ac:grpSpMk id="7" creationId="{00000000-0000-0000-0000-000000000000}"/>
          </ac:grpSpMkLst>
        </pc:grpChg>
        <pc:grpChg chg="mod">
          <ac:chgData name="Abdullah Halawany" userId="8f87bec9028b5dd9" providerId="LiveId" clId="{6DFDAA65-667B-4847-B063-36E30393369C}" dt="2021-05-23T11:49:08.691" v="2092" actId="1076"/>
          <ac:grpSpMkLst>
            <pc:docMk/>
            <pc:sldMk cId="774492225" sldId="363"/>
            <ac:grpSpMk id="10" creationId="{00000000-0000-0000-0000-000000000000}"/>
          </ac:grpSpMkLst>
        </pc:grpChg>
        <pc:grpChg chg="mod">
          <ac:chgData name="Abdullah Halawany" userId="8f87bec9028b5dd9" providerId="LiveId" clId="{6DFDAA65-667B-4847-B063-36E30393369C}" dt="2021-05-23T11:50:26.160" v="2147" actId="1076"/>
          <ac:grpSpMkLst>
            <pc:docMk/>
            <pc:sldMk cId="774492225" sldId="363"/>
            <ac:grpSpMk id="13" creationId="{00000000-0000-0000-0000-000000000000}"/>
          </ac:grpSpMkLst>
        </pc:grpChg>
        <pc:picChg chg="mod">
          <ac:chgData name="Abdullah Halawany" userId="8f87bec9028b5dd9" providerId="LiveId" clId="{6DFDAA65-667B-4847-B063-36E30393369C}" dt="2021-05-23T11:51:06.176" v="2209" actId="166"/>
          <ac:picMkLst>
            <pc:docMk/>
            <pc:sldMk cId="774492225" sldId="363"/>
            <ac:picMk id="50177" creationId="{00000000-0000-0000-0000-000000000000}"/>
          </ac:picMkLst>
        </pc:picChg>
        <pc:picChg chg="mod">
          <ac:chgData name="Abdullah Halawany" userId="8f87bec9028b5dd9" providerId="LiveId" clId="{6DFDAA65-667B-4847-B063-36E30393369C}" dt="2021-05-23T11:50:48.316" v="2171" actId="166"/>
          <ac:picMkLst>
            <pc:docMk/>
            <pc:sldMk cId="774492225" sldId="363"/>
            <ac:picMk id="50180" creationId="{00000000-0000-0000-0000-000000000000}"/>
          </ac:picMkLst>
        </pc:picChg>
        <pc:picChg chg="mod">
          <ac:chgData name="Abdullah Halawany" userId="8f87bec9028b5dd9" providerId="LiveId" clId="{6DFDAA65-667B-4847-B063-36E30393369C}" dt="2021-05-23T11:51:00.551" v="2194" actId="1038"/>
          <ac:picMkLst>
            <pc:docMk/>
            <pc:sldMk cId="774492225" sldId="363"/>
            <ac:picMk id="50181" creationId="{00000000-0000-0000-0000-000000000000}"/>
          </ac:picMkLst>
        </pc:picChg>
      </pc:sldChg>
      <pc:sldChg chg="addSp delSp modSp new mod modTransition setBg modClrScheme chgLayout">
        <pc:chgData name="Abdullah Halawany" userId="8f87bec9028b5dd9" providerId="LiveId" clId="{6DFDAA65-667B-4847-B063-36E30393369C}" dt="2021-05-24T07:44:57.176" v="2345"/>
        <pc:sldMkLst>
          <pc:docMk/>
          <pc:sldMk cId="2391473361" sldId="364"/>
        </pc:sldMkLst>
        <pc:spChg chg="mod ord">
          <ac:chgData name="Abdullah Halawany" userId="8f87bec9028b5dd9" providerId="LiveId" clId="{6DFDAA65-667B-4847-B063-36E30393369C}" dt="2021-05-23T11:47:10.792" v="2009" actId="26606"/>
          <ac:spMkLst>
            <pc:docMk/>
            <pc:sldMk cId="2391473361" sldId="364"/>
            <ac:spMk id="2" creationId="{7092A2C6-4E28-46D7-9C9E-94BC5E834B2A}"/>
          </ac:spMkLst>
        </pc:spChg>
        <pc:spChg chg="del mod ord">
          <ac:chgData name="Abdullah Halawany" userId="8f87bec9028b5dd9" providerId="LiveId" clId="{6DFDAA65-667B-4847-B063-36E30393369C}" dt="2021-05-23T11:46:20.745" v="2006" actId="700"/>
          <ac:spMkLst>
            <pc:docMk/>
            <pc:sldMk cId="2391473361" sldId="364"/>
            <ac:spMk id="3" creationId="{8CAE92B2-B420-478A-A2AE-277DFED627B0}"/>
          </ac:spMkLst>
        </pc:spChg>
        <pc:spChg chg="add mod ord">
          <ac:chgData name="Abdullah Halawany" userId="8f87bec9028b5dd9" providerId="LiveId" clId="{6DFDAA65-667B-4847-B063-36E30393369C}" dt="2021-05-23T11:47:10.792" v="2009" actId="26606"/>
          <ac:spMkLst>
            <pc:docMk/>
            <pc:sldMk cId="2391473361" sldId="364"/>
            <ac:spMk id="4" creationId="{E8D08D86-66BB-4C3C-99FC-3BD3A9E82B25}"/>
          </ac:spMkLst>
        </pc:spChg>
        <pc:spChg chg="add del">
          <ac:chgData name="Abdullah Halawany" userId="8f87bec9028b5dd9" providerId="LiveId" clId="{6DFDAA65-667B-4847-B063-36E30393369C}" dt="2021-05-23T11:47:10.792" v="2009" actId="26606"/>
          <ac:spMkLst>
            <pc:docMk/>
            <pc:sldMk cId="2391473361" sldId="364"/>
            <ac:spMk id="9" creationId="{C7D023E4-8DE1-436E-9847-ED6A4B4B04FD}"/>
          </ac:spMkLst>
        </pc:spChg>
        <pc:spChg chg="add mod">
          <ac:chgData name="Abdullah Halawany" userId="8f87bec9028b5dd9" providerId="LiveId" clId="{6DFDAA65-667B-4847-B063-36E30393369C}" dt="2021-05-23T13:24:50.323" v="2291"/>
          <ac:spMkLst>
            <pc:docMk/>
            <pc:sldMk cId="2391473361" sldId="364"/>
            <ac:spMk id="18" creationId="{6655DD19-00C8-4929-804E-57B39C45261D}"/>
          </ac:spMkLst>
        </pc:spChg>
        <pc:spChg chg="add">
          <ac:chgData name="Abdullah Halawany" userId="8f87bec9028b5dd9" providerId="LiveId" clId="{6DFDAA65-667B-4847-B063-36E30393369C}" dt="2021-05-23T11:47:10.792" v="2009" actId="26606"/>
          <ac:spMkLst>
            <pc:docMk/>
            <pc:sldMk cId="2391473361" sldId="364"/>
            <ac:spMk id="28" creationId="{C7D023E4-8DE1-436E-9847-ED6A4B4B04FD}"/>
          </ac:spMkLst>
        </pc:spChg>
        <pc:spChg chg="add">
          <ac:chgData name="Abdullah Halawany" userId="8f87bec9028b5dd9" providerId="LiveId" clId="{6DFDAA65-667B-4847-B063-36E30393369C}" dt="2021-05-23T11:47:10.792" v="2009" actId="26606"/>
          <ac:spMkLst>
            <pc:docMk/>
            <pc:sldMk cId="2391473361" sldId="364"/>
            <ac:spMk id="30" creationId="{6BE11944-ED05-4FE9-9927-06C110BB3A36}"/>
          </ac:spMkLst>
        </pc:spChg>
        <pc:grpChg chg="add del">
          <ac:chgData name="Abdullah Halawany" userId="8f87bec9028b5dd9" providerId="LiveId" clId="{6DFDAA65-667B-4847-B063-36E30393369C}" dt="2021-05-23T11:47:10.792" v="2009" actId="26606"/>
          <ac:grpSpMkLst>
            <pc:docMk/>
            <pc:sldMk cId="2391473361" sldId="364"/>
            <ac:grpSpMk id="11" creationId="{1FEC590B-3306-47E9-BD67-97F3F76169A4}"/>
          </ac:grpSpMkLst>
        </pc:grpChg>
        <pc:grpChg chg="add del">
          <ac:chgData name="Abdullah Halawany" userId="8f87bec9028b5dd9" providerId="LiveId" clId="{6DFDAA65-667B-4847-B063-36E30393369C}" dt="2021-05-23T11:47:10.792" v="2009" actId="26606"/>
          <ac:grpSpMkLst>
            <pc:docMk/>
            <pc:sldMk cId="2391473361" sldId="364"/>
            <ac:grpSpMk id="15" creationId="{A47AAF5E-1692-48C9-98FB-6432BF0BC4F7}"/>
          </ac:grpSpMkLst>
        </pc:grpChg>
        <pc:grpChg chg="add">
          <ac:chgData name="Abdullah Halawany" userId="8f87bec9028b5dd9" providerId="LiveId" clId="{6DFDAA65-667B-4847-B063-36E30393369C}" dt="2021-05-23T11:47:10.792" v="2009" actId="26606"/>
          <ac:grpSpMkLst>
            <pc:docMk/>
            <pc:sldMk cId="2391473361" sldId="364"/>
            <ac:grpSpMk id="32" creationId="{A2812508-238C-4BCD-BDD3-25C99C5CA233}"/>
          </ac:grpSpMkLst>
        </pc:grpChg>
        <pc:grpChg chg="add">
          <ac:chgData name="Abdullah Halawany" userId="8f87bec9028b5dd9" providerId="LiveId" clId="{6DFDAA65-667B-4847-B063-36E30393369C}" dt="2021-05-23T11:47:10.792" v="2009" actId="26606"/>
          <ac:grpSpMkLst>
            <pc:docMk/>
            <pc:sldMk cId="2391473361" sldId="364"/>
            <ac:grpSpMk id="36" creationId="{43F5E015-E085-4624-B431-B42414448684}"/>
          </ac:grpSpMkLst>
        </pc:grpChg>
        <pc:picChg chg="add mod">
          <ac:chgData name="Abdullah Halawany" userId="8f87bec9028b5dd9" providerId="LiveId" clId="{6DFDAA65-667B-4847-B063-36E30393369C}" dt="2021-05-23T11:47:20.276" v="2014" actId="1076"/>
          <ac:picMkLst>
            <pc:docMk/>
            <pc:sldMk cId="2391473361" sldId="364"/>
            <ac:picMk id="23" creationId="{E53BAF31-830C-4A2C-8855-6A451F2BABEF}"/>
          </ac:picMkLst>
        </pc:picChg>
      </pc:sldChg>
      <pc:sldChg chg="addSp delSp modSp mod modTransition delAnim">
        <pc:chgData name="Abdullah Halawany" userId="8f87bec9028b5dd9" providerId="LiveId" clId="{6DFDAA65-667B-4847-B063-36E30393369C}" dt="2021-05-25T04:28:12.615" v="2560" actId="108"/>
        <pc:sldMkLst>
          <pc:docMk/>
          <pc:sldMk cId="4038519123" sldId="365"/>
        </pc:sldMkLst>
        <pc:spChg chg="mod">
          <ac:chgData name="Abdullah Halawany" userId="8f87bec9028b5dd9" providerId="LiveId" clId="{6DFDAA65-667B-4847-B063-36E30393369C}" dt="2021-05-25T04:28:12.615" v="2560" actId="108"/>
          <ac:spMkLst>
            <pc:docMk/>
            <pc:sldMk cId="4038519123" sldId="365"/>
            <ac:spMk id="4" creationId="{E9F0D190-0B13-4583-B1F8-6A72B6628F41}"/>
          </ac:spMkLst>
        </pc:spChg>
        <pc:spChg chg="mod">
          <ac:chgData name="Abdullah Halawany" userId="8f87bec9028b5dd9" providerId="LiveId" clId="{6DFDAA65-667B-4847-B063-36E30393369C}" dt="2021-05-25T04:26:33.475" v="2535" actId="108"/>
          <ac:spMkLst>
            <pc:docMk/>
            <pc:sldMk cId="4038519123" sldId="365"/>
            <ac:spMk id="5" creationId="{D35509ED-BC06-42C9-AAC7-EE30568BDA28}"/>
          </ac:spMkLst>
        </pc:spChg>
        <pc:spChg chg="add mod">
          <ac:chgData name="Abdullah Halawany" userId="8f87bec9028b5dd9" providerId="LiveId" clId="{6DFDAA65-667B-4847-B063-36E30393369C}" dt="2021-05-23T13:25:26.730" v="2306"/>
          <ac:spMkLst>
            <pc:docMk/>
            <pc:sldMk cId="4038519123" sldId="365"/>
            <ac:spMk id="20" creationId="{81EB9263-82DE-49FE-AAF2-D5A120DA094B}"/>
          </ac:spMkLst>
        </pc:spChg>
        <pc:picChg chg="add del mod">
          <ac:chgData name="Abdullah Halawany" userId="8f87bec9028b5dd9" providerId="LiveId" clId="{6DFDAA65-667B-4847-B063-36E30393369C}" dt="2021-05-24T07:45:29.940" v="2352" actId="478"/>
          <ac:picMkLst>
            <pc:docMk/>
            <pc:sldMk cId="4038519123" sldId="365"/>
            <ac:picMk id="3" creationId="{C97B876F-912A-43A3-8A57-304F52E3B5AE}"/>
          </ac:picMkLst>
        </pc:picChg>
        <pc:inkChg chg="add">
          <ac:chgData name="Abdullah Halawany" userId="8f87bec9028b5dd9" providerId="LiveId" clId="{6DFDAA65-667B-4847-B063-36E30393369C}" dt="2021-05-24T07:43:18.290" v="2344"/>
          <ac:inkMkLst>
            <pc:docMk/>
            <pc:sldMk cId="4038519123" sldId="365"/>
            <ac:inkMk id="2" creationId="{F9EF5B8F-4D99-46AC-AE16-5BF765504F03}"/>
          </ac:inkMkLst>
        </pc:inkChg>
      </pc:sldChg>
      <pc:sldChg chg="addSp delSp modSp new mod setBg modClrScheme chgLayout">
        <pc:chgData name="Abdullah Halawany" userId="8f87bec9028b5dd9" providerId="LiveId" clId="{6DFDAA65-667B-4847-B063-36E30393369C}" dt="2021-05-25T07:45:24.376" v="2850" actId="1036"/>
        <pc:sldMkLst>
          <pc:docMk/>
          <pc:sldMk cId="2484247113" sldId="366"/>
        </pc:sldMkLst>
        <pc:spChg chg="del mod ord">
          <ac:chgData name="Abdullah Halawany" userId="8f87bec9028b5dd9" providerId="LiveId" clId="{6DFDAA65-667B-4847-B063-36E30393369C}" dt="2021-05-25T04:05:26.238" v="2389" actId="700"/>
          <ac:spMkLst>
            <pc:docMk/>
            <pc:sldMk cId="2484247113" sldId="366"/>
            <ac:spMk id="2" creationId="{69F1358D-1672-4B11-B0E1-7022DA8AC2E7}"/>
          </ac:spMkLst>
        </pc:spChg>
        <pc:spChg chg="del mod ord">
          <ac:chgData name="Abdullah Halawany" userId="8f87bec9028b5dd9" providerId="LiveId" clId="{6DFDAA65-667B-4847-B063-36E30393369C}" dt="2021-05-25T04:05:26.238" v="2389" actId="700"/>
          <ac:spMkLst>
            <pc:docMk/>
            <pc:sldMk cId="2484247113" sldId="366"/>
            <ac:spMk id="3" creationId="{25078469-B65C-44D4-86F5-2697725171E2}"/>
          </ac:spMkLst>
        </pc:spChg>
        <pc:spChg chg="add mod ord">
          <ac:chgData name="Abdullah Halawany" userId="8f87bec9028b5dd9" providerId="LiveId" clId="{6DFDAA65-667B-4847-B063-36E30393369C}" dt="2021-05-25T07:45:24.376" v="2850" actId="1036"/>
          <ac:spMkLst>
            <pc:docMk/>
            <pc:sldMk cId="2484247113" sldId="366"/>
            <ac:spMk id="4" creationId="{A29E39F3-A47D-476B-8A5F-F91CF2A66686}"/>
          </ac:spMkLst>
        </pc:spChg>
        <pc:spChg chg="add del mod ord">
          <ac:chgData name="Abdullah Halawany" userId="8f87bec9028b5dd9" providerId="LiveId" clId="{6DFDAA65-667B-4847-B063-36E30393369C}" dt="2021-05-25T04:11:57.191" v="2390"/>
          <ac:spMkLst>
            <pc:docMk/>
            <pc:sldMk cId="2484247113" sldId="366"/>
            <ac:spMk id="5" creationId="{EB0A533B-2DBC-4F72-AF7C-842C4137D511}"/>
          </ac:spMkLst>
        </pc:spChg>
        <pc:spChg chg="add mod ord">
          <ac:chgData name="Abdullah Halawany" userId="8f87bec9028b5dd9" providerId="LiveId" clId="{6DFDAA65-667B-4847-B063-36E30393369C}" dt="2021-05-25T07:44:56.689" v="2847" actId="1076"/>
          <ac:spMkLst>
            <pc:docMk/>
            <pc:sldMk cId="2484247113" sldId="366"/>
            <ac:spMk id="6" creationId="{0E0D3400-E035-4658-BC06-81F1D6E5F9B0}"/>
          </ac:spMkLst>
        </pc:spChg>
        <pc:spChg chg="add">
          <ac:chgData name="Abdullah Halawany" userId="8f87bec9028b5dd9" providerId="LiveId" clId="{6DFDAA65-667B-4847-B063-36E30393369C}" dt="2021-05-25T04:12:06.878" v="2393" actId="26606"/>
          <ac:spMkLst>
            <pc:docMk/>
            <pc:sldMk cId="2484247113" sldId="366"/>
            <ac:spMk id="13" creationId="{913AE63C-D5B4-45D1-ACFC-648CFFCF9805}"/>
          </ac:spMkLst>
        </pc:spChg>
        <pc:grpChg chg="add">
          <ac:chgData name="Abdullah Halawany" userId="8f87bec9028b5dd9" providerId="LiveId" clId="{6DFDAA65-667B-4847-B063-36E30393369C}" dt="2021-05-25T04:12:06.878" v="2393" actId="26606"/>
          <ac:grpSpMkLst>
            <pc:docMk/>
            <pc:sldMk cId="2484247113" sldId="366"/>
            <ac:grpSpMk id="15" creationId="{3540E603-32DB-4DFF-A979-5D1B214A2A2D}"/>
          </ac:grpSpMkLst>
        </pc:grpChg>
        <pc:grpChg chg="add">
          <ac:chgData name="Abdullah Halawany" userId="8f87bec9028b5dd9" providerId="LiveId" clId="{6DFDAA65-667B-4847-B063-36E30393369C}" dt="2021-05-25T04:12:06.878" v="2393" actId="26606"/>
          <ac:grpSpMkLst>
            <pc:docMk/>
            <pc:sldMk cId="2484247113" sldId="366"/>
            <ac:grpSpMk id="19" creationId="{2DF7534E-849B-4F88-8B24-A7FF645B1F27}"/>
          </ac:grpSpMkLst>
        </pc:grpChg>
        <pc:picChg chg="add mod">
          <ac:chgData name="Abdullah Halawany" userId="8f87bec9028b5dd9" providerId="LiveId" clId="{6DFDAA65-667B-4847-B063-36E30393369C}" dt="2021-05-25T07:45:09.782" v="2849" actId="1076"/>
          <ac:picMkLst>
            <pc:docMk/>
            <pc:sldMk cId="2484247113" sldId="366"/>
            <ac:picMk id="8" creationId="{2FC058A3-77D1-47C7-A0C7-D6402C7E9DBE}"/>
          </ac:picMkLst>
        </pc:picChg>
        <pc:picChg chg="add mod">
          <ac:chgData name="Abdullah Halawany" userId="8f87bec9028b5dd9" providerId="LiveId" clId="{6DFDAA65-667B-4847-B063-36E30393369C}" dt="2021-05-25T04:12:30.238" v="2396"/>
          <ac:picMkLst>
            <pc:docMk/>
            <pc:sldMk cId="2484247113" sldId="366"/>
            <ac:picMk id="27" creationId="{A14119E0-C530-43E8-90D1-6A0F407B0533}"/>
          </ac:picMkLst>
        </pc:picChg>
      </pc:sldChg>
      <pc:sldChg chg="addSp delSp modSp new del mod modClrScheme chgLayout">
        <pc:chgData name="Abdullah Halawany" userId="8f87bec9028b5dd9" providerId="LiveId" clId="{6DFDAA65-667B-4847-B063-36E30393369C}" dt="2021-05-25T04:24:02.381" v="2493" actId="47"/>
        <pc:sldMkLst>
          <pc:docMk/>
          <pc:sldMk cId="998587626" sldId="367"/>
        </pc:sldMkLst>
        <pc:spChg chg="del mod ord">
          <ac:chgData name="Abdullah Halawany" userId="8f87bec9028b5dd9" providerId="LiveId" clId="{6DFDAA65-667B-4847-B063-36E30393369C}" dt="2021-05-25T04:22:53.568" v="2490" actId="700"/>
          <ac:spMkLst>
            <pc:docMk/>
            <pc:sldMk cId="998587626" sldId="367"/>
            <ac:spMk id="2" creationId="{104D6B4E-FC50-4A00-B06F-E091DCEA22DA}"/>
          </ac:spMkLst>
        </pc:spChg>
        <pc:spChg chg="del mod ord">
          <ac:chgData name="Abdullah Halawany" userId="8f87bec9028b5dd9" providerId="LiveId" clId="{6DFDAA65-667B-4847-B063-36E30393369C}" dt="2021-05-25T04:22:53.568" v="2490" actId="700"/>
          <ac:spMkLst>
            <pc:docMk/>
            <pc:sldMk cId="998587626" sldId="367"/>
            <ac:spMk id="3" creationId="{D7E15B99-8E1A-4D0F-B3EB-617A8FD871BF}"/>
          </ac:spMkLst>
        </pc:spChg>
        <pc:spChg chg="del">
          <ac:chgData name="Abdullah Halawany" userId="8f87bec9028b5dd9" providerId="LiveId" clId="{6DFDAA65-667B-4847-B063-36E30393369C}" dt="2021-05-25T04:22:53.568" v="2490" actId="700"/>
          <ac:spMkLst>
            <pc:docMk/>
            <pc:sldMk cId="998587626" sldId="367"/>
            <ac:spMk id="4" creationId="{C93ECEAB-4CD3-41A0-AFE0-62121508B688}"/>
          </ac:spMkLst>
        </pc:spChg>
        <pc:spChg chg="add mod ord">
          <ac:chgData name="Abdullah Halawany" userId="8f87bec9028b5dd9" providerId="LiveId" clId="{6DFDAA65-667B-4847-B063-36E30393369C}" dt="2021-05-25T04:22:53.568" v="2490" actId="700"/>
          <ac:spMkLst>
            <pc:docMk/>
            <pc:sldMk cId="998587626" sldId="367"/>
            <ac:spMk id="5" creationId="{19A8B2C5-1F67-453A-B864-4740000E4EB9}"/>
          </ac:spMkLst>
        </pc:spChg>
        <pc:spChg chg="add mod ord">
          <ac:chgData name="Abdullah Halawany" userId="8f87bec9028b5dd9" providerId="LiveId" clId="{6DFDAA65-667B-4847-B063-36E30393369C}" dt="2021-05-25T04:22:53.568" v="2490" actId="700"/>
          <ac:spMkLst>
            <pc:docMk/>
            <pc:sldMk cId="998587626" sldId="367"/>
            <ac:spMk id="6" creationId="{05B8E593-29CF-4FF4-AFFB-9C044B007264}"/>
          </ac:spMkLst>
        </pc:spChg>
        <pc:spChg chg="add mod">
          <ac:chgData name="Abdullah Halawany" userId="8f87bec9028b5dd9" providerId="LiveId" clId="{6DFDAA65-667B-4847-B063-36E30393369C}" dt="2021-05-25T04:23:51.318" v="2492"/>
          <ac:spMkLst>
            <pc:docMk/>
            <pc:sldMk cId="998587626" sldId="367"/>
            <ac:spMk id="7" creationId="{F755A346-29C7-470C-AF8E-1AF114D6E57C}"/>
          </ac:spMkLst>
        </pc:spChg>
      </pc:sldChg>
      <pc:sldChg chg="addSp delSp modSp mod">
        <pc:chgData name="Abdullah Halawany" userId="8f87bec9028b5dd9" providerId="LiveId" clId="{6DFDAA65-667B-4847-B063-36E30393369C}" dt="2021-05-25T10:22:36.233" v="3159" actId="20577"/>
        <pc:sldMkLst>
          <pc:docMk/>
          <pc:sldMk cId="458194157" sldId="368"/>
        </pc:sldMkLst>
        <pc:spChg chg="mod">
          <ac:chgData name="Abdullah Halawany" userId="8f87bec9028b5dd9" providerId="LiveId" clId="{6DFDAA65-667B-4847-B063-36E30393369C}" dt="2021-05-25T04:24:24.443" v="2509" actId="313"/>
          <ac:spMkLst>
            <pc:docMk/>
            <pc:sldMk cId="458194157" sldId="368"/>
            <ac:spMk id="4" creationId="{E9F0D190-0B13-4583-B1F8-6A72B6628F41}"/>
          </ac:spMkLst>
        </pc:spChg>
        <pc:spChg chg="del mod">
          <ac:chgData name="Abdullah Halawany" userId="8f87bec9028b5dd9" providerId="LiveId" clId="{6DFDAA65-667B-4847-B063-36E30393369C}" dt="2021-05-25T04:39:10.749" v="2650" actId="26606"/>
          <ac:spMkLst>
            <pc:docMk/>
            <pc:sldMk cId="458194157" sldId="368"/>
            <ac:spMk id="5" creationId="{D35509ED-BC06-42C9-AAC7-EE30568BDA28}"/>
          </ac:spMkLst>
        </pc:spChg>
        <pc:graphicFrameChg chg="add mod modGraphic">
          <ac:chgData name="Abdullah Halawany" userId="8f87bec9028b5dd9" providerId="LiveId" clId="{6DFDAA65-667B-4847-B063-36E30393369C}" dt="2021-05-25T10:22:36.233" v="3159" actId="20577"/>
          <ac:graphicFrameMkLst>
            <pc:docMk/>
            <pc:sldMk cId="458194157" sldId="368"/>
            <ac:graphicFrameMk id="34" creationId="{6C25496F-2985-4181-9F4C-F2994AC5600B}"/>
          </ac:graphicFrameMkLst>
        </pc:graphicFrameChg>
      </pc:sldChg>
      <pc:sldChg chg="addSp delSp modSp mod">
        <pc:chgData name="Abdullah Halawany" userId="8f87bec9028b5dd9" providerId="LiveId" clId="{6DFDAA65-667B-4847-B063-36E30393369C}" dt="2021-05-25T08:12:27.211" v="3007" actId="1035"/>
        <pc:sldMkLst>
          <pc:docMk/>
          <pc:sldMk cId="2122630522" sldId="369"/>
        </pc:sldMkLst>
        <pc:spChg chg="mod">
          <ac:chgData name="Abdullah Halawany" userId="8f87bec9028b5dd9" providerId="LiveId" clId="{6DFDAA65-667B-4847-B063-36E30393369C}" dt="2021-05-25T08:10:43.227" v="2995" actId="1076"/>
          <ac:spMkLst>
            <pc:docMk/>
            <pc:sldMk cId="2122630522" sldId="369"/>
            <ac:spMk id="69634" creationId="{00000000-0000-0000-0000-000000000000}"/>
          </ac:spMkLst>
        </pc:spChg>
        <pc:graphicFrameChg chg="del">
          <ac:chgData name="Abdullah Halawany" userId="8f87bec9028b5dd9" providerId="LiveId" clId="{6DFDAA65-667B-4847-B063-36E30393369C}" dt="2021-05-25T08:07:00.416" v="2936" actId="478"/>
          <ac:graphicFrameMkLst>
            <pc:docMk/>
            <pc:sldMk cId="2122630522" sldId="369"/>
            <ac:graphicFrameMk id="69650" creationId="{F890F334-DB42-44BB-B2FF-3F9BB6434369}"/>
          </ac:graphicFrameMkLst>
        </pc:graphicFrameChg>
        <pc:picChg chg="add mod modCrop">
          <ac:chgData name="Abdullah Halawany" userId="8f87bec9028b5dd9" providerId="LiveId" clId="{6DFDAA65-667B-4847-B063-36E30393369C}" dt="2021-05-25T08:12:27.211" v="3007" actId="1035"/>
          <ac:picMkLst>
            <pc:docMk/>
            <pc:sldMk cId="2122630522" sldId="369"/>
            <ac:picMk id="3" creationId="{1D647EAE-9A77-4F07-AC64-429CA943E5D2}"/>
          </ac:picMkLst>
        </pc:picChg>
      </pc:sldChg>
      <pc:sldChg chg="addSp delSp modSp new del mod setBg">
        <pc:chgData name="Abdullah Halawany" userId="8f87bec9028b5dd9" providerId="LiveId" clId="{6DFDAA65-667B-4847-B063-36E30393369C}" dt="2021-05-25T08:18:35.094" v="3040" actId="47"/>
        <pc:sldMkLst>
          <pc:docMk/>
          <pc:sldMk cId="2443704928" sldId="370"/>
        </pc:sldMkLst>
        <pc:spChg chg="mod ord">
          <ac:chgData name="Abdullah Halawany" userId="8f87bec9028b5dd9" providerId="LiveId" clId="{6DFDAA65-667B-4847-B063-36E30393369C}" dt="2021-05-25T08:18:23.844" v="3030" actId="21"/>
          <ac:spMkLst>
            <pc:docMk/>
            <pc:sldMk cId="2443704928" sldId="370"/>
            <ac:spMk id="2" creationId="{2F891217-B700-48C0-8B27-E6A224663B18}"/>
          </ac:spMkLst>
        </pc:spChg>
        <pc:spChg chg="del">
          <ac:chgData name="Abdullah Halawany" userId="8f87bec9028b5dd9" providerId="LiveId" clId="{6DFDAA65-667B-4847-B063-36E30393369C}" dt="2021-05-25T08:16:57.745" v="3018"/>
          <ac:spMkLst>
            <pc:docMk/>
            <pc:sldMk cId="2443704928" sldId="370"/>
            <ac:spMk id="3" creationId="{E4C96718-4680-4B0B-BA5E-9F8D55DAB433}"/>
          </ac:spMkLst>
        </pc:spChg>
        <pc:spChg chg="add">
          <ac:chgData name="Abdullah Halawany" userId="8f87bec9028b5dd9" providerId="LiveId" clId="{6DFDAA65-667B-4847-B063-36E30393369C}" dt="2021-05-25T08:17:05.661" v="3022" actId="26606"/>
          <ac:spMkLst>
            <pc:docMk/>
            <pc:sldMk cId="2443704928" sldId="370"/>
            <ac:spMk id="8" creationId="{D630DFB5-C8C3-43C8-AB64-1ED459CCE000}"/>
          </ac:spMkLst>
        </pc:spChg>
        <pc:spChg chg="add">
          <ac:chgData name="Abdullah Halawany" userId="8f87bec9028b5dd9" providerId="LiveId" clId="{6DFDAA65-667B-4847-B063-36E30393369C}" dt="2021-05-25T08:17:05.661" v="3022" actId="26606"/>
          <ac:spMkLst>
            <pc:docMk/>
            <pc:sldMk cId="2443704928" sldId="370"/>
            <ac:spMk id="11" creationId="{913AE63C-D5B4-45D1-ACFC-648CFFCF9805}"/>
          </ac:spMkLst>
        </pc:spChg>
        <pc:spChg chg="add">
          <ac:chgData name="Abdullah Halawany" userId="8f87bec9028b5dd9" providerId="LiveId" clId="{6DFDAA65-667B-4847-B063-36E30393369C}" dt="2021-05-25T08:17:05.661" v="3022" actId="26606"/>
          <ac:spMkLst>
            <pc:docMk/>
            <pc:sldMk cId="2443704928" sldId="370"/>
            <ac:spMk id="17" creationId="{BF9E7B5D-88C3-4C36-A22E-93AA384BA7B1}"/>
          </ac:spMkLst>
        </pc:spChg>
        <pc:grpChg chg="add">
          <ac:chgData name="Abdullah Halawany" userId="8f87bec9028b5dd9" providerId="LiveId" clId="{6DFDAA65-667B-4847-B063-36E30393369C}" dt="2021-05-25T08:17:05.661" v="3022" actId="26606"/>
          <ac:grpSpMkLst>
            <pc:docMk/>
            <pc:sldMk cId="2443704928" sldId="370"/>
            <ac:grpSpMk id="13" creationId="{6DCEF60B-EF3F-4A5E-BDC6-A2D840B90F2E}"/>
          </ac:grpSpMkLst>
        </pc:grpChg>
        <pc:grpChg chg="add">
          <ac:chgData name="Abdullah Halawany" userId="8f87bec9028b5dd9" providerId="LiveId" clId="{6DFDAA65-667B-4847-B063-36E30393369C}" dt="2021-05-25T08:17:05.661" v="3022" actId="26606"/>
          <ac:grpSpMkLst>
            <pc:docMk/>
            <pc:sldMk cId="2443704928" sldId="370"/>
            <ac:grpSpMk id="19" creationId="{E27AF472-EAE3-4572-AB69-B92BD10DBC6D}"/>
          </ac:grpSpMkLst>
        </pc:grpChg>
        <pc:picChg chg="add del mod">
          <ac:chgData name="Abdullah Halawany" userId="8f87bec9028b5dd9" providerId="LiveId" clId="{6DFDAA65-667B-4847-B063-36E30393369C}" dt="2021-05-25T08:18:07.096" v="3026" actId="21"/>
          <ac:picMkLst>
            <pc:docMk/>
            <pc:sldMk cId="2443704928" sldId="370"/>
            <ac:picMk id="4" creationId="{B1623616-6C38-490C-8BAA-72607C0A8937}"/>
          </ac:picMkLst>
        </pc:picChg>
      </pc:sldChg>
      <pc:sldChg chg="addSp delSp modSp mod">
        <pc:chgData name="Abdullah Halawany" userId="8f87bec9028b5dd9" providerId="LiveId" clId="{6DFDAA65-667B-4847-B063-36E30393369C}" dt="2021-05-25T08:21:02.337" v="3127" actId="1076"/>
        <pc:sldMkLst>
          <pc:docMk/>
          <pc:sldMk cId="1582144489" sldId="371"/>
        </pc:sldMkLst>
        <pc:spChg chg="add del mod">
          <ac:chgData name="Abdullah Halawany" userId="8f87bec9028b5dd9" providerId="LiveId" clId="{6DFDAA65-667B-4847-B063-36E30393369C}" dt="2021-05-25T08:18:18.136" v="3029" actId="478"/>
          <ac:spMkLst>
            <pc:docMk/>
            <pc:sldMk cId="1582144489" sldId="371"/>
            <ac:spMk id="3" creationId="{CFFD55DC-2568-4F07-B2AE-C245D795DE10}"/>
          </ac:spMkLst>
        </pc:spChg>
        <pc:spChg chg="add mod">
          <ac:chgData name="Abdullah Halawany" userId="8f87bec9028b5dd9" providerId="LiveId" clId="{6DFDAA65-667B-4847-B063-36E30393369C}" dt="2021-05-25T08:21:02.337" v="3127" actId="1076"/>
          <ac:spMkLst>
            <pc:docMk/>
            <pc:sldMk cId="1582144489" sldId="371"/>
            <ac:spMk id="4" creationId="{3EA7A5C1-1304-4A3B-A8BE-1E440E54D111}"/>
          </ac:spMkLst>
        </pc:spChg>
        <pc:spChg chg="del">
          <ac:chgData name="Abdullah Halawany" userId="8f87bec9028b5dd9" providerId="LiveId" clId="{6DFDAA65-667B-4847-B063-36E30393369C}" dt="2021-05-25T08:18:10.348" v="3027" actId="478"/>
          <ac:spMkLst>
            <pc:docMk/>
            <pc:sldMk cId="1582144489" sldId="371"/>
            <ac:spMk id="25605" creationId="{00000000-0000-0000-0000-000000000000}"/>
          </ac:spMkLst>
        </pc:spChg>
        <pc:spChg chg="mod">
          <ac:chgData name="Abdullah Halawany" userId="8f87bec9028b5dd9" providerId="LiveId" clId="{6DFDAA65-667B-4847-B063-36E30393369C}" dt="2021-05-25T08:18:32.520" v="3039" actId="20577"/>
          <ac:spMkLst>
            <pc:docMk/>
            <pc:sldMk cId="1582144489" sldId="371"/>
            <ac:spMk id="69634" creationId="{00000000-0000-0000-0000-000000000000}"/>
          </ac:spMkLst>
        </pc:spChg>
        <pc:picChg chg="add mod modCrop">
          <ac:chgData name="Abdullah Halawany" userId="8f87bec9028b5dd9" providerId="LiveId" clId="{6DFDAA65-667B-4847-B063-36E30393369C}" dt="2021-05-25T08:19:59.335" v="3085" actId="1037"/>
          <ac:picMkLst>
            <pc:docMk/>
            <pc:sldMk cId="1582144489" sldId="371"/>
            <ac:picMk id="21" creationId="{D154EAD2-266F-4114-A038-344E1CC56A70}"/>
          </ac:picMkLst>
        </pc:picChg>
      </pc:sldChg>
      <pc:sldMasterChg chg="modSldLayout">
        <pc:chgData name="Abdullah Halawany" userId="8f87bec9028b5dd9" providerId="LiveId" clId="{6DFDAA65-667B-4847-B063-36E30393369C}" dt="2021-05-23T11:23:08.210" v="1754"/>
        <pc:sldMasterMkLst>
          <pc:docMk/>
          <pc:sldMasterMk cId="4106743504" sldId="2147483648"/>
        </pc:sldMasterMkLst>
        <pc:sldLayoutChg chg="addSp modSp">
          <pc:chgData name="Abdullah Halawany" userId="8f87bec9028b5dd9" providerId="LiveId" clId="{6DFDAA65-667B-4847-B063-36E30393369C}" dt="2021-05-23T11:22:55.242" v="1746"/>
          <pc:sldLayoutMkLst>
            <pc:docMk/>
            <pc:sldMasterMk cId="4106743504" sldId="2147483648"/>
            <pc:sldLayoutMk cId="3281546364" sldId="2147483649"/>
          </pc:sldLayoutMkLst>
          <pc:picChg chg="add mod">
            <ac:chgData name="Abdullah Halawany" userId="8f87bec9028b5dd9" providerId="LiveId" clId="{6DFDAA65-667B-4847-B063-36E30393369C}" dt="2021-05-23T11:22:55.242" v="1746"/>
            <ac:picMkLst>
              <pc:docMk/>
              <pc:sldMasterMk cId="4106743504" sldId="2147483648"/>
              <pc:sldLayoutMk cId="3281546364" sldId="2147483649"/>
              <ac:picMk id="7" creationId="{4F5F7D96-0F9C-40A1-84E1-5AFC2A97B245}"/>
            </ac:picMkLst>
          </pc:picChg>
        </pc:sldLayoutChg>
        <pc:sldLayoutChg chg="addSp modSp mod">
          <pc:chgData name="Abdullah Halawany" userId="8f87bec9028b5dd9" providerId="LiveId" clId="{6DFDAA65-667B-4847-B063-36E30393369C}" dt="2021-05-23T09:04:59.762" v="503" actId="166"/>
          <pc:sldLayoutMkLst>
            <pc:docMk/>
            <pc:sldMasterMk cId="4106743504" sldId="2147483648"/>
            <pc:sldLayoutMk cId="2030771394" sldId="2147483650"/>
          </pc:sldLayoutMkLst>
          <pc:spChg chg="mod">
            <ac:chgData name="Abdullah Halawany" userId="8f87bec9028b5dd9" providerId="LiveId" clId="{6DFDAA65-667B-4847-B063-36E30393369C}" dt="2021-05-22T08:30:01.123" v="11" actId="1076"/>
            <ac:spMkLst>
              <pc:docMk/>
              <pc:sldMasterMk cId="4106743504" sldId="2147483648"/>
              <pc:sldLayoutMk cId="2030771394" sldId="2147483650"/>
              <ac:spMk id="2" creationId="{B238F803-0EBC-4D00-B6A4-593FBB3616DE}"/>
            </ac:spMkLst>
          </pc:spChg>
          <pc:spChg chg="mod">
            <ac:chgData name="Abdullah Halawany" userId="8f87bec9028b5dd9" providerId="LiveId" clId="{6DFDAA65-667B-4847-B063-36E30393369C}" dt="2021-05-22T08:30:39.884" v="26" actId="404"/>
            <ac:spMkLst>
              <pc:docMk/>
              <pc:sldMasterMk cId="4106743504" sldId="2147483648"/>
              <pc:sldLayoutMk cId="2030771394" sldId="2147483650"/>
              <ac:spMk id="3" creationId="{2D9D88AD-03D3-48D9-BD2C-2468845BDCE3}"/>
            </ac:spMkLst>
          </pc:spChg>
          <pc:picChg chg="add mod ord">
            <ac:chgData name="Abdullah Halawany" userId="8f87bec9028b5dd9" providerId="LiveId" clId="{6DFDAA65-667B-4847-B063-36E30393369C}" dt="2021-05-23T09:04:59.762" v="503" actId="166"/>
            <ac:picMkLst>
              <pc:docMk/>
              <pc:sldMasterMk cId="4106743504" sldId="2147483648"/>
              <pc:sldLayoutMk cId="2030771394" sldId="2147483650"/>
              <ac:picMk id="7" creationId="{A97587D8-4956-4F1B-92E1-35A7181DAF05}"/>
            </ac:picMkLst>
          </pc:picChg>
        </pc:sldLayoutChg>
        <pc:sldLayoutChg chg="addSp modSp">
          <pc:chgData name="Abdullah Halawany" userId="8f87bec9028b5dd9" providerId="LiveId" clId="{6DFDAA65-667B-4847-B063-36E30393369C}" dt="2021-05-23T11:22:57.863" v="1747"/>
          <pc:sldLayoutMkLst>
            <pc:docMk/>
            <pc:sldMasterMk cId="4106743504" sldId="2147483648"/>
            <pc:sldLayoutMk cId="2792286347" sldId="2147483651"/>
          </pc:sldLayoutMkLst>
          <pc:picChg chg="add mod">
            <ac:chgData name="Abdullah Halawany" userId="8f87bec9028b5dd9" providerId="LiveId" clId="{6DFDAA65-667B-4847-B063-36E30393369C}" dt="2021-05-23T11:22:57.863" v="1747"/>
            <ac:picMkLst>
              <pc:docMk/>
              <pc:sldMasterMk cId="4106743504" sldId="2147483648"/>
              <pc:sldLayoutMk cId="2792286347" sldId="2147483651"/>
              <ac:picMk id="7" creationId="{15D76AB8-C80F-43C2-9D44-4573EF486C94}"/>
            </ac:picMkLst>
          </pc:picChg>
        </pc:sldLayoutChg>
        <pc:sldLayoutChg chg="addSp modSp">
          <pc:chgData name="Abdullah Halawany" userId="8f87bec9028b5dd9" providerId="LiveId" clId="{6DFDAA65-667B-4847-B063-36E30393369C}" dt="2021-05-23T11:22:59.457" v="1748"/>
          <pc:sldLayoutMkLst>
            <pc:docMk/>
            <pc:sldMasterMk cId="4106743504" sldId="2147483648"/>
            <pc:sldLayoutMk cId="3881906613" sldId="2147483652"/>
          </pc:sldLayoutMkLst>
          <pc:picChg chg="add mod">
            <ac:chgData name="Abdullah Halawany" userId="8f87bec9028b5dd9" providerId="LiveId" clId="{6DFDAA65-667B-4847-B063-36E30393369C}" dt="2021-05-23T11:22:59.457" v="1748"/>
            <ac:picMkLst>
              <pc:docMk/>
              <pc:sldMasterMk cId="4106743504" sldId="2147483648"/>
              <pc:sldLayoutMk cId="3881906613" sldId="2147483652"/>
              <ac:picMk id="8" creationId="{4E5F5FE1-DEFA-45D6-AA2D-B880EA783F69}"/>
            </ac:picMkLst>
          </pc:picChg>
        </pc:sldLayoutChg>
        <pc:sldLayoutChg chg="addSp modSp">
          <pc:chgData name="Abdullah Halawany" userId="8f87bec9028b5dd9" providerId="LiveId" clId="{6DFDAA65-667B-4847-B063-36E30393369C}" dt="2021-05-23T11:23:01.144" v="1749"/>
          <pc:sldLayoutMkLst>
            <pc:docMk/>
            <pc:sldMasterMk cId="4106743504" sldId="2147483648"/>
            <pc:sldLayoutMk cId="692875090" sldId="2147483653"/>
          </pc:sldLayoutMkLst>
          <pc:picChg chg="add mod">
            <ac:chgData name="Abdullah Halawany" userId="8f87bec9028b5dd9" providerId="LiveId" clId="{6DFDAA65-667B-4847-B063-36E30393369C}" dt="2021-05-23T11:23:01.144" v="1749"/>
            <ac:picMkLst>
              <pc:docMk/>
              <pc:sldMasterMk cId="4106743504" sldId="2147483648"/>
              <pc:sldLayoutMk cId="692875090" sldId="2147483653"/>
              <ac:picMk id="10" creationId="{466CE182-7827-4003-B11F-6906020D5B2F}"/>
            </ac:picMkLst>
          </pc:picChg>
        </pc:sldLayoutChg>
        <pc:sldLayoutChg chg="addSp modSp">
          <pc:chgData name="Abdullah Halawany" userId="8f87bec9028b5dd9" providerId="LiveId" clId="{6DFDAA65-667B-4847-B063-36E30393369C}" dt="2021-05-23T11:23:02.505" v="1750"/>
          <pc:sldLayoutMkLst>
            <pc:docMk/>
            <pc:sldMasterMk cId="4106743504" sldId="2147483648"/>
            <pc:sldLayoutMk cId="868916068" sldId="2147483654"/>
          </pc:sldLayoutMkLst>
          <pc:picChg chg="add mod">
            <ac:chgData name="Abdullah Halawany" userId="8f87bec9028b5dd9" providerId="LiveId" clId="{6DFDAA65-667B-4847-B063-36E30393369C}" dt="2021-05-23T11:23:02.505" v="1750"/>
            <ac:picMkLst>
              <pc:docMk/>
              <pc:sldMasterMk cId="4106743504" sldId="2147483648"/>
              <pc:sldLayoutMk cId="868916068" sldId="2147483654"/>
              <ac:picMk id="6" creationId="{4C16CBF1-D525-4EAA-BEA7-894CE0A35DAB}"/>
            </ac:picMkLst>
          </pc:picChg>
        </pc:sldLayoutChg>
        <pc:sldLayoutChg chg="addSp modSp">
          <pc:chgData name="Abdullah Halawany" userId="8f87bec9028b5dd9" providerId="LiveId" clId="{6DFDAA65-667B-4847-B063-36E30393369C}" dt="2021-05-23T11:23:03.881" v="1751"/>
          <pc:sldLayoutMkLst>
            <pc:docMk/>
            <pc:sldMasterMk cId="4106743504" sldId="2147483648"/>
            <pc:sldLayoutMk cId="2917462600" sldId="2147483655"/>
          </pc:sldLayoutMkLst>
          <pc:picChg chg="add mod">
            <ac:chgData name="Abdullah Halawany" userId="8f87bec9028b5dd9" providerId="LiveId" clId="{6DFDAA65-667B-4847-B063-36E30393369C}" dt="2021-05-23T11:23:03.881" v="1751"/>
            <ac:picMkLst>
              <pc:docMk/>
              <pc:sldMasterMk cId="4106743504" sldId="2147483648"/>
              <pc:sldLayoutMk cId="2917462600" sldId="2147483655"/>
              <ac:picMk id="5" creationId="{9B477952-5CCD-444D-A92A-0847D1FDBE38}"/>
            </ac:picMkLst>
          </pc:picChg>
        </pc:sldLayoutChg>
        <pc:sldLayoutChg chg="addSp modSp">
          <pc:chgData name="Abdullah Halawany" userId="8f87bec9028b5dd9" providerId="LiveId" clId="{6DFDAA65-667B-4847-B063-36E30393369C}" dt="2021-05-23T11:23:05.271" v="1752"/>
          <pc:sldLayoutMkLst>
            <pc:docMk/>
            <pc:sldMasterMk cId="4106743504" sldId="2147483648"/>
            <pc:sldLayoutMk cId="4205435952" sldId="2147483656"/>
          </pc:sldLayoutMkLst>
          <pc:picChg chg="add mod">
            <ac:chgData name="Abdullah Halawany" userId="8f87bec9028b5dd9" providerId="LiveId" clId="{6DFDAA65-667B-4847-B063-36E30393369C}" dt="2021-05-23T11:23:05.271" v="1752"/>
            <ac:picMkLst>
              <pc:docMk/>
              <pc:sldMasterMk cId="4106743504" sldId="2147483648"/>
              <pc:sldLayoutMk cId="4205435952" sldId="2147483656"/>
              <ac:picMk id="8" creationId="{DF14E542-4F31-4223-ACFC-4C1FBA1EF37C}"/>
            </ac:picMkLst>
          </pc:picChg>
        </pc:sldLayoutChg>
        <pc:sldLayoutChg chg="addSp modSp">
          <pc:chgData name="Abdullah Halawany" userId="8f87bec9028b5dd9" providerId="LiveId" clId="{6DFDAA65-667B-4847-B063-36E30393369C}" dt="2021-05-23T11:23:06.786" v="1753"/>
          <pc:sldLayoutMkLst>
            <pc:docMk/>
            <pc:sldMasterMk cId="4106743504" sldId="2147483648"/>
            <pc:sldLayoutMk cId="2354497752" sldId="2147483657"/>
          </pc:sldLayoutMkLst>
          <pc:picChg chg="add mod">
            <ac:chgData name="Abdullah Halawany" userId="8f87bec9028b5dd9" providerId="LiveId" clId="{6DFDAA65-667B-4847-B063-36E30393369C}" dt="2021-05-23T11:23:06.786" v="1753"/>
            <ac:picMkLst>
              <pc:docMk/>
              <pc:sldMasterMk cId="4106743504" sldId="2147483648"/>
              <pc:sldLayoutMk cId="2354497752" sldId="2147483657"/>
              <ac:picMk id="8" creationId="{0A203FD0-2032-4969-A3E1-3E0EA9FFF915}"/>
            </ac:picMkLst>
          </pc:picChg>
        </pc:sldLayoutChg>
        <pc:sldLayoutChg chg="addSp modSp">
          <pc:chgData name="Abdullah Halawany" userId="8f87bec9028b5dd9" providerId="LiveId" clId="{6DFDAA65-667B-4847-B063-36E30393369C}" dt="2021-05-23T11:23:08.210" v="1754"/>
          <pc:sldLayoutMkLst>
            <pc:docMk/>
            <pc:sldMasterMk cId="4106743504" sldId="2147483648"/>
            <pc:sldLayoutMk cId="281393054" sldId="2147483658"/>
          </pc:sldLayoutMkLst>
          <pc:picChg chg="add mod">
            <ac:chgData name="Abdullah Halawany" userId="8f87bec9028b5dd9" providerId="LiveId" clId="{6DFDAA65-667B-4847-B063-36E30393369C}" dt="2021-05-23T11:23:08.210" v="1754"/>
            <ac:picMkLst>
              <pc:docMk/>
              <pc:sldMasterMk cId="4106743504" sldId="2147483648"/>
              <pc:sldLayoutMk cId="281393054" sldId="2147483658"/>
              <ac:picMk id="7" creationId="{157EB46F-E569-4A26-BA49-D8389A6E617B}"/>
            </ac:picMkLst>
          </pc:picChg>
        </pc:sldLayoutChg>
      </pc:sldMasterChg>
      <pc:sldMasterChg chg="del delSldLayout modSldLayout">
        <pc:chgData name="Abdullah Halawany" userId="8f87bec9028b5dd9" providerId="LiveId" clId="{6DFDAA65-667B-4847-B063-36E30393369C}" dt="2021-05-23T11:45:54.052" v="1997" actId="47"/>
        <pc:sldMasterMkLst>
          <pc:docMk/>
          <pc:sldMasterMk cId="597882319" sldId="2147483660"/>
        </pc:sldMasterMkLst>
        <pc:sldLayoutChg chg="del">
          <pc:chgData name="Abdullah Halawany" userId="8f87bec9028b5dd9" providerId="LiveId" clId="{6DFDAA65-667B-4847-B063-36E30393369C}" dt="2021-05-23T11:45:54.052" v="1997" actId="47"/>
          <pc:sldLayoutMkLst>
            <pc:docMk/>
            <pc:sldMasterMk cId="597882319" sldId="2147483660"/>
            <pc:sldLayoutMk cId="4121382718" sldId="2147483661"/>
          </pc:sldLayoutMkLst>
        </pc:sldLayoutChg>
        <pc:sldLayoutChg chg="delSp del mod">
          <pc:chgData name="Abdullah Halawany" userId="8f87bec9028b5dd9" providerId="LiveId" clId="{6DFDAA65-667B-4847-B063-36E30393369C}" dt="2021-05-23T11:45:54.052" v="1997" actId="47"/>
          <pc:sldLayoutMkLst>
            <pc:docMk/>
            <pc:sldMasterMk cId="597882319" sldId="2147483660"/>
            <pc:sldLayoutMk cId="2412757809" sldId="2147483662"/>
          </pc:sldLayoutMkLst>
          <pc:spChg chg="del">
            <ac:chgData name="Abdullah Halawany" userId="8f87bec9028b5dd9" providerId="LiveId" clId="{6DFDAA65-667B-4847-B063-36E30393369C}" dt="2021-05-23T11:41:04.330" v="1983" actId="478"/>
            <ac:spMkLst>
              <pc:docMk/>
              <pc:sldMasterMk cId="597882319" sldId="2147483660"/>
              <pc:sldLayoutMk cId="2412757809" sldId="2147483662"/>
              <ac:spMk id="5" creationId="{00000000-0000-0000-0000-000000000000}"/>
            </ac:spMkLst>
          </pc:spChg>
        </pc:sldLayoutChg>
        <pc:sldLayoutChg chg="del">
          <pc:chgData name="Abdullah Halawany" userId="8f87bec9028b5dd9" providerId="LiveId" clId="{6DFDAA65-667B-4847-B063-36E30393369C}" dt="2021-05-23T11:45:54.052" v="1997" actId="47"/>
          <pc:sldLayoutMkLst>
            <pc:docMk/>
            <pc:sldMasterMk cId="597882319" sldId="2147483660"/>
            <pc:sldLayoutMk cId="2545727769" sldId="2147483663"/>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3855791499" sldId="2147483664"/>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805477546" sldId="2147483665"/>
          </pc:sldLayoutMkLst>
        </pc:sldLayoutChg>
        <pc:sldLayoutChg chg="delSp del mod">
          <pc:chgData name="Abdullah Halawany" userId="8f87bec9028b5dd9" providerId="LiveId" clId="{6DFDAA65-667B-4847-B063-36E30393369C}" dt="2021-05-23T11:45:54.052" v="1997" actId="47"/>
          <pc:sldLayoutMkLst>
            <pc:docMk/>
            <pc:sldMasterMk cId="597882319" sldId="2147483660"/>
            <pc:sldLayoutMk cId="2195736747" sldId="2147483666"/>
          </pc:sldLayoutMkLst>
          <pc:spChg chg="del">
            <ac:chgData name="Abdullah Halawany" userId="8f87bec9028b5dd9" providerId="LiveId" clId="{6DFDAA65-667B-4847-B063-36E30393369C}" dt="2021-05-23T11:41:15.893" v="1984" actId="478"/>
            <ac:spMkLst>
              <pc:docMk/>
              <pc:sldMasterMk cId="597882319" sldId="2147483660"/>
              <pc:sldLayoutMk cId="2195736747" sldId="2147483666"/>
              <ac:spMk id="4" creationId="{00000000-0000-0000-0000-000000000000}"/>
            </ac:spMkLst>
          </pc:spChg>
        </pc:sldLayoutChg>
        <pc:sldLayoutChg chg="delSp del mod">
          <pc:chgData name="Abdullah Halawany" userId="8f87bec9028b5dd9" providerId="LiveId" clId="{6DFDAA65-667B-4847-B063-36E30393369C}" dt="2021-05-23T11:45:54.052" v="1997" actId="47"/>
          <pc:sldLayoutMkLst>
            <pc:docMk/>
            <pc:sldMasterMk cId="597882319" sldId="2147483660"/>
            <pc:sldLayoutMk cId="75525062" sldId="2147483667"/>
          </pc:sldLayoutMkLst>
          <pc:spChg chg="del">
            <ac:chgData name="Abdullah Halawany" userId="8f87bec9028b5dd9" providerId="LiveId" clId="{6DFDAA65-667B-4847-B063-36E30393369C}" dt="2021-05-23T11:41:18.799" v="1985" actId="478"/>
            <ac:spMkLst>
              <pc:docMk/>
              <pc:sldMasterMk cId="597882319" sldId="2147483660"/>
              <pc:sldLayoutMk cId="75525062" sldId="2147483667"/>
              <ac:spMk id="3" creationId="{00000000-0000-0000-0000-000000000000}"/>
            </ac:spMkLst>
          </pc:spChg>
        </pc:sldLayoutChg>
        <pc:sldLayoutChg chg="del">
          <pc:chgData name="Abdullah Halawany" userId="8f87bec9028b5dd9" providerId="LiveId" clId="{6DFDAA65-667B-4847-B063-36E30393369C}" dt="2021-05-23T11:45:54.052" v="1997" actId="47"/>
          <pc:sldLayoutMkLst>
            <pc:docMk/>
            <pc:sldMasterMk cId="597882319" sldId="2147483660"/>
            <pc:sldLayoutMk cId="3808719051" sldId="2147483668"/>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3440039150" sldId="2147483669"/>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69477485" sldId="2147483670"/>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646340622" sldId="2147483671"/>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3569304467" sldId="2147483672"/>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2805342235" sldId="2147483673"/>
          </pc:sldLayoutMkLst>
        </pc:sldLayoutChg>
      </pc:sldMasterChg>
    </pc:docChg>
  </pc:docChgLst>
  <pc:docChgLst>
    <pc:chgData name="Abdullah Halawany" userId="8f87bec9028b5dd9" providerId="LiveId" clId="{ADEC5056-0613-FE43-86A8-68F97009C282}"/>
    <pc:docChg chg="modSld">
      <pc:chgData name="Abdullah Halawany" userId="8f87bec9028b5dd9" providerId="LiveId" clId="{ADEC5056-0613-FE43-86A8-68F97009C282}" dt="2021-05-25T10:10:03.908" v="6" actId="20577"/>
      <pc:docMkLst>
        <pc:docMk/>
      </pc:docMkLst>
      <pc:sldChg chg="modSp">
        <pc:chgData name="Abdullah Halawany" userId="8f87bec9028b5dd9" providerId="LiveId" clId="{ADEC5056-0613-FE43-86A8-68F97009C282}" dt="2021-05-25T10:10:03.908" v="6" actId="20577"/>
        <pc:sldMkLst>
          <pc:docMk/>
          <pc:sldMk cId="293073846" sldId="319"/>
        </pc:sldMkLst>
        <pc:spChg chg="mod">
          <ac:chgData name="Abdullah Halawany" userId="8f87bec9028b5dd9" providerId="LiveId" clId="{ADEC5056-0613-FE43-86A8-68F97009C282}" dt="2021-05-25T10:10:03.908" v="6" actId="20577"/>
          <ac:spMkLst>
            <pc:docMk/>
            <pc:sldMk cId="293073846" sldId="319"/>
            <ac:spMk id="5" creationId="{D35509ED-BC06-42C9-AAC7-EE30568BDA28}"/>
          </ac:spMkLst>
        </pc:spChg>
      </pc:sldChg>
    </pc:docChg>
  </pc:docChgLst>
</pc:chgInfo>
</file>

<file path=ppt/diagrams/_rels/data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svg"/><Relationship Id="rId1" Type="http://schemas.openxmlformats.org/officeDocument/2006/relationships/image" Target="../media/image4.png"/><Relationship Id="rId4" Type="http://schemas.openxmlformats.org/officeDocument/2006/relationships/image" Target="../media/image7.svg"/></Relationships>
</file>

<file path=ppt/diagrams/_rels/data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svg"/><Relationship Id="rId1" Type="http://schemas.openxmlformats.org/officeDocument/2006/relationships/image" Target="../media/image20.png"/><Relationship Id="rId6" Type="http://schemas.openxmlformats.org/officeDocument/2006/relationships/image" Target="../media/image25.svg"/><Relationship Id="rId5" Type="http://schemas.openxmlformats.org/officeDocument/2006/relationships/image" Target="../media/image24.png"/><Relationship Id="rId4" Type="http://schemas.openxmlformats.org/officeDocument/2006/relationships/image" Target="../media/image23.svg"/></Relationships>
</file>

<file path=ppt/diagrams/_rels/drawing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svg"/><Relationship Id="rId1" Type="http://schemas.openxmlformats.org/officeDocument/2006/relationships/image" Target="../media/image4.png"/><Relationship Id="rId4" Type="http://schemas.openxmlformats.org/officeDocument/2006/relationships/image" Target="../media/image7.svg"/></Relationships>
</file>

<file path=ppt/diagrams/_rels/drawing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svg"/><Relationship Id="rId1" Type="http://schemas.openxmlformats.org/officeDocument/2006/relationships/image" Target="../media/image20.png"/><Relationship Id="rId6" Type="http://schemas.openxmlformats.org/officeDocument/2006/relationships/image" Target="../media/image25.svg"/><Relationship Id="rId5" Type="http://schemas.openxmlformats.org/officeDocument/2006/relationships/image" Target="../media/image24.png"/><Relationship Id="rId4" Type="http://schemas.openxmlformats.org/officeDocument/2006/relationships/image" Target="../media/image23.svg"/></Relationships>
</file>

<file path=ppt/diagrams/colors1.xml><?xml version="1.0" encoding="utf-8"?>
<dgm:colorsDef xmlns:dgm="http://schemas.openxmlformats.org/drawingml/2006/diagram" xmlns:a="http://schemas.openxmlformats.org/drawingml/2006/main" uniqueId="urn:microsoft.com/office/officeart/2005/8/colors/accent6_5">
  <dgm:title val=""/>
  <dgm:desc val=""/>
  <dgm:catLst>
    <dgm:cat type="accent6" pri="11500"/>
  </dgm:catLst>
  <dgm:styleLbl name="node0">
    <dgm:fillClrLst meth="cycle">
      <a:schemeClr val="accent6">
        <a:alpha val="80000"/>
      </a:schemeClr>
    </dgm:fillClrLst>
    <dgm:linClrLst meth="repeat">
      <a:schemeClr val="lt1"/>
    </dgm:linClrLst>
    <dgm:effectClrLst/>
    <dgm:txLinClrLst/>
    <dgm:txFillClrLst/>
    <dgm:txEffectClrLst/>
  </dgm:styleLbl>
  <dgm:styleLbl name="alignNode1">
    <dgm:fillClrLst>
      <a:schemeClr val="accent6">
        <a:alpha val="90000"/>
      </a:schemeClr>
      <a:schemeClr val="accent6">
        <a:alpha val="50000"/>
      </a:schemeClr>
    </dgm:fillClrLst>
    <dgm:linClrLst>
      <a:schemeClr val="accent6">
        <a:alpha val="90000"/>
      </a:schemeClr>
      <a:schemeClr val="accent6">
        <a:alpha val="50000"/>
      </a:schemeClr>
    </dgm:linClrLst>
    <dgm:effectClrLst/>
    <dgm:txLinClrLst/>
    <dgm:txFillClrLst/>
    <dgm:txEffectClrLst/>
  </dgm:styleLbl>
  <dgm:styleLbl name="node1">
    <dgm:fillClrLst>
      <a:schemeClr val="accent6">
        <a:alpha val="90000"/>
      </a:schemeClr>
      <a:schemeClr val="accent6">
        <a:alpha val="50000"/>
      </a:schemeClr>
    </dgm:fillClrLst>
    <dgm:linClrLst meth="repeat">
      <a:schemeClr val="lt1"/>
    </dgm:linClrLst>
    <dgm:effectClrLst/>
    <dgm:txLinClrLst/>
    <dgm:txFillClrLst/>
    <dgm:txEffectClrLst/>
  </dgm:styleLbl>
  <dgm:styleLbl name="lnNode1">
    <dgm:fillClrLst>
      <a:schemeClr val="accent6">
        <a:shade val="90000"/>
      </a:schemeClr>
      <a:schemeClr val="accent6">
        <a:tint val="50000"/>
        <a:alpha val="5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alpha val="80000"/>
      </a:schemeClr>
    </dgm:fillClrLst>
    <dgm:linClrLst meth="repeat">
      <a:schemeClr val="lt1"/>
    </dgm:linClrLst>
    <dgm:effectClrLst/>
    <dgm:txLinClrLst/>
    <dgm:txFillClrLst/>
    <dgm:txEffectClrLst/>
  </dgm:styleLbl>
  <dgm:styleLbl name="node2">
    <dgm:fillClrLst>
      <a:schemeClr val="accent6">
        <a:alpha val="70000"/>
      </a:schemeClr>
    </dgm:fillClrLst>
    <dgm:linClrLst meth="repeat">
      <a:schemeClr val="lt1"/>
    </dgm:linClrLst>
    <dgm:effectClrLst/>
    <dgm:txLinClrLst/>
    <dgm:txFillClrLst/>
    <dgm:txEffectClrLst/>
  </dgm:styleLbl>
  <dgm:styleLbl name="node3">
    <dgm:fillClrLst>
      <a:schemeClr val="accent6">
        <a:alpha val="50000"/>
      </a:schemeClr>
    </dgm:fillClrLst>
    <dgm:linClrLst meth="repeat">
      <a:schemeClr val="lt1"/>
    </dgm:linClrLst>
    <dgm:effectClrLst/>
    <dgm:txLinClrLst/>
    <dgm:txFillClrLst/>
    <dgm:txEffectClrLst/>
  </dgm:styleLbl>
  <dgm:styleLbl name="node4">
    <dgm:fillClrLst>
      <a:schemeClr val="accent6">
        <a:alpha val="30000"/>
      </a:schemeClr>
    </dgm:fillClrLst>
    <dgm:linClrLst meth="repeat">
      <a:schemeClr val="lt1"/>
    </dgm:linClrLst>
    <dgm:effectClrLst/>
    <dgm:txLinClrLst/>
    <dgm:txFillClrLst/>
    <dgm:txEffectClrLst/>
  </dgm:styleLbl>
  <dgm:styleLbl name="fgImgPlace1">
    <dgm:fillClrLst>
      <a:schemeClr val="accent6">
        <a:tint val="50000"/>
        <a:alpha val="90000"/>
      </a:schemeClr>
      <a:schemeClr val="accent6">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f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b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sibTrans1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alpha val="90000"/>
      </a:schemeClr>
    </dgm:fillClrLst>
    <dgm:linClrLst meth="repeat">
      <a:schemeClr val="lt1"/>
    </dgm:linClrLst>
    <dgm:effectClrLst/>
    <dgm:txLinClrLst/>
    <dgm:txFillClrLst/>
    <dgm:txEffectClrLst/>
  </dgm:styleLbl>
  <dgm:styleLbl name="asst1">
    <dgm:fillClrLst meth="repeat">
      <a:schemeClr val="accent6">
        <a:alpha val="90000"/>
      </a:schemeClr>
    </dgm:fillClrLst>
    <dgm:linClrLst meth="repeat">
      <a:schemeClr val="lt1"/>
    </dgm:linClrLst>
    <dgm:effectClrLst/>
    <dgm:txLinClrLst/>
    <dgm:txFillClrLst/>
    <dgm:txEffectClrLst/>
  </dgm:styleLbl>
  <dgm:styleLbl name="asst2">
    <dgm:fillClrLst>
      <a:schemeClr val="accent6">
        <a:alpha val="90000"/>
      </a:schemeClr>
    </dgm:fillClrLst>
    <dgm:linClrLst meth="repeat">
      <a:schemeClr val="lt1"/>
    </dgm:linClrLst>
    <dgm:effectClrLst/>
    <dgm:txLinClrLst/>
    <dgm:txFillClrLst/>
    <dgm:txEffectClrLst/>
  </dgm:styleLbl>
  <dgm:styleLbl name="asst3">
    <dgm:fillClrLst>
      <a:schemeClr val="accent6">
        <a:alpha val="70000"/>
      </a:schemeClr>
    </dgm:fillClrLst>
    <dgm:linClrLst meth="repeat">
      <a:schemeClr val="lt1"/>
    </dgm:linClrLst>
    <dgm:effectClrLst/>
    <dgm:txLinClrLst/>
    <dgm:txFillClrLst/>
    <dgm:txEffectClrLst/>
  </dgm:styleLbl>
  <dgm:styleLbl name="asst4">
    <dgm:fillClrLst>
      <a:schemeClr val="accent6">
        <a:alpha val="50000"/>
      </a:schemeClr>
    </dgm:fillClrLst>
    <dgm:linClrLst meth="repeat">
      <a:schemeClr val="lt1"/>
    </dgm:linClrLst>
    <dgm:effectClrLst/>
    <dgm:txLinClrLst/>
    <dgm:txFillClrLst/>
    <dgm:txEffectClrLst/>
  </dgm:styleLbl>
  <dgm:styleLbl name="parChTrans2D1">
    <dgm:fillClrLst meth="repeat">
      <a:schemeClr val="accent6">
        <a:shade val="80000"/>
      </a:schemeClr>
    </dgm:fillClrLst>
    <dgm:linClrLst meth="repeat">
      <a:schemeClr val="accent6">
        <a:shade val="80000"/>
      </a:schemeClr>
    </dgm:linClrLst>
    <dgm:effectClrLst/>
    <dgm:txLinClrLst/>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dk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a:tint val="90000"/>
      </a:schemeClr>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a:schemeClr val="accent6">
        <a:alpha val="90000"/>
        <a:tint val="40000"/>
      </a:schemeClr>
      <a:schemeClr val="accent6">
        <a:alpha val="5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5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DB71BC6C-1DC7-4D16-A3CC-8F6A927E9A64}" type="doc">
      <dgm:prSet loTypeId="urn:microsoft.com/office/officeart/2018/2/layout/IconVerticalSolidList" loCatId="icon" qsTypeId="urn:microsoft.com/office/officeart/2005/8/quickstyle/simple1" qsCatId="simple" csTypeId="urn:microsoft.com/office/officeart/2005/8/colors/accent6_5" csCatId="accent6" phldr="1"/>
      <dgm:spPr/>
      <dgm:t>
        <a:bodyPr/>
        <a:lstStyle/>
        <a:p>
          <a:endParaRPr lang="en-US"/>
        </a:p>
      </dgm:t>
    </dgm:pt>
    <dgm:pt modelId="{58CC7B93-9F82-4042-A1CD-FD418701A725}">
      <dgm:prSet/>
      <dgm:spPr/>
      <dgm:t>
        <a:bodyPr/>
        <a:lstStyle/>
        <a:p>
          <a:pPr>
            <a:lnSpc>
              <a:spcPct val="100000"/>
            </a:lnSpc>
          </a:pPr>
          <a:r>
            <a:rPr lang="en-US"/>
            <a:t>Introduction to the course</a:t>
          </a:r>
        </a:p>
      </dgm:t>
    </dgm:pt>
    <dgm:pt modelId="{236776CA-0BCB-423D-922E-906E1564C4D7}" type="parTrans" cxnId="{D9BF79C3-3101-45EA-B7EA-E56F3F562678}">
      <dgm:prSet/>
      <dgm:spPr/>
      <dgm:t>
        <a:bodyPr/>
        <a:lstStyle/>
        <a:p>
          <a:endParaRPr lang="en-US"/>
        </a:p>
      </dgm:t>
    </dgm:pt>
    <dgm:pt modelId="{834D3694-29DE-42DE-BFEC-8DB79937CD0C}" type="sibTrans" cxnId="{D9BF79C3-3101-45EA-B7EA-E56F3F562678}">
      <dgm:prSet/>
      <dgm:spPr/>
      <dgm:t>
        <a:bodyPr/>
        <a:lstStyle/>
        <a:p>
          <a:endParaRPr lang="en-US"/>
        </a:p>
      </dgm:t>
    </dgm:pt>
    <dgm:pt modelId="{91871ACD-0AD2-4277-BEA3-75E6B1505319}">
      <dgm:prSet custT="1"/>
      <dgm:spPr/>
      <dgm:t>
        <a:bodyPr/>
        <a:lstStyle/>
        <a:p>
          <a:pPr>
            <a:lnSpc>
              <a:spcPct val="100000"/>
            </a:lnSpc>
          </a:pPr>
          <a:r>
            <a:rPr lang="en-US" sz="1800"/>
            <a:t>- Brief Description</a:t>
          </a:r>
        </a:p>
      </dgm:t>
    </dgm:pt>
    <dgm:pt modelId="{F3851278-2987-40D4-929C-F86BD42473D8}" type="parTrans" cxnId="{3061A44E-53B6-493B-8A27-E0D01A7FD9FB}">
      <dgm:prSet/>
      <dgm:spPr/>
      <dgm:t>
        <a:bodyPr/>
        <a:lstStyle/>
        <a:p>
          <a:endParaRPr lang="en-US"/>
        </a:p>
      </dgm:t>
    </dgm:pt>
    <dgm:pt modelId="{0884F9AC-869F-4C40-B99D-603462F9D35E}" type="sibTrans" cxnId="{3061A44E-53B6-493B-8A27-E0D01A7FD9FB}">
      <dgm:prSet/>
      <dgm:spPr/>
      <dgm:t>
        <a:bodyPr/>
        <a:lstStyle/>
        <a:p>
          <a:endParaRPr lang="en-US"/>
        </a:p>
      </dgm:t>
    </dgm:pt>
    <dgm:pt modelId="{A120EC5C-3013-4D4B-A2C3-8C66C4C205A6}">
      <dgm:prSet custT="1"/>
      <dgm:spPr/>
      <dgm:t>
        <a:bodyPr/>
        <a:lstStyle/>
        <a:p>
          <a:pPr>
            <a:lnSpc>
              <a:spcPct val="100000"/>
            </a:lnSpc>
          </a:pPr>
          <a:r>
            <a:rPr lang="en-US" sz="1800"/>
            <a:t>- Topics</a:t>
          </a:r>
        </a:p>
      </dgm:t>
    </dgm:pt>
    <dgm:pt modelId="{E4BA6175-804F-4A13-9D7E-036F33A0DCEE}" type="parTrans" cxnId="{8B400837-DDDC-4152-B0BE-36EBBD5FE82B}">
      <dgm:prSet/>
      <dgm:spPr/>
      <dgm:t>
        <a:bodyPr/>
        <a:lstStyle/>
        <a:p>
          <a:endParaRPr lang="en-US"/>
        </a:p>
      </dgm:t>
    </dgm:pt>
    <dgm:pt modelId="{CA9353E6-8518-4266-A1A2-EBEA58675485}" type="sibTrans" cxnId="{8B400837-DDDC-4152-B0BE-36EBBD5FE82B}">
      <dgm:prSet/>
      <dgm:spPr/>
      <dgm:t>
        <a:bodyPr/>
        <a:lstStyle/>
        <a:p>
          <a:endParaRPr lang="en-US"/>
        </a:p>
      </dgm:t>
    </dgm:pt>
    <dgm:pt modelId="{87886E4A-DA8E-4DF9-AE4C-BAF28184F40C}">
      <dgm:prSet custT="1"/>
      <dgm:spPr/>
      <dgm:t>
        <a:bodyPr/>
        <a:lstStyle/>
        <a:p>
          <a:pPr>
            <a:lnSpc>
              <a:spcPct val="100000"/>
            </a:lnSpc>
          </a:pPr>
          <a:r>
            <a:rPr lang="en-US" sz="1800"/>
            <a:t>- Learning Outcomes</a:t>
          </a:r>
        </a:p>
      </dgm:t>
    </dgm:pt>
    <dgm:pt modelId="{28DE189D-74DB-4630-89EB-04D7BEC954FB}" type="parTrans" cxnId="{7CB87DA6-E892-466E-8F79-B2038E7C615D}">
      <dgm:prSet/>
      <dgm:spPr/>
      <dgm:t>
        <a:bodyPr/>
        <a:lstStyle/>
        <a:p>
          <a:endParaRPr lang="en-US"/>
        </a:p>
      </dgm:t>
    </dgm:pt>
    <dgm:pt modelId="{EF04D371-671D-47C8-B0D0-8ED0B53ED7FE}" type="sibTrans" cxnId="{7CB87DA6-E892-466E-8F79-B2038E7C615D}">
      <dgm:prSet/>
      <dgm:spPr/>
      <dgm:t>
        <a:bodyPr/>
        <a:lstStyle/>
        <a:p>
          <a:endParaRPr lang="en-US"/>
        </a:p>
      </dgm:t>
    </dgm:pt>
    <dgm:pt modelId="{36848148-FEA3-41FD-8D87-9804377E9B8D}">
      <dgm:prSet custT="1"/>
      <dgm:spPr/>
      <dgm:t>
        <a:bodyPr/>
        <a:lstStyle/>
        <a:p>
          <a:pPr>
            <a:lnSpc>
              <a:spcPct val="100000"/>
            </a:lnSpc>
          </a:pPr>
          <a:r>
            <a:rPr lang="en-US" sz="1800"/>
            <a:t>- References</a:t>
          </a:r>
        </a:p>
      </dgm:t>
    </dgm:pt>
    <dgm:pt modelId="{7D57933C-8A9F-46CB-B6F8-934B3D35AAEB}" type="parTrans" cxnId="{D4D3A871-2E6B-4A87-9663-2335EBCB5C7B}">
      <dgm:prSet/>
      <dgm:spPr/>
      <dgm:t>
        <a:bodyPr/>
        <a:lstStyle/>
        <a:p>
          <a:endParaRPr lang="en-US"/>
        </a:p>
      </dgm:t>
    </dgm:pt>
    <dgm:pt modelId="{E8261E8D-DF02-40FA-BE0A-C134F9EBDA5F}" type="sibTrans" cxnId="{D4D3A871-2E6B-4A87-9663-2335EBCB5C7B}">
      <dgm:prSet/>
      <dgm:spPr/>
      <dgm:t>
        <a:bodyPr/>
        <a:lstStyle/>
        <a:p>
          <a:endParaRPr lang="en-US"/>
        </a:p>
      </dgm:t>
    </dgm:pt>
    <dgm:pt modelId="{BBA87055-65E4-4AE8-80E9-C3A9083DF5E2}">
      <dgm:prSet/>
      <dgm:spPr/>
      <dgm:t>
        <a:bodyPr/>
        <a:lstStyle/>
        <a:p>
          <a:pPr>
            <a:lnSpc>
              <a:spcPct val="100000"/>
            </a:lnSpc>
          </a:pPr>
          <a:r>
            <a:rPr lang="en-US"/>
            <a:t>Review of Project Management Fundamentals</a:t>
          </a:r>
        </a:p>
      </dgm:t>
    </dgm:pt>
    <dgm:pt modelId="{35F6F413-F453-4CA3-8582-862EBD276D9E}" type="parTrans" cxnId="{23DF792F-32BF-4EC9-A375-4848D05DE06A}">
      <dgm:prSet/>
      <dgm:spPr/>
      <dgm:t>
        <a:bodyPr/>
        <a:lstStyle/>
        <a:p>
          <a:endParaRPr lang="en-US"/>
        </a:p>
      </dgm:t>
    </dgm:pt>
    <dgm:pt modelId="{262160E2-17CA-45D0-9E54-2F921E3751FF}" type="sibTrans" cxnId="{23DF792F-32BF-4EC9-A375-4848D05DE06A}">
      <dgm:prSet/>
      <dgm:spPr/>
      <dgm:t>
        <a:bodyPr/>
        <a:lstStyle/>
        <a:p>
          <a:endParaRPr lang="en-US"/>
        </a:p>
      </dgm:t>
    </dgm:pt>
    <dgm:pt modelId="{A9690CEE-2405-48D5-9CEF-7211E1F8B9EA}">
      <dgm:prSet custT="1"/>
      <dgm:spPr/>
      <dgm:t>
        <a:bodyPr/>
        <a:lstStyle/>
        <a:p>
          <a:pPr>
            <a:lnSpc>
              <a:spcPct val="100000"/>
            </a:lnSpc>
          </a:pPr>
          <a:r>
            <a:rPr lang="en-US" sz="1800"/>
            <a:t>- What is a Project?</a:t>
          </a:r>
        </a:p>
      </dgm:t>
    </dgm:pt>
    <dgm:pt modelId="{BB6D463C-1597-48C2-A1E1-E9598839F65F}" type="parTrans" cxnId="{352B2465-B736-46FA-ACA6-1E4E9C2B9345}">
      <dgm:prSet/>
      <dgm:spPr/>
      <dgm:t>
        <a:bodyPr/>
        <a:lstStyle/>
        <a:p>
          <a:endParaRPr lang="en-US"/>
        </a:p>
      </dgm:t>
    </dgm:pt>
    <dgm:pt modelId="{ADDBE130-0264-4DA0-88BC-ADA0BCC25F37}" type="sibTrans" cxnId="{352B2465-B736-46FA-ACA6-1E4E9C2B9345}">
      <dgm:prSet/>
      <dgm:spPr/>
      <dgm:t>
        <a:bodyPr/>
        <a:lstStyle/>
        <a:p>
          <a:endParaRPr lang="en-US"/>
        </a:p>
      </dgm:t>
    </dgm:pt>
    <dgm:pt modelId="{4D867993-488E-4DA0-9D31-0DD853AA37A0}">
      <dgm:prSet custT="1"/>
      <dgm:spPr/>
      <dgm:t>
        <a:bodyPr/>
        <a:lstStyle/>
        <a:p>
          <a:pPr>
            <a:lnSpc>
              <a:spcPct val="100000"/>
            </a:lnSpc>
          </a:pPr>
          <a:r>
            <a:rPr lang="en-US" sz="1800" dirty="0"/>
            <a:t>- Project Characteristics</a:t>
          </a:r>
        </a:p>
      </dgm:t>
    </dgm:pt>
    <dgm:pt modelId="{1E48D2BC-42DF-4D32-B677-A0F6C4E2889F}" type="parTrans" cxnId="{5D05328B-786A-4C55-A4CB-508A32AB2B79}">
      <dgm:prSet/>
      <dgm:spPr/>
      <dgm:t>
        <a:bodyPr/>
        <a:lstStyle/>
        <a:p>
          <a:endParaRPr lang="en-US"/>
        </a:p>
      </dgm:t>
    </dgm:pt>
    <dgm:pt modelId="{AE8C598D-D482-43C9-B2ED-D47538B77972}" type="sibTrans" cxnId="{5D05328B-786A-4C55-A4CB-508A32AB2B79}">
      <dgm:prSet/>
      <dgm:spPr/>
      <dgm:t>
        <a:bodyPr/>
        <a:lstStyle/>
        <a:p>
          <a:endParaRPr lang="en-US"/>
        </a:p>
      </dgm:t>
    </dgm:pt>
    <dgm:pt modelId="{93D31FB3-9F91-4CDD-99DF-EF3462D9ED3F}">
      <dgm:prSet custT="1"/>
      <dgm:spPr/>
      <dgm:t>
        <a:bodyPr/>
        <a:lstStyle/>
        <a:p>
          <a:pPr>
            <a:lnSpc>
              <a:spcPct val="100000"/>
            </a:lnSpc>
          </a:pPr>
          <a:r>
            <a:rPr lang="en-US" sz="1800"/>
            <a:t>- Project Life Cycle</a:t>
          </a:r>
        </a:p>
      </dgm:t>
    </dgm:pt>
    <dgm:pt modelId="{15A4B1F2-55A6-4625-8BDA-B634CFB9C0B1}" type="parTrans" cxnId="{601DAB4A-6E0F-4B04-8372-45965E498086}">
      <dgm:prSet/>
      <dgm:spPr/>
      <dgm:t>
        <a:bodyPr/>
        <a:lstStyle/>
        <a:p>
          <a:endParaRPr lang="en-US"/>
        </a:p>
      </dgm:t>
    </dgm:pt>
    <dgm:pt modelId="{405472C7-35F6-4223-AF3A-10BF7024F602}" type="sibTrans" cxnId="{601DAB4A-6E0F-4B04-8372-45965E498086}">
      <dgm:prSet/>
      <dgm:spPr/>
      <dgm:t>
        <a:bodyPr/>
        <a:lstStyle/>
        <a:p>
          <a:endParaRPr lang="en-US"/>
        </a:p>
      </dgm:t>
    </dgm:pt>
    <dgm:pt modelId="{85409312-40EA-4372-8423-4490685F8F0F}">
      <dgm:prSet custT="1"/>
      <dgm:spPr/>
      <dgm:t>
        <a:bodyPr/>
        <a:lstStyle/>
        <a:p>
          <a:pPr>
            <a:lnSpc>
              <a:spcPct val="100000"/>
            </a:lnSpc>
          </a:pPr>
          <a:r>
            <a:rPr lang="en-US" sz="1800" dirty="0"/>
            <a:t>- Defining the Project Steps</a:t>
          </a:r>
        </a:p>
        <a:p>
          <a:pPr>
            <a:lnSpc>
              <a:spcPct val="100000"/>
            </a:lnSpc>
          </a:pPr>
          <a:r>
            <a:rPr lang="en-US" sz="1800" dirty="0"/>
            <a:t>- Summary</a:t>
          </a:r>
        </a:p>
      </dgm:t>
    </dgm:pt>
    <dgm:pt modelId="{40D649C2-9DFA-4B98-8B68-73613D044839}" type="parTrans" cxnId="{77CC7AC1-345D-46DE-9C99-A25E932FEC04}">
      <dgm:prSet/>
      <dgm:spPr/>
      <dgm:t>
        <a:bodyPr/>
        <a:lstStyle/>
        <a:p>
          <a:endParaRPr lang="en-US"/>
        </a:p>
      </dgm:t>
    </dgm:pt>
    <dgm:pt modelId="{FE474193-1B78-44E1-AF40-513B6AE64EC4}" type="sibTrans" cxnId="{77CC7AC1-345D-46DE-9C99-A25E932FEC04}">
      <dgm:prSet/>
      <dgm:spPr/>
      <dgm:t>
        <a:bodyPr/>
        <a:lstStyle/>
        <a:p>
          <a:endParaRPr lang="en-US"/>
        </a:p>
      </dgm:t>
    </dgm:pt>
    <dgm:pt modelId="{DC68CB2F-33E5-41C3-96A4-82576279AF36}" type="pres">
      <dgm:prSet presAssocID="{DB71BC6C-1DC7-4D16-A3CC-8F6A927E9A64}" presName="root" presStyleCnt="0">
        <dgm:presLayoutVars>
          <dgm:dir/>
          <dgm:resizeHandles val="exact"/>
        </dgm:presLayoutVars>
      </dgm:prSet>
      <dgm:spPr/>
    </dgm:pt>
    <dgm:pt modelId="{FCE2B8BF-21A3-44F0-BD16-279D98B16C4C}" type="pres">
      <dgm:prSet presAssocID="{58CC7B93-9F82-4042-A1CD-FD418701A725}" presName="compNode" presStyleCnt="0"/>
      <dgm:spPr/>
    </dgm:pt>
    <dgm:pt modelId="{5E381CF6-1122-4EEC-BD39-66F229E0F27D}" type="pres">
      <dgm:prSet presAssocID="{58CC7B93-9F82-4042-A1CD-FD418701A725}" presName="bgRect" presStyleLbl="bgShp" presStyleIdx="0" presStyleCnt="2" custScaleY="137916"/>
      <dgm:spPr>
        <a:solidFill>
          <a:srgbClr val="81B3BB">
            <a:alpha val="60000"/>
          </a:srgbClr>
        </a:solidFill>
      </dgm:spPr>
    </dgm:pt>
    <dgm:pt modelId="{1E93F347-AEB1-4356-B745-40063F51AD05}" type="pres">
      <dgm:prSet presAssocID="{58CC7B93-9F82-4042-A1CD-FD418701A725}" presName="iconRect" presStyleLbl="node1" presStyleIdx="0" presStyleCnt="2"/>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dgm:spPr>
      <dgm:extLst>
        <a:ext uri="{E40237B7-FDA0-4F09-8148-C483321AD2D9}">
          <dgm14:cNvPr xmlns:dgm14="http://schemas.microsoft.com/office/drawing/2010/diagram" id="0" name="" descr="Lecturer"/>
        </a:ext>
      </dgm:extLst>
    </dgm:pt>
    <dgm:pt modelId="{EA125B7B-3470-4C69-A81B-DFD6D1A90929}" type="pres">
      <dgm:prSet presAssocID="{58CC7B93-9F82-4042-A1CD-FD418701A725}" presName="spaceRect" presStyleCnt="0"/>
      <dgm:spPr/>
    </dgm:pt>
    <dgm:pt modelId="{4A0D9F0F-91DC-4489-B6BD-7BA06DDC5A07}" type="pres">
      <dgm:prSet presAssocID="{58CC7B93-9F82-4042-A1CD-FD418701A725}" presName="parTx" presStyleLbl="revTx" presStyleIdx="0" presStyleCnt="4" custScaleX="85111" custLinFactNeighborX="-27528" custLinFactNeighborY="-14">
        <dgm:presLayoutVars>
          <dgm:chMax val="0"/>
          <dgm:chPref val="0"/>
        </dgm:presLayoutVars>
      </dgm:prSet>
      <dgm:spPr/>
    </dgm:pt>
    <dgm:pt modelId="{D4447782-994A-464F-A0E2-D1E55ADC416A}" type="pres">
      <dgm:prSet presAssocID="{58CC7B93-9F82-4042-A1CD-FD418701A725}" presName="desTx" presStyleLbl="revTx" presStyleIdx="1" presStyleCnt="4" custScaleX="111828" custLinFactNeighborX="-39425" custLinFactNeighborY="-132">
        <dgm:presLayoutVars/>
      </dgm:prSet>
      <dgm:spPr/>
    </dgm:pt>
    <dgm:pt modelId="{06734545-A67F-4DDF-9CA5-B16303BA81C4}" type="pres">
      <dgm:prSet presAssocID="{834D3694-29DE-42DE-BFEC-8DB79937CD0C}" presName="sibTrans" presStyleCnt="0"/>
      <dgm:spPr/>
    </dgm:pt>
    <dgm:pt modelId="{3C956255-5F18-4737-86A6-FCE84D0C99B0}" type="pres">
      <dgm:prSet presAssocID="{BBA87055-65E4-4AE8-80E9-C3A9083DF5E2}" presName="compNode" presStyleCnt="0"/>
      <dgm:spPr/>
    </dgm:pt>
    <dgm:pt modelId="{051785E5-E2FF-4537-9AE3-6C9F77626693}" type="pres">
      <dgm:prSet presAssocID="{BBA87055-65E4-4AE8-80E9-C3A9083DF5E2}" presName="bgRect" presStyleLbl="bgShp" presStyleIdx="1" presStyleCnt="2" custScaleY="146846"/>
      <dgm:spPr>
        <a:solidFill>
          <a:srgbClr val="81B3BB">
            <a:alpha val="60000"/>
          </a:srgbClr>
        </a:solidFill>
      </dgm:spPr>
    </dgm:pt>
    <dgm:pt modelId="{67ED9C0E-D065-4AA3-85CF-A4E4C14B3C87}" type="pres">
      <dgm:prSet presAssocID="{BBA87055-65E4-4AE8-80E9-C3A9083DF5E2}" presName="iconRect" presStyleLbl="node1" presStyleIdx="1" presStyleCnt="2"/>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dgm:spPr>
      <dgm:extLst>
        <a:ext uri="{E40237B7-FDA0-4F09-8148-C483321AD2D9}">
          <dgm14:cNvPr xmlns:dgm14="http://schemas.microsoft.com/office/drawing/2010/diagram" id="0" name="" descr="Flowchart"/>
        </a:ext>
      </dgm:extLst>
    </dgm:pt>
    <dgm:pt modelId="{F148A6AE-2E1D-472A-A56D-9C8D12C8ADC0}" type="pres">
      <dgm:prSet presAssocID="{BBA87055-65E4-4AE8-80E9-C3A9083DF5E2}" presName="spaceRect" presStyleCnt="0"/>
      <dgm:spPr/>
    </dgm:pt>
    <dgm:pt modelId="{65190FA3-DCD7-42D6-837A-9A8B7F31951A}" type="pres">
      <dgm:prSet presAssocID="{BBA87055-65E4-4AE8-80E9-C3A9083DF5E2}" presName="parTx" presStyleLbl="revTx" presStyleIdx="2" presStyleCnt="4" custLinFactNeighborX="-15892" custLinFactNeighborY="727">
        <dgm:presLayoutVars>
          <dgm:chMax val="0"/>
          <dgm:chPref val="0"/>
        </dgm:presLayoutVars>
      </dgm:prSet>
      <dgm:spPr/>
    </dgm:pt>
    <dgm:pt modelId="{A4D3533C-DD30-423E-8B1B-A83DD7862B6E}" type="pres">
      <dgm:prSet presAssocID="{BBA87055-65E4-4AE8-80E9-C3A9083DF5E2}" presName="desTx" presStyleLbl="revTx" presStyleIdx="3" presStyleCnt="4" custScaleX="194195" custLinFactNeighborX="-22046" custLinFactNeighborY="888">
        <dgm:presLayoutVars/>
      </dgm:prSet>
      <dgm:spPr/>
    </dgm:pt>
  </dgm:ptLst>
  <dgm:cxnLst>
    <dgm:cxn modelId="{C0878D15-9483-4463-AE00-C58D3F170D2B}" type="presOf" srcId="{DB71BC6C-1DC7-4D16-A3CC-8F6A927E9A64}" destId="{DC68CB2F-33E5-41C3-96A4-82576279AF36}" srcOrd="0" destOrd="0" presId="urn:microsoft.com/office/officeart/2018/2/layout/IconVerticalSolidList"/>
    <dgm:cxn modelId="{23DF792F-32BF-4EC9-A375-4848D05DE06A}" srcId="{DB71BC6C-1DC7-4D16-A3CC-8F6A927E9A64}" destId="{BBA87055-65E4-4AE8-80E9-C3A9083DF5E2}" srcOrd="1" destOrd="0" parTransId="{35F6F413-F453-4CA3-8582-862EBD276D9E}" sibTransId="{262160E2-17CA-45D0-9E54-2F921E3751FF}"/>
    <dgm:cxn modelId="{8B400837-DDDC-4152-B0BE-36EBBD5FE82B}" srcId="{58CC7B93-9F82-4042-A1CD-FD418701A725}" destId="{A120EC5C-3013-4D4B-A2C3-8C66C4C205A6}" srcOrd="1" destOrd="0" parTransId="{E4BA6175-804F-4A13-9D7E-036F33A0DCEE}" sibTransId="{CA9353E6-8518-4266-A1A2-EBEA58675485}"/>
    <dgm:cxn modelId="{352B2465-B736-46FA-ACA6-1E4E9C2B9345}" srcId="{BBA87055-65E4-4AE8-80E9-C3A9083DF5E2}" destId="{A9690CEE-2405-48D5-9CEF-7211E1F8B9EA}" srcOrd="0" destOrd="0" parTransId="{BB6D463C-1597-48C2-A1E1-E9598839F65F}" sibTransId="{ADDBE130-0264-4DA0-88BC-ADA0BCC25F37}"/>
    <dgm:cxn modelId="{B01E9C65-DC9C-4D54-9DC9-150B537CE6F2}" type="presOf" srcId="{58CC7B93-9F82-4042-A1CD-FD418701A725}" destId="{4A0D9F0F-91DC-4489-B6BD-7BA06DDC5A07}" srcOrd="0" destOrd="0" presId="urn:microsoft.com/office/officeart/2018/2/layout/IconVerticalSolidList"/>
    <dgm:cxn modelId="{601DAB4A-6E0F-4B04-8372-45965E498086}" srcId="{BBA87055-65E4-4AE8-80E9-C3A9083DF5E2}" destId="{93D31FB3-9F91-4CDD-99DF-EF3462D9ED3F}" srcOrd="2" destOrd="0" parTransId="{15A4B1F2-55A6-4625-8BDA-B634CFB9C0B1}" sibTransId="{405472C7-35F6-4223-AF3A-10BF7024F602}"/>
    <dgm:cxn modelId="{3061A44E-53B6-493B-8A27-E0D01A7FD9FB}" srcId="{58CC7B93-9F82-4042-A1CD-FD418701A725}" destId="{91871ACD-0AD2-4277-BEA3-75E6B1505319}" srcOrd="0" destOrd="0" parTransId="{F3851278-2987-40D4-929C-F86BD42473D8}" sibTransId="{0884F9AC-869F-4C40-B99D-603462F9D35E}"/>
    <dgm:cxn modelId="{D4D3A871-2E6B-4A87-9663-2335EBCB5C7B}" srcId="{58CC7B93-9F82-4042-A1CD-FD418701A725}" destId="{36848148-FEA3-41FD-8D87-9804377E9B8D}" srcOrd="3" destOrd="0" parTransId="{7D57933C-8A9F-46CB-B6F8-934B3D35AAEB}" sibTransId="{E8261E8D-DF02-40FA-BE0A-C134F9EBDA5F}"/>
    <dgm:cxn modelId="{69790355-18DD-4F86-A3D7-696057783116}" type="presOf" srcId="{4D867993-488E-4DA0-9D31-0DD853AA37A0}" destId="{A4D3533C-DD30-423E-8B1B-A83DD7862B6E}" srcOrd="0" destOrd="1" presId="urn:microsoft.com/office/officeart/2018/2/layout/IconVerticalSolidList"/>
    <dgm:cxn modelId="{A08F0157-F373-45C5-8A11-0852ADBA8BF5}" type="presOf" srcId="{36848148-FEA3-41FD-8D87-9804377E9B8D}" destId="{D4447782-994A-464F-A0E2-D1E55ADC416A}" srcOrd="0" destOrd="3" presId="urn:microsoft.com/office/officeart/2018/2/layout/IconVerticalSolidList"/>
    <dgm:cxn modelId="{DED9D27D-D59B-41AF-9136-1057094C065F}" type="presOf" srcId="{85409312-40EA-4372-8423-4490685F8F0F}" destId="{A4D3533C-DD30-423E-8B1B-A83DD7862B6E}" srcOrd="0" destOrd="3" presId="urn:microsoft.com/office/officeart/2018/2/layout/IconVerticalSolidList"/>
    <dgm:cxn modelId="{8F69E188-5D06-4E91-A761-2264BDFF20B4}" type="presOf" srcId="{A9690CEE-2405-48D5-9CEF-7211E1F8B9EA}" destId="{A4D3533C-DD30-423E-8B1B-A83DD7862B6E}" srcOrd="0" destOrd="0" presId="urn:microsoft.com/office/officeart/2018/2/layout/IconVerticalSolidList"/>
    <dgm:cxn modelId="{5D05328B-786A-4C55-A4CB-508A32AB2B79}" srcId="{BBA87055-65E4-4AE8-80E9-C3A9083DF5E2}" destId="{4D867993-488E-4DA0-9D31-0DD853AA37A0}" srcOrd="1" destOrd="0" parTransId="{1E48D2BC-42DF-4D32-B677-A0F6C4E2889F}" sibTransId="{AE8C598D-D482-43C9-B2ED-D47538B77972}"/>
    <dgm:cxn modelId="{988D7091-DF3E-4805-8630-173A2AF65F7C}" type="presOf" srcId="{BBA87055-65E4-4AE8-80E9-C3A9083DF5E2}" destId="{65190FA3-DCD7-42D6-837A-9A8B7F31951A}" srcOrd="0" destOrd="0" presId="urn:microsoft.com/office/officeart/2018/2/layout/IconVerticalSolidList"/>
    <dgm:cxn modelId="{FE9FB299-CD71-4FDD-A965-7F54B09B5DD8}" type="presOf" srcId="{A120EC5C-3013-4D4B-A2C3-8C66C4C205A6}" destId="{D4447782-994A-464F-A0E2-D1E55ADC416A}" srcOrd="0" destOrd="1" presId="urn:microsoft.com/office/officeart/2018/2/layout/IconVerticalSolidList"/>
    <dgm:cxn modelId="{7CB87DA6-E892-466E-8F79-B2038E7C615D}" srcId="{58CC7B93-9F82-4042-A1CD-FD418701A725}" destId="{87886E4A-DA8E-4DF9-AE4C-BAF28184F40C}" srcOrd="2" destOrd="0" parTransId="{28DE189D-74DB-4630-89EB-04D7BEC954FB}" sibTransId="{EF04D371-671D-47C8-B0D0-8ED0B53ED7FE}"/>
    <dgm:cxn modelId="{9CD762B1-F878-4B09-B107-8086F9A88FA3}" type="presOf" srcId="{87886E4A-DA8E-4DF9-AE4C-BAF28184F40C}" destId="{D4447782-994A-464F-A0E2-D1E55ADC416A}" srcOrd="0" destOrd="2" presId="urn:microsoft.com/office/officeart/2018/2/layout/IconVerticalSolidList"/>
    <dgm:cxn modelId="{77CC7AC1-345D-46DE-9C99-A25E932FEC04}" srcId="{BBA87055-65E4-4AE8-80E9-C3A9083DF5E2}" destId="{85409312-40EA-4372-8423-4490685F8F0F}" srcOrd="3" destOrd="0" parTransId="{40D649C2-9DFA-4B98-8B68-73613D044839}" sibTransId="{FE474193-1B78-44E1-AF40-513B6AE64EC4}"/>
    <dgm:cxn modelId="{D9BF79C3-3101-45EA-B7EA-E56F3F562678}" srcId="{DB71BC6C-1DC7-4D16-A3CC-8F6A927E9A64}" destId="{58CC7B93-9F82-4042-A1CD-FD418701A725}" srcOrd="0" destOrd="0" parTransId="{236776CA-0BCB-423D-922E-906E1564C4D7}" sibTransId="{834D3694-29DE-42DE-BFEC-8DB79937CD0C}"/>
    <dgm:cxn modelId="{04CB42EB-88A2-4294-8AA9-A4B1159B5FB3}" type="presOf" srcId="{91871ACD-0AD2-4277-BEA3-75E6B1505319}" destId="{D4447782-994A-464F-A0E2-D1E55ADC416A}" srcOrd="0" destOrd="0" presId="urn:microsoft.com/office/officeart/2018/2/layout/IconVerticalSolidList"/>
    <dgm:cxn modelId="{4B7564FB-AA80-4D37-9254-6130AD8B84F2}" type="presOf" srcId="{93D31FB3-9F91-4CDD-99DF-EF3462D9ED3F}" destId="{A4D3533C-DD30-423E-8B1B-A83DD7862B6E}" srcOrd="0" destOrd="2" presId="urn:microsoft.com/office/officeart/2018/2/layout/IconVerticalSolidList"/>
    <dgm:cxn modelId="{B201ACE0-C493-4812-8FB2-03B63048A1B5}" type="presParOf" srcId="{DC68CB2F-33E5-41C3-96A4-82576279AF36}" destId="{FCE2B8BF-21A3-44F0-BD16-279D98B16C4C}" srcOrd="0" destOrd="0" presId="urn:microsoft.com/office/officeart/2018/2/layout/IconVerticalSolidList"/>
    <dgm:cxn modelId="{273B19CC-50CC-451C-8782-25348E71D7F8}" type="presParOf" srcId="{FCE2B8BF-21A3-44F0-BD16-279D98B16C4C}" destId="{5E381CF6-1122-4EEC-BD39-66F229E0F27D}" srcOrd="0" destOrd="0" presId="urn:microsoft.com/office/officeart/2018/2/layout/IconVerticalSolidList"/>
    <dgm:cxn modelId="{6403876B-16A9-47BA-8EFA-DBED0515704B}" type="presParOf" srcId="{FCE2B8BF-21A3-44F0-BD16-279D98B16C4C}" destId="{1E93F347-AEB1-4356-B745-40063F51AD05}" srcOrd="1" destOrd="0" presId="urn:microsoft.com/office/officeart/2018/2/layout/IconVerticalSolidList"/>
    <dgm:cxn modelId="{D40C612F-97A2-41E7-A0DE-17FCAA1CEFF8}" type="presParOf" srcId="{FCE2B8BF-21A3-44F0-BD16-279D98B16C4C}" destId="{EA125B7B-3470-4C69-A81B-DFD6D1A90929}" srcOrd="2" destOrd="0" presId="urn:microsoft.com/office/officeart/2018/2/layout/IconVerticalSolidList"/>
    <dgm:cxn modelId="{9B1B2BDD-E852-4BEB-984B-6EDABC31AAD5}" type="presParOf" srcId="{FCE2B8BF-21A3-44F0-BD16-279D98B16C4C}" destId="{4A0D9F0F-91DC-4489-B6BD-7BA06DDC5A07}" srcOrd="3" destOrd="0" presId="urn:microsoft.com/office/officeart/2018/2/layout/IconVerticalSolidList"/>
    <dgm:cxn modelId="{B763B372-E9E2-4907-BD55-DE397459A0D7}" type="presParOf" srcId="{FCE2B8BF-21A3-44F0-BD16-279D98B16C4C}" destId="{D4447782-994A-464F-A0E2-D1E55ADC416A}" srcOrd="4" destOrd="0" presId="urn:microsoft.com/office/officeart/2018/2/layout/IconVerticalSolidList"/>
    <dgm:cxn modelId="{52FDAE4B-8380-444D-97E7-AEE87A17FE45}" type="presParOf" srcId="{DC68CB2F-33E5-41C3-96A4-82576279AF36}" destId="{06734545-A67F-4DDF-9CA5-B16303BA81C4}" srcOrd="1" destOrd="0" presId="urn:microsoft.com/office/officeart/2018/2/layout/IconVerticalSolidList"/>
    <dgm:cxn modelId="{A58A7CEE-6177-4B7B-A0E5-22D9FF8E92F2}" type="presParOf" srcId="{DC68CB2F-33E5-41C3-96A4-82576279AF36}" destId="{3C956255-5F18-4737-86A6-FCE84D0C99B0}" srcOrd="2" destOrd="0" presId="urn:microsoft.com/office/officeart/2018/2/layout/IconVerticalSolidList"/>
    <dgm:cxn modelId="{C8DACB0D-6C51-402F-8F99-13F271C44309}" type="presParOf" srcId="{3C956255-5F18-4737-86A6-FCE84D0C99B0}" destId="{051785E5-E2FF-4537-9AE3-6C9F77626693}" srcOrd="0" destOrd="0" presId="urn:microsoft.com/office/officeart/2018/2/layout/IconVerticalSolidList"/>
    <dgm:cxn modelId="{218FB997-C5E8-4B86-9509-86A7A86BD7B8}" type="presParOf" srcId="{3C956255-5F18-4737-86A6-FCE84D0C99B0}" destId="{67ED9C0E-D065-4AA3-85CF-A4E4C14B3C87}" srcOrd="1" destOrd="0" presId="urn:microsoft.com/office/officeart/2018/2/layout/IconVerticalSolidList"/>
    <dgm:cxn modelId="{CF1FF1E8-E684-4E49-9078-3CA43FBE5FD1}" type="presParOf" srcId="{3C956255-5F18-4737-86A6-FCE84D0C99B0}" destId="{F148A6AE-2E1D-472A-A56D-9C8D12C8ADC0}" srcOrd="2" destOrd="0" presId="urn:microsoft.com/office/officeart/2018/2/layout/IconVerticalSolidList"/>
    <dgm:cxn modelId="{EA3EBD63-A879-41A5-B4A5-23EC106961B3}" type="presParOf" srcId="{3C956255-5F18-4737-86A6-FCE84D0C99B0}" destId="{65190FA3-DCD7-42D6-837A-9A8B7F31951A}" srcOrd="3" destOrd="0" presId="urn:microsoft.com/office/officeart/2018/2/layout/IconVerticalSolidList"/>
    <dgm:cxn modelId="{423F3199-72E9-418C-A010-FBFF47EE07F9}" type="presParOf" srcId="{3C956255-5F18-4737-86A6-FCE84D0C99B0}" destId="{A4D3533C-DD30-423E-8B1B-A83DD7862B6E}" srcOrd="4" destOrd="0" presId="urn:microsoft.com/office/officeart/2018/2/layout/IconVerticalSoli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502D71C-8C73-45EE-9D32-D63013A7CBDE}" type="doc">
      <dgm:prSet loTypeId="urn:microsoft.com/office/officeart/2005/8/layout/vList2" loCatId="list" qsTypeId="urn:microsoft.com/office/officeart/2005/8/quickstyle/simple1" qsCatId="simple" csTypeId="urn:microsoft.com/office/officeart/2005/8/colors/colorful5" csCatId="colorful"/>
      <dgm:spPr/>
      <dgm:t>
        <a:bodyPr/>
        <a:lstStyle/>
        <a:p>
          <a:endParaRPr lang="en-US"/>
        </a:p>
      </dgm:t>
    </dgm:pt>
    <dgm:pt modelId="{022E7D08-B343-4705-986D-F8CB5B080BA8}">
      <dgm:prSet/>
      <dgm:spPr/>
      <dgm:t>
        <a:bodyPr/>
        <a:lstStyle/>
        <a:p>
          <a:r>
            <a:rPr lang="en-US"/>
            <a:t>Estimating Project Times and Costs.</a:t>
          </a:r>
        </a:p>
      </dgm:t>
    </dgm:pt>
    <dgm:pt modelId="{181073F8-8D84-4F12-A785-F1DF0CAE50C8}" type="parTrans" cxnId="{DD37DD57-BC10-4160-A633-B968D346838F}">
      <dgm:prSet/>
      <dgm:spPr/>
      <dgm:t>
        <a:bodyPr/>
        <a:lstStyle/>
        <a:p>
          <a:endParaRPr lang="en-US"/>
        </a:p>
      </dgm:t>
    </dgm:pt>
    <dgm:pt modelId="{B244D3C0-9618-4028-B059-152A773FDEAB}" type="sibTrans" cxnId="{DD37DD57-BC10-4160-A633-B968D346838F}">
      <dgm:prSet/>
      <dgm:spPr/>
      <dgm:t>
        <a:bodyPr/>
        <a:lstStyle/>
        <a:p>
          <a:endParaRPr lang="en-US"/>
        </a:p>
      </dgm:t>
    </dgm:pt>
    <dgm:pt modelId="{989589E9-2E14-4AC3-803F-AF455F7CA384}">
      <dgm:prSet/>
      <dgm:spPr/>
      <dgm:t>
        <a:bodyPr/>
        <a:lstStyle/>
        <a:p>
          <a:r>
            <a:rPr lang="en-US"/>
            <a:t>Developing a Project Plan.</a:t>
          </a:r>
        </a:p>
      </dgm:t>
    </dgm:pt>
    <dgm:pt modelId="{FA41F5CF-1F28-4FBE-AE34-12BBEE16C381}" type="parTrans" cxnId="{C6AF25F5-6EBA-454A-BBB0-3C650EB39F5E}">
      <dgm:prSet/>
      <dgm:spPr/>
      <dgm:t>
        <a:bodyPr/>
        <a:lstStyle/>
        <a:p>
          <a:endParaRPr lang="en-US"/>
        </a:p>
      </dgm:t>
    </dgm:pt>
    <dgm:pt modelId="{83ABCAF8-1A0F-4169-A746-818DB14DA33B}" type="sibTrans" cxnId="{C6AF25F5-6EBA-454A-BBB0-3C650EB39F5E}">
      <dgm:prSet/>
      <dgm:spPr/>
      <dgm:t>
        <a:bodyPr/>
        <a:lstStyle/>
        <a:p>
          <a:endParaRPr lang="en-US"/>
        </a:p>
      </dgm:t>
    </dgm:pt>
    <dgm:pt modelId="{DA60D053-1DED-498E-95F2-2565523CF3C6}">
      <dgm:prSet/>
      <dgm:spPr/>
      <dgm:t>
        <a:bodyPr/>
        <a:lstStyle/>
        <a:p>
          <a:r>
            <a:rPr lang="en-US"/>
            <a:t>Resource Management.</a:t>
          </a:r>
        </a:p>
      </dgm:t>
    </dgm:pt>
    <dgm:pt modelId="{6EE3A5A6-F273-448E-8633-DBA424496C1D}" type="parTrans" cxnId="{D2FC5189-61B6-4EF0-95A0-A1197682BACD}">
      <dgm:prSet/>
      <dgm:spPr/>
      <dgm:t>
        <a:bodyPr/>
        <a:lstStyle/>
        <a:p>
          <a:endParaRPr lang="en-US"/>
        </a:p>
      </dgm:t>
    </dgm:pt>
    <dgm:pt modelId="{C777CBA0-5FC5-46D5-9994-BC6CA33F079E}" type="sibTrans" cxnId="{D2FC5189-61B6-4EF0-95A0-A1197682BACD}">
      <dgm:prSet/>
      <dgm:spPr/>
      <dgm:t>
        <a:bodyPr/>
        <a:lstStyle/>
        <a:p>
          <a:endParaRPr lang="en-US"/>
        </a:p>
      </dgm:t>
    </dgm:pt>
    <dgm:pt modelId="{ADA5DB5D-224F-4822-B3CB-0F9C9F0CA575}">
      <dgm:prSet/>
      <dgm:spPr/>
      <dgm:t>
        <a:bodyPr/>
        <a:lstStyle/>
        <a:p>
          <a:r>
            <a:rPr lang="en-US"/>
            <a:t>Scheduling Resources and Costs.</a:t>
          </a:r>
        </a:p>
      </dgm:t>
    </dgm:pt>
    <dgm:pt modelId="{396F8476-3E96-4200-AF68-1B30709ED8D6}" type="parTrans" cxnId="{93F5CD63-E620-423D-9609-5A59464546E1}">
      <dgm:prSet/>
      <dgm:spPr/>
      <dgm:t>
        <a:bodyPr/>
        <a:lstStyle/>
        <a:p>
          <a:endParaRPr lang="en-US"/>
        </a:p>
      </dgm:t>
    </dgm:pt>
    <dgm:pt modelId="{7AA047AF-4ADE-495A-AAC7-9D02E97682EB}" type="sibTrans" cxnId="{93F5CD63-E620-423D-9609-5A59464546E1}">
      <dgm:prSet/>
      <dgm:spPr/>
      <dgm:t>
        <a:bodyPr/>
        <a:lstStyle/>
        <a:p>
          <a:endParaRPr lang="en-US"/>
        </a:p>
      </dgm:t>
    </dgm:pt>
    <dgm:pt modelId="{CEE3F559-49AE-4E4B-B9AC-F7EB0FA6510C}">
      <dgm:prSet/>
      <dgm:spPr/>
      <dgm:t>
        <a:bodyPr/>
        <a:lstStyle/>
        <a:p>
          <a:r>
            <a:rPr lang="en-US"/>
            <a:t>Acceleration and Schedule Compression, Time‐Cost Trade‐off Analysis. </a:t>
          </a:r>
        </a:p>
      </dgm:t>
    </dgm:pt>
    <dgm:pt modelId="{1EB9A233-715D-418C-AA45-C9135E26BA91}" type="parTrans" cxnId="{FF35E06C-80E2-406B-88FE-F49BD24067FF}">
      <dgm:prSet/>
      <dgm:spPr/>
      <dgm:t>
        <a:bodyPr/>
        <a:lstStyle/>
        <a:p>
          <a:endParaRPr lang="en-US"/>
        </a:p>
      </dgm:t>
    </dgm:pt>
    <dgm:pt modelId="{4803ECAB-9F79-41AB-B399-549CBDF55201}" type="sibTrans" cxnId="{FF35E06C-80E2-406B-88FE-F49BD24067FF}">
      <dgm:prSet/>
      <dgm:spPr/>
      <dgm:t>
        <a:bodyPr/>
        <a:lstStyle/>
        <a:p>
          <a:endParaRPr lang="en-US"/>
        </a:p>
      </dgm:t>
    </dgm:pt>
    <dgm:pt modelId="{80674252-BD7D-4B5D-8ED9-91D8EE102842}">
      <dgm:prSet/>
      <dgm:spPr/>
      <dgm:t>
        <a:bodyPr/>
        <a:lstStyle/>
        <a:p>
          <a:r>
            <a:rPr lang="en-US"/>
            <a:t>The Schedule.</a:t>
          </a:r>
        </a:p>
      </dgm:t>
    </dgm:pt>
    <dgm:pt modelId="{2D4807C3-2B89-41F7-8E93-604B7C07229F}" type="parTrans" cxnId="{C3E8F36F-23AE-42A5-B33B-3E20DCD9630D}">
      <dgm:prSet/>
      <dgm:spPr/>
      <dgm:t>
        <a:bodyPr/>
        <a:lstStyle/>
        <a:p>
          <a:endParaRPr lang="en-US"/>
        </a:p>
      </dgm:t>
    </dgm:pt>
    <dgm:pt modelId="{50C742E5-174D-46E8-9680-76F67B81C381}" type="sibTrans" cxnId="{C3E8F36F-23AE-42A5-B33B-3E20DCD9630D}">
      <dgm:prSet/>
      <dgm:spPr/>
      <dgm:t>
        <a:bodyPr/>
        <a:lstStyle/>
        <a:p>
          <a:endParaRPr lang="en-US"/>
        </a:p>
      </dgm:t>
    </dgm:pt>
    <dgm:pt modelId="{CEE07851-B3E6-44F3-898A-23E1F1E95D39}">
      <dgm:prSet/>
      <dgm:spPr/>
      <dgm:t>
        <a:bodyPr/>
        <a:lstStyle/>
        <a:p>
          <a:r>
            <a:rPr lang="en-US"/>
            <a:t>The Budget.</a:t>
          </a:r>
        </a:p>
      </dgm:t>
    </dgm:pt>
    <dgm:pt modelId="{3113F968-B467-4A1E-9809-666DB7BDB7A0}" type="parTrans" cxnId="{EAF6FA08-FB80-4336-8CAF-7A165FF68F0E}">
      <dgm:prSet/>
      <dgm:spPr/>
      <dgm:t>
        <a:bodyPr/>
        <a:lstStyle/>
        <a:p>
          <a:endParaRPr lang="en-US"/>
        </a:p>
      </dgm:t>
    </dgm:pt>
    <dgm:pt modelId="{340AA25D-3E9C-4821-8CFA-EA4031D39C59}" type="sibTrans" cxnId="{EAF6FA08-FB80-4336-8CAF-7A165FF68F0E}">
      <dgm:prSet/>
      <dgm:spPr/>
      <dgm:t>
        <a:bodyPr/>
        <a:lstStyle/>
        <a:p>
          <a:endParaRPr lang="en-US"/>
        </a:p>
      </dgm:t>
    </dgm:pt>
    <dgm:pt modelId="{A6F3F8B4-B4F6-4B12-8A0E-A2B64460EC20}">
      <dgm:prSet/>
      <dgm:spPr/>
      <dgm:t>
        <a:bodyPr/>
        <a:lstStyle/>
        <a:p>
          <a:r>
            <a:rPr lang="en-US"/>
            <a:t>Reducing Project Duration.</a:t>
          </a:r>
        </a:p>
      </dgm:t>
    </dgm:pt>
    <dgm:pt modelId="{26DC5F4E-C068-4903-9CFE-41B52A321BC3}" type="parTrans" cxnId="{B1571864-5DC7-4635-974E-EC9788938315}">
      <dgm:prSet/>
      <dgm:spPr/>
      <dgm:t>
        <a:bodyPr/>
        <a:lstStyle/>
        <a:p>
          <a:endParaRPr lang="en-US"/>
        </a:p>
      </dgm:t>
    </dgm:pt>
    <dgm:pt modelId="{A5A5EC60-6E56-415F-A773-47BE7C9B21C2}" type="sibTrans" cxnId="{B1571864-5DC7-4635-974E-EC9788938315}">
      <dgm:prSet/>
      <dgm:spPr/>
      <dgm:t>
        <a:bodyPr/>
        <a:lstStyle/>
        <a:p>
          <a:endParaRPr lang="en-US"/>
        </a:p>
      </dgm:t>
    </dgm:pt>
    <dgm:pt modelId="{DB4D911A-12EB-4B7A-A6E5-AA4FF57279CC}">
      <dgm:prSet/>
      <dgm:spPr/>
      <dgm:t>
        <a:bodyPr/>
        <a:lstStyle/>
        <a:p>
          <a:r>
            <a:rPr lang="en-US"/>
            <a:t>Outsourcing: Managing Interorganizational Relations.</a:t>
          </a:r>
        </a:p>
      </dgm:t>
    </dgm:pt>
    <dgm:pt modelId="{EA4E224C-71D5-461A-B347-4B707EDC7DB0}" type="parTrans" cxnId="{D1C4E214-98E6-418E-8A7F-7BEC0A082030}">
      <dgm:prSet/>
      <dgm:spPr/>
      <dgm:t>
        <a:bodyPr/>
        <a:lstStyle/>
        <a:p>
          <a:endParaRPr lang="en-US"/>
        </a:p>
      </dgm:t>
    </dgm:pt>
    <dgm:pt modelId="{42448F6A-DFE6-4DCF-823C-CFB26F117259}" type="sibTrans" cxnId="{D1C4E214-98E6-418E-8A7F-7BEC0A082030}">
      <dgm:prSet/>
      <dgm:spPr/>
      <dgm:t>
        <a:bodyPr/>
        <a:lstStyle/>
        <a:p>
          <a:endParaRPr lang="en-US"/>
        </a:p>
      </dgm:t>
    </dgm:pt>
    <dgm:pt modelId="{F77EC921-BA80-4FF8-8869-CD04BD8EF7DB}">
      <dgm:prSet/>
      <dgm:spPr/>
      <dgm:t>
        <a:bodyPr/>
        <a:lstStyle/>
        <a:p>
          <a:r>
            <a:rPr lang="en-US"/>
            <a:t>Progress and Performance Measurement and Evaluation</a:t>
          </a:r>
        </a:p>
      </dgm:t>
    </dgm:pt>
    <dgm:pt modelId="{89806659-BBBB-45AA-A187-E6661DD396E1}" type="parTrans" cxnId="{A6CD2F64-F068-402A-9CD9-05C7082ED7E4}">
      <dgm:prSet/>
      <dgm:spPr/>
      <dgm:t>
        <a:bodyPr/>
        <a:lstStyle/>
        <a:p>
          <a:endParaRPr lang="en-US"/>
        </a:p>
      </dgm:t>
    </dgm:pt>
    <dgm:pt modelId="{0B535A51-C02A-4DEE-B706-9261428A3473}" type="sibTrans" cxnId="{A6CD2F64-F068-402A-9CD9-05C7082ED7E4}">
      <dgm:prSet/>
      <dgm:spPr/>
      <dgm:t>
        <a:bodyPr/>
        <a:lstStyle/>
        <a:p>
          <a:endParaRPr lang="en-US"/>
        </a:p>
      </dgm:t>
    </dgm:pt>
    <dgm:pt modelId="{BA435322-B6FB-4832-8212-BDD135B874B5}">
      <dgm:prSet/>
      <dgm:spPr/>
      <dgm:t>
        <a:bodyPr/>
        <a:lstStyle/>
        <a:p>
          <a:r>
            <a:rPr lang="en-US"/>
            <a:t>Managing Project Teams.</a:t>
          </a:r>
        </a:p>
      </dgm:t>
    </dgm:pt>
    <dgm:pt modelId="{700FE083-4798-4A97-B906-221E19B7558E}" type="parTrans" cxnId="{8B9BDD4B-C098-4A3F-AD89-0261FA66DE8E}">
      <dgm:prSet/>
      <dgm:spPr/>
      <dgm:t>
        <a:bodyPr/>
        <a:lstStyle/>
        <a:p>
          <a:endParaRPr lang="en-US"/>
        </a:p>
      </dgm:t>
    </dgm:pt>
    <dgm:pt modelId="{D25BC14E-A0B6-4A64-B446-1CCC3CC7614B}" type="sibTrans" cxnId="{8B9BDD4B-C098-4A3F-AD89-0261FA66DE8E}">
      <dgm:prSet/>
      <dgm:spPr/>
      <dgm:t>
        <a:bodyPr/>
        <a:lstStyle/>
        <a:p>
          <a:endParaRPr lang="en-US"/>
        </a:p>
      </dgm:t>
    </dgm:pt>
    <dgm:pt modelId="{1233D03C-2BB1-478C-A5C6-E94084EDA0A1}">
      <dgm:prSet/>
      <dgm:spPr/>
      <dgm:t>
        <a:bodyPr/>
        <a:lstStyle/>
        <a:p>
          <a:r>
            <a:rPr lang="en-US"/>
            <a:t>Project Management Career Paths.</a:t>
          </a:r>
        </a:p>
      </dgm:t>
    </dgm:pt>
    <dgm:pt modelId="{8B534633-2380-4E69-A217-596032373E8D}" type="parTrans" cxnId="{9AC40DA0-A99B-4A43-92E6-FB49D07E5A26}">
      <dgm:prSet/>
      <dgm:spPr/>
      <dgm:t>
        <a:bodyPr/>
        <a:lstStyle/>
        <a:p>
          <a:endParaRPr lang="en-US"/>
        </a:p>
      </dgm:t>
    </dgm:pt>
    <dgm:pt modelId="{136594FA-3C5F-4D92-9B1F-1B3BB738666D}" type="sibTrans" cxnId="{9AC40DA0-A99B-4A43-92E6-FB49D07E5A26}">
      <dgm:prSet/>
      <dgm:spPr/>
      <dgm:t>
        <a:bodyPr/>
        <a:lstStyle/>
        <a:p>
          <a:endParaRPr lang="en-US"/>
        </a:p>
      </dgm:t>
    </dgm:pt>
    <dgm:pt modelId="{8E41D134-77AF-4E65-A77D-53FDC1D78EF3}" type="pres">
      <dgm:prSet presAssocID="{4502D71C-8C73-45EE-9D32-D63013A7CBDE}" presName="linear" presStyleCnt="0">
        <dgm:presLayoutVars>
          <dgm:animLvl val="lvl"/>
          <dgm:resizeHandles val="exact"/>
        </dgm:presLayoutVars>
      </dgm:prSet>
      <dgm:spPr/>
    </dgm:pt>
    <dgm:pt modelId="{2BDB7274-D8E2-4770-934E-62E798C3107C}" type="pres">
      <dgm:prSet presAssocID="{022E7D08-B343-4705-986D-F8CB5B080BA8}" presName="parentText" presStyleLbl="node1" presStyleIdx="0" presStyleCnt="12">
        <dgm:presLayoutVars>
          <dgm:chMax val="0"/>
          <dgm:bulletEnabled val="1"/>
        </dgm:presLayoutVars>
      </dgm:prSet>
      <dgm:spPr/>
    </dgm:pt>
    <dgm:pt modelId="{263123C9-F11B-4753-9433-D3D712BBC764}" type="pres">
      <dgm:prSet presAssocID="{B244D3C0-9618-4028-B059-152A773FDEAB}" presName="spacer" presStyleCnt="0"/>
      <dgm:spPr/>
    </dgm:pt>
    <dgm:pt modelId="{DF43E8F2-20C2-4475-A2DE-5B5FC2EA783A}" type="pres">
      <dgm:prSet presAssocID="{989589E9-2E14-4AC3-803F-AF455F7CA384}" presName="parentText" presStyleLbl="node1" presStyleIdx="1" presStyleCnt="12">
        <dgm:presLayoutVars>
          <dgm:chMax val="0"/>
          <dgm:bulletEnabled val="1"/>
        </dgm:presLayoutVars>
      </dgm:prSet>
      <dgm:spPr/>
    </dgm:pt>
    <dgm:pt modelId="{13F006AA-4A8E-4BA5-B00F-219B1A56E27A}" type="pres">
      <dgm:prSet presAssocID="{83ABCAF8-1A0F-4169-A746-818DB14DA33B}" presName="spacer" presStyleCnt="0"/>
      <dgm:spPr/>
    </dgm:pt>
    <dgm:pt modelId="{F8E3DBAE-E165-49E5-83BE-E108A4E72B1C}" type="pres">
      <dgm:prSet presAssocID="{DA60D053-1DED-498E-95F2-2565523CF3C6}" presName="parentText" presStyleLbl="node1" presStyleIdx="2" presStyleCnt="12">
        <dgm:presLayoutVars>
          <dgm:chMax val="0"/>
          <dgm:bulletEnabled val="1"/>
        </dgm:presLayoutVars>
      </dgm:prSet>
      <dgm:spPr/>
    </dgm:pt>
    <dgm:pt modelId="{BA29DE41-A9E0-4964-802D-7B2B759CD637}" type="pres">
      <dgm:prSet presAssocID="{C777CBA0-5FC5-46D5-9994-BC6CA33F079E}" presName="spacer" presStyleCnt="0"/>
      <dgm:spPr/>
    </dgm:pt>
    <dgm:pt modelId="{8AE14DAB-FB14-4EC3-8965-9FA674AD2EEB}" type="pres">
      <dgm:prSet presAssocID="{ADA5DB5D-224F-4822-B3CB-0F9C9F0CA575}" presName="parentText" presStyleLbl="node1" presStyleIdx="3" presStyleCnt="12">
        <dgm:presLayoutVars>
          <dgm:chMax val="0"/>
          <dgm:bulletEnabled val="1"/>
        </dgm:presLayoutVars>
      </dgm:prSet>
      <dgm:spPr/>
    </dgm:pt>
    <dgm:pt modelId="{987EBD65-6ADB-4130-8C50-9A1C636C3CC1}" type="pres">
      <dgm:prSet presAssocID="{7AA047AF-4ADE-495A-AAC7-9D02E97682EB}" presName="spacer" presStyleCnt="0"/>
      <dgm:spPr/>
    </dgm:pt>
    <dgm:pt modelId="{3856CB35-4B6D-4EDC-AAFC-4422DEA59E55}" type="pres">
      <dgm:prSet presAssocID="{CEE3F559-49AE-4E4B-B9AC-F7EB0FA6510C}" presName="parentText" presStyleLbl="node1" presStyleIdx="4" presStyleCnt="12">
        <dgm:presLayoutVars>
          <dgm:chMax val="0"/>
          <dgm:bulletEnabled val="1"/>
        </dgm:presLayoutVars>
      </dgm:prSet>
      <dgm:spPr/>
    </dgm:pt>
    <dgm:pt modelId="{CCCF6D60-233A-46F3-8A97-A1EEF377DF05}" type="pres">
      <dgm:prSet presAssocID="{4803ECAB-9F79-41AB-B399-549CBDF55201}" presName="spacer" presStyleCnt="0"/>
      <dgm:spPr/>
    </dgm:pt>
    <dgm:pt modelId="{5E6A8738-35E2-4B0A-A132-03B611BCA060}" type="pres">
      <dgm:prSet presAssocID="{80674252-BD7D-4B5D-8ED9-91D8EE102842}" presName="parentText" presStyleLbl="node1" presStyleIdx="5" presStyleCnt="12">
        <dgm:presLayoutVars>
          <dgm:chMax val="0"/>
          <dgm:bulletEnabled val="1"/>
        </dgm:presLayoutVars>
      </dgm:prSet>
      <dgm:spPr/>
    </dgm:pt>
    <dgm:pt modelId="{B0980D65-D264-4E8C-9D8F-EB08DEE4ABDB}" type="pres">
      <dgm:prSet presAssocID="{50C742E5-174D-46E8-9680-76F67B81C381}" presName="spacer" presStyleCnt="0"/>
      <dgm:spPr/>
    </dgm:pt>
    <dgm:pt modelId="{1F8284CD-1C99-4694-BBA2-132798DEC780}" type="pres">
      <dgm:prSet presAssocID="{CEE07851-B3E6-44F3-898A-23E1F1E95D39}" presName="parentText" presStyleLbl="node1" presStyleIdx="6" presStyleCnt="12">
        <dgm:presLayoutVars>
          <dgm:chMax val="0"/>
          <dgm:bulletEnabled val="1"/>
        </dgm:presLayoutVars>
      </dgm:prSet>
      <dgm:spPr/>
    </dgm:pt>
    <dgm:pt modelId="{DD0997FA-056F-427F-8947-FC96D085A70E}" type="pres">
      <dgm:prSet presAssocID="{340AA25D-3E9C-4821-8CFA-EA4031D39C59}" presName="spacer" presStyleCnt="0"/>
      <dgm:spPr/>
    </dgm:pt>
    <dgm:pt modelId="{8F8DEDE8-AD95-4427-AEDB-8B6E66E6C35C}" type="pres">
      <dgm:prSet presAssocID="{A6F3F8B4-B4F6-4B12-8A0E-A2B64460EC20}" presName="parentText" presStyleLbl="node1" presStyleIdx="7" presStyleCnt="12">
        <dgm:presLayoutVars>
          <dgm:chMax val="0"/>
          <dgm:bulletEnabled val="1"/>
        </dgm:presLayoutVars>
      </dgm:prSet>
      <dgm:spPr/>
    </dgm:pt>
    <dgm:pt modelId="{817AB5F3-6ACE-4B1C-9FDA-84AAD85EEC73}" type="pres">
      <dgm:prSet presAssocID="{A5A5EC60-6E56-415F-A773-47BE7C9B21C2}" presName="spacer" presStyleCnt="0"/>
      <dgm:spPr/>
    </dgm:pt>
    <dgm:pt modelId="{4A230B94-DBF4-4829-92D5-443D1E541575}" type="pres">
      <dgm:prSet presAssocID="{DB4D911A-12EB-4B7A-A6E5-AA4FF57279CC}" presName="parentText" presStyleLbl="node1" presStyleIdx="8" presStyleCnt="12">
        <dgm:presLayoutVars>
          <dgm:chMax val="0"/>
          <dgm:bulletEnabled val="1"/>
        </dgm:presLayoutVars>
      </dgm:prSet>
      <dgm:spPr/>
    </dgm:pt>
    <dgm:pt modelId="{DB1CC4E2-0003-4B49-8C84-5E05A7F3E902}" type="pres">
      <dgm:prSet presAssocID="{42448F6A-DFE6-4DCF-823C-CFB26F117259}" presName="spacer" presStyleCnt="0"/>
      <dgm:spPr/>
    </dgm:pt>
    <dgm:pt modelId="{86F33AB8-6399-404F-B296-5F241B55873D}" type="pres">
      <dgm:prSet presAssocID="{F77EC921-BA80-4FF8-8869-CD04BD8EF7DB}" presName="parentText" presStyleLbl="node1" presStyleIdx="9" presStyleCnt="12">
        <dgm:presLayoutVars>
          <dgm:chMax val="0"/>
          <dgm:bulletEnabled val="1"/>
        </dgm:presLayoutVars>
      </dgm:prSet>
      <dgm:spPr/>
    </dgm:pt>
    <dgm:pt modelId="{91AB4E3D-EE40-4A51-B257-699C4FD24D4A}" type="pres">
      <dgm:prSet presAssocID="{0B535A51-C02A-4DEE-B706-9261428A3473}" presName="spacer" presStyleCnt="0"/>
      <dgm:spPr/>
    </dgm:pt>
    <dgm:pt modelId="{F9F109BE-7BC3-47E7-948E-1C322A87BE09}" type="pres">
      <dgm:prSet presAssocID="{BA435322-B6FB-4832-8212-BDD135B874B5}" presName="parentText" presStyleLbl="node1" presStyleIdx="10" presStyleCnt="12">
        <dgm:presLayoutVars>
          <dgm:chMax val="0"/>
          <dgm:bulletEnabled val="1"/>
        </dgm:presLayoutVars>
      </dgm:prSet>
      <dgm:spPr/>
    </dgm:pt>
    <dgm:pt modelId="{64796B1D-21E9-48CF-A92F-9F538EA3E8E4}" type="pres">
      <dgm:prSet presAssocID="{D25BC14E-A0B6-4A64-B446-1CCC3CC7614B}" presName="spacer" presStyleCnt="0"/>
      <dgm:spPr/>
    </dgm:pt>
    <dgm:pt modelId="{2448CB34-F08E-4EC0-99B6-0B0B2293ADF4}" type="pres">
      <dgm:prSet presAssocID="{1233D03C-2BB1-478C-A5C6-E94084EDA0A1}" presName="parentText" presStyleLbl="node1" presStyleIdx="11" presStyleCnt="12">
        <dgm:presLayoutVars>
          <dgm:chMax val="0"/>
          <dgm:bulletEnabled val="1"/>
        </dgm:presLayoutVars>
      </dgm:prSet>
      <dgm:spPr/>
    </dgm:pt>
  </dgm:ptLst>
  <dgm:cxnLst>
    <dgm:cxn modelId="{EAF6FA08-FB80-4336-8CAF-7A165FF68F0E}" srcId="{4502D71C-8C73-45EE-9D32-D63013A7CBDE}" destId="{CEE07851-B3E6-44F3-898A-23E1F1E95D39}" srcOrd="6" destOrd="0" parTransId="{3113F968-B467-4A1E-9809-666DB7BDB7A0}" sibTransId="{340AA25D-3E9C-4821-8CFA-EA4031D39C59}"/>
    <dgm:cxn modelId="{D1C4E214-98E6-418E-8A7F-7BEC0A082030}" srcId="{4502D71C-8C73-45EE-9D32-D63013A7CBDE}" destId="{DB4D911A-12EB-4B7A-A6E5-AA4FF57279CC}" srcOrd="8" destOrd="0" parTransId="{EA4E224C-71D5-461A-B347-4B707EDC7DB0}" sibTransId="{42448F6A-DFE6-4DCF-823C-CFB26F117259}"/>
    <dgm:cxn modelId="{94086E1C-11CE-49A9-874A-8C2F309734B0}" type="presOf" srcId="{CEE07851-B3E6-44F3-898A-23E1F1E95D39}" destId="{1F8284CD-1C99-4694-BBA2-132798DEC780}" srcOrd="0" destOrd="0" presId="urn:microsoft.com/office/officeart/2005/8/layout/vList2"/>
    <dgm:cxn modelId="{AC51713A-7B09-498B-9262-301D94E0E39A}" type="presOf" srcId="{80674252-BD7D-4B5D-8ED9-91D8EE102842}" destId="{5E6A8738-35E2-4B0A-A132-03B611BCA060}" srcOrd="0" destOrd="0" presId="urn:microsoft.com/office/officeart/2005/8/layout/vList2"/>
    <dgm:cxn modelId="{DA172063-6938-4726-AB50-4341633B3CA9}" type="presOf" srcId="{DB4D911A-12EB-4B7A-A6E5-AA4FF57279CC}" destId="{4A230B94-DBF4-4829-92D5-443D1E541575}" srcOrd="0" destOrd="0" presId="urn:microsoft.com/office/officeart/2005/8/layout/vList2"/>
    <dgm:cxn modelId="{93F5CD63-E620-423D-9609-5A59464546E1}" srcId="{4502D71C-8C73-45EE-9D32-D63013A7CBDE}" destId="{ADA5DB5D-224F-4822-B3CB-0F9C9F0CA575}" srcOrd="3" destOrd="0" parTransId="{396F8476-3E96-4200-AF68-1B30709ED8D6}" sibTransId="{7AA047AF-4ADE-495A-AAC7-9D02E97682EB}"/>
    <dgm:cxn modelId="{B1571864-5DC7-4635-974E-EC9788938315}" srcId="{4502D71C-8C73-45EE-9D32-D63013A7CBDE}" destId="{A6F3F8B4-B4F6-4B12-8A0E-A2B64460EC20}" srcOrd="7" destOrd="0" parTransId="{26DC5F4E-C068-4903-9CFE-41B52A321BC3}" sibTransId="{A5A5EC60-6E56-415F-A773-47BE7C9B21C2}"/>
    <dgm:cxn modelId="{A6CD2F64-F068-402A-9CD9-05C7082ED7E4}" srcId="{4502D71C-8C73-45EE-9D32-D63013A7CBDE}" destId="{F77EC921-BA80-4FF8-8869-CD04BD8EF7DB}" srcOrd="9" destOrd="0" parTransId="{89806659-BBBB-45AA-A187-E6661DD396E1}" sibTransId="{0B535A51-C02A-4DEE-B706-9261428A3473}"/>
    <dgm:cxn modelId="{DCD59146-9F01-475D-BDBA-3553F29C5DC0}" type="presOf" srcId="{A6F3F8B4-B4F6-4B12-8A0E-A2B64460EC20}" destId="{8F8DEDE8-AD95-4427-AEDB-8B6E66E6C35C}" srcOrd="0" destOrd="0" presId="urn:microsoft.com/office/officeart/2005/8/layout/vList2"/>
    <dgm:cxn modelId="{8B9BDD4B-C098-4A3F-AD89-0261FA66DE8E}" srcId="{4502D71C-8C73-45EE-9D32-D63013A7CBDE}" destId="{BA435322-B6FB-4832-8212-BDD135B874B5}" srcOrd="10" destOrd="0" parTransId="{700FE083-4798-4A97-B906-221E19B7558E}" sibTransId="{D25BC14E-A0B6-4A64-B446-1CCC3CC7614B}"/>
    <dgm:cxn modelId="{FF35E06C-80E2-406B-88FE-F49BD24067FF}" srcId="{4502D71C-8C73-45EE-9D32-D63013A7CBDE}" destId="{CEE3F559-49AE-4E4B-B9AC-F7EB0FA6510C}" srcOrd="4" destOrd="0" parTransId="{1EB9A233-715D-418C-AA45-C9135E26BA91}" sibTransId="{4803ECAB-9F79-41AB-B399-549CBDF55201}"/>
    <dgm:cxn modelId="{C3E8F36F-23AE-42A5-B33B-3E20DCD9630D}" srcId="{4502D71C-8C73-45EE-9D32-D63013A7CBDE}" destId="{80674252-BD7D-4B5D-8ED9-91D8EE102842}" srcOrd="5" destOrd="0" parTransId="{2D4807C3-2B89-41F7-8E93-604B7C07229F}" sibTransId="{50C742E5-174D-46E8-9680-76F67B81C381}"/>
    <dgm:cxn modelId="{13904D75-658E-4A2C-B913-5A4230AC6964}" type="presOf" srcId="{1233D03C-2BB1-478C-A5C6-E94084EDA0A1}" destId="{2448CB34-F08E-4EC0-99B6-0B0B2293ADF4}" srcOrd="0" destOrd="0" presId="urn:microsoft.com/office/officeart/2005/8/layout/vList2"/>
    <dgm:cxn modelId="{DD37DD57-BC10-4160-A633-B968D346838F}" srcId="{4502D71C-8C73-45EE-9D32-D63013A7CBDE}" destId="{022E7D08-B343-4705-986D-F8CB5B080BA8}" srcOrd="0" destOrd="0" parTransId="{181073F8-8D84-4F12-A785-F1DF0CAE50C8}" sibTransId="{B244D3C0-9618-4028-B059-152A773FDEAB}"/>
    <dgm:cxn modelId="{D2FC5189-61B6-4EF0-95A0-A1197682BACD}" srcId="{4502D71C-8C73-45EE-9D32-D63013A7CBDE}" destId="{DA60D053-1DED-498E-95F2-2565523CF3C6}" srcOrd="2" destOrd="0" parTransId="{6EE3A5A6-F273-448E-8633-DBA424496C1D}" sibTransId="{C777CBA0-5FC5-46D5-9994-BC6CA33F079E}"/>
    <dgm:cxn modelId="{E73A098C-2681-40F7-978A-4A91F4471333}" type="presOf" srcId="{4502D71C-8C73-45EE-9D32-D63013A7CBDE}" destId="{8E41D134-77AF-4E65-A77D-53FDC1D78EF3}" srcOrd="0" destOrd="0" presId="urn:microsoft.com/office/officeart/2005/8/layout/vList2"/>
    <dgm:cxn modelId="{D5371D9F-EB5B-4219-B5CF-D423A19F52FC}" type="presOf" srcId="{BA435322-B6FB-4832-8212-BDD135B874B5}" destId="{F9F109BE-7BC3-47E7-948E-1C322A87BE09}" srcOrd="0" destOrd="0" presId="urn:microsoft.com/office/officeart/2005/8/layout/vList2"/>
    <dgm:cxn modelId="{9AC40DA0-A99B-4A43-92E6-FB49D07E5A26}" srcId="{4502D71C-8C73-45EE-9D32-D63013A7CBDE}" destId="{1233D03C-2BB1-478C-A5C6-E94084EDA0A1}" srcOrd="11" destOrd="0" parTransId="{8B534633-2380-4E69-A217-596032373E8D}" sibTransId="{136594FA-3C5F-4D92-9B1F-1B3BB738666D}"/>
    <dgm:cxn modelId="{787719A7-A013-4F8A-961C-2E687242B4BD}" type="presOf" srcId="{DA60D053-1DED-498E-95F2-2565523CF3C6}" destId="{F8E3DBAE-E165-49E5-83BE-E108A4E72B1C}" srcOrd="0" destOrd="0" presId="urn:microsoft.com/office/officeart/2005/8/layout/vList2"/>
    <dgm:cxn modelId="{C2AC85AF-ED1C-4884-92CB-0D7224F25C2E}" type="presOf" srcId="{F77EC921-BA80-4FF8-8869-CD04BD8EF7DB}" destId="{86F33AB8-6399-404F-B296-5F241B55873D}" srcOrd="0" destOrd="0" presId="urn:microsoft.com/office/officeart/2005/8/layout/vList2"/>
    <dgm:cxn modelId="{9993E3D7-B11B-4880-9945-BBE466B5CB1E}" type="presOf" srcId="{ADA5DB5D-224F-4822-B3CB-0F9C9F0CA575}" destId="{8AE14DAB-FB14-4EC3-8965-9FA674AD2EEB}" srcOrd="0" destOrd="0" presId="urn:microsoft.com/office/officeart/2005/8/layout/vList2"/>
    <dgm:cxn modelId="{1AE054DE-10F0-4ABE-9D54-C9FE4C121E85}" type="presOf" srcId="{CEE3F559-49AE-4E4B-B9AC-F7EB0FA6510C}" destId="{3856CB35-4B6D-4EDC-AAFC-4422DEA59E55}" srcOrd="0" destOrd="0" presId="urn:microsoft.com/office/officeart/2005/8/layout/vList2"/>
    <dgm:cxn modelId="{C476BDE0-3797-4A62-B5A8-B628197E28F2}" type="presOf" srcId="{989589E9-2E14-4AC3-803F-AF455F7CA384}" destId="{DF43E8F2-20C2-4475-A2DE-5B5FC2EA783A}" srcOrd="0" destOrd="0" presId="urn:microsoft.com/office/officeart/2005/8/layout/vList2"/>
    <dgm:cxn modelId="{54E4C1E9-DDCA-4421-9DBE-47D7D2FE838A}" type="presOf" srcId="{022E7D08-B343-4705-986D-F8CB5B080BA8}" destId="{2BDB7274-D8E2-4770-934E-62E798C3107C}" srcOrd="0" destOrd="0" presId="urn:microsoft.com/office/officeart/2005/8/layout/vList2"/>
    <dgm:cxn modelId="{C6AF25F5-6EBA-454A-BBB0-3C650EB39F5E}" srcId="{4502D71C-8C73-45EE-9D32-D63013A7CBDE}" destId="{989589E9-2E14-4AC3-803F-AF455F7CA384}" srcOrd="1" destOrd="0" parTransId="{FA41F5CF-1F28-4FBE-AE34-12BBEE16C381}" sibTransId="{83ABCAF8-1A0F-4169-A746-818DB14DA33B}"/>
    <dgm:cxn modelId="{D9C525D0-6339-44B8-8C77-B8BD1725CE09}" type="presParOf" srcId="{8E41D134-77AF-4E65-A77D-53FDC1D78EF3}" destId="{2BDB7274-D8E2-4770-934E-62E798C3107C}" srcOrd="0" destOrd="0" presId="urn:microsoft.com/office/officeart/2005/8/layout/vList2"/>
    <dgm:cxn modelId="{B913FB50-74A9-479B-AA5A-D898546DB299}" type="presParOf" srcId="{8E41D134-77AF-4E65-A77D-53FDC1D78EF3}" destId="{263123C9-F11B-4753-9433-D3D712BBC764}" srcOrd="1" destOrd="0" presId="urn:microsoft.com/office/officeart/2005/8/layout/vList2"/>
    <dgm:cxn modelId="{02157760-2805-4452-B76B-C7F15B3DBCC2}" type="presParOf" srcId="{8E41D134-77AF-4E65-A77D-53FDC1D78EF3}" destId="{DF43E8F2-20C2-4475-A2DE-5B5FC2EA783A}" srcOrd="2" destOrd="0" presId="urn:microsoft.com/office/officeart/2005/8/layout/vList2"/>
    <dgm:cxn modelId="{9D5B4602-7965-4437-B2AF-4006F6189174}" type="presParOf" srcId="{8E41D134-77AF-4E65-A77D-53FDC1D78EF3}" destId="{13F006AA-4A8E-4BA5-B00F-219B1A56E27A}" srcOrd="3" destOrd="0" presId="urn:microsoft.com/office/officeart/2005/8/layout/vList2"/>
    <dgm:cxn modelId="{DB8CB446-2FB4-4E6E-AB96-1DE619F2DB22}" type="presParOf" srcId="{8E41D134-77AF-4E65-A77D-53FDC1D78EF3}" destId="{F8E3DBAE-E165-49E5-83BE-E108A4E72B1C}" srcOrd="4" destOrd="0" presId="urn:microsoft.com/office/officeart/2005/8/layout/vList2"/>
    <dgm:cxn modelId="{9CCCB381-CB79-4004-837D-0D90D103B993}" type="presParOf" srcId="{8E41D134-77AF-4E65-A77D-53FDC1D78EF3}" destId="{BA29DE41-A9E0-4964-802D-7B2B759CD637}" srcOrd="5" destOrd="0" presId="urn:microsoft.com/office/officeart/2005/8/layout/vList2"/>
    <dgm:cxn modelId="{221081C3-0E27-4168-BFFD-084EF0D087B8}" type="presParOf" srcId="{8E41D134-77AF-4E65-A77D-53FDC1D78EF3}" destId="{8AE14DAB-FB14-4EC3-8965-9FA674AD2EEB}" srcOrd="6" destOrd="0" presId="urn:microsoft.com/office/officeart/2005/8/layout/vList2"/>
    <dgm:cxn modelId="{75F6FB40-D0B4-408E-90A5-5B33C0A07F98}" type="presParOf" srcId="{8E41D134-77AF-4E65-A77D-53FDC1D78EF3}" destId="{987EBD65-6ADB-4130-8C50-9A1C636C3CC1}" srcOrd="7" destOrd="0" presId="urn:microsoft.com/office/officeart/2005/8/layout/vList2"/>
    <dgm:cxn modelId="{6AE5A31F-C8B2-4C9A-BD00-12190D2504DC}" type="presParOf" srcId="{8E41D134-77AF-4E65-A77D-53FDC1D78EF3}" destId="{3856CB35-4B6D-4EDC-AAFC-4422DEA59E55}" srcOrd="8" destOrd="0" presId="urn:microsoft.com/office/officeart/2005/8/layout/vList2"/>
    <dgm:cxn modelId="{0AC6F0BA-D6A4-4FF5-85D2-07D3E92B55B4}" type="presParOf" srcId="{8E41D134-77AF-4E65-A77D-53FDC1D78EF3}" destId="{CCCF6D60-233A-46F3-8A97-A1EEF377DF05}" srcOrd="9" destOrd="0" presId="urn:microsoft.com/office/officeart/2005/8/layout/vList2"/>
    <dgm:cxn modelId="{E32754FA-7F92-4142-B09B-031AC75B714E}" type="presParOf" srcId="{8E41D134-77AF-4E65-A77D-53FDC1D78EF3}" destId="{5E6A8738-35E2-4B0A-A132-03B611BCA060}" srcOrd="10" destOrd="0" presId="urn:microsoft.com/office/officeart/2005/8/layout/vList2"/>
    <dgm:cxn modelId="{DD2103D4-E5EB-4180-9CD7-A90BDECAD61F}" type="presParOf" srcId="{8E41D134-77AF-4E65-A77D-53FDC1D78EF3}" destId="{B0980D65-D264-4E8C-9D8F-EB08DEE4ABDB}" srcOrd="11" destOrd="0" presId="urn:microsoft.com/office/officeart/2005/8/layout/vList2"/>
    <dgm:cxn modelId="{16C5B8EC-9DAB-422E-8000-181999DB2DF5}" type="presParOf" srcId="{8E41D134-77AF-4E65-A77D-53FDC1D78EF3}" destId="{1F8284CD-1C99-4694-BBA2-132798DEC780}" srcOrd="12" destOrd="0" presId="urn:microsoft.com/office/officeart/2005/8/layout/vList2"/>
    <dgm:cxn modelId="{B2C9AFB6-9256-4C8D-9B1D-45E457A9B41C}" type="presParOf" srcId="{8E41D134-77AF-4E65-A77D-53FDC1D78EF3}" destId="{DD0997FA-056F-427F-8947-FC96D085A70E}" srcOrd="13" destOrd="0" presId="urn:microsoft.com/office/officeart/2005/8/layout/vList2"/>
    <dgm:cxn modelId="{D20E06DA-FD7E-460E-B279-0012B1682B97}" type="presParOf" srcId="{8E41D134-77AF-4E65-A77D-53FDC1D78EF3}" destId="{8F8DEDE8-AD95-4427-AEDB-8B6E66E6C35C}" srcOrd="14" destOrd="0" presId="urn:microsoft.com/office/officeart/2005/8/layout/vList2"/>
    <dgm:cxn modelId="{F03772C9-838E-48B9-955F-586F2FBF3568}" type="presParOf" srcId="{8E41D134-77AF-4E65-A77D-53FDC1D78EF3}" destId="{817AB5F3-6ACE-4B1C-9FDA-84AAD85EEC73}" srcOrd="15" destOrd="0" presId="urn:microsoft.com/office/officeart/2005/8/layout/vList2"/>
    <dgm:cxn modelId="{447B9C11-0F01-4BDE-BDAA-84B28D1377EB}" type="presParOf" srcId="{8E41D134-77AF-4E65-A77D-53FDC1D78EF3}" destId="{4A230B94-DBF4-4829-92D5-443D1E541575}" srcOrd="16" destOrd="0" presId="urn:microsoft.com/office/officeart/2005/8/layout/vList2"/>
    <dgm:cxn modelId="{04D42295-A83B-4928-8088-2E75E49AD8F9}" type="presParOf" srcId="{8E41D134-77AF-4E65-A77D-53FDC1D78EF3}" destId="{DB1CC4E2-0003-4B49-8C84-5E05A7F3E902}" srcOrd="17" destOrd="0" presId="urn:microsoft.com/office/officeart/2005/8/layout/vList2"/>
    <dgm:cxn modelId="{8F376E2E-5DCA-4C08-8A6F-E24E9FFF1C13}" type="presParOf" srcId="{8E41D134-77AF-4E65-A77D-53FDC1D78EF3}" destId="{86F33AB8-6399-404F-B296-5F241B55873D}" srcOrd="18" destOrd="0" presId="urn:microsoft.com/office/officeart/2005/8/layout/vList2"/>
    <dgm:cxn modelId="{E133DB1D-2986-4279-AE84-2069FFE65A7D}" type="presParOf" srcId="{8E41D134-77AF-4E65-A77D-53FDC1D78EF3}" destId="{91AB4E3D-EE40-4A51-B257-699C4FD24D4A}" srcOrd="19" destOrd="0" presId="urn:microsoft.com/office/officeart/2005/8/layout/vList2"/>
    <dgm:cxn modelId="{0005F65D-8F13-421E-8C63-25CBB8BA8FC4}" type="presParOf" srcId="{8E41D134-77AF-4E65-A77D-53FDC1D78EF3}" destId="{F9F109BE-7BC3-47E7-948E-1C322A87BE09}" srcOrd="20" destOrd="0" presId="urn:microsoft.com/office/officeart/2005/8/layout/vList2"/>
    <dgm:cxn modelId="{46AC654C-3219-4195-A460-1B8EE44B7500}" type="presParOf" srcId="{8E41D134-77AF-4E65-A77D-53FDC1D78EF3}" destId="{64796B1D-21E9-48CF-A92F-9F538EA3E8E4}" srcOrd="21" destOrd="0" presId="urn:microsoft.com/office/officeart/2005/8/layout/vList2"/>
    <dgm:cxn modelId="{C64E0870-29C1-4BA7-BD21-D620D525B24C}" type="presParOf" srcId="{8E41D134-77AF-4E65-A77D-53FDC1D78EF3}" destId="{2448CB34-F08E-4EC0-99B6-0B0B2293ADF4}" srcOrd="22"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8AB58AD-3AD9-4183-8B8C-697CD3C31BDE}" type="doc">
      <dgm:prSet loTypeId="urn:microsoft.com/office/officeart/2005/8/layout/vList2" loCatId="list" qsTypeId="urn:microsoft.com/office/officeart/2005/8/quickstyle/simple1" qsCatId="simple" csTypeId="urn:microsoft.com/office/officeart/2005/8/colors/colorful1" csCatId="colorful" phldr="1"/>
      <dgm:spPr/>
      <dgm:t>
        <a:bodyPr/>
        <a:lstStyle/>
        <a:p>
          <a:endParaRPr lang="en-US"/>
        </a:p>
      </dgm:t>
    </dgm:pt>
    <dgm:pt modelId="{9E26B48D-9BD9-41F7-9A9A-EB606EF4E20B}">
      <dgm:prSet phldrT="[Text]" custT="1"/>
      <dgm:spPr/>
      <dgm:t>
        <a:bodyPr/>
        <a:lstStyle/>
        <a:p>
          <a:pPr marL="0" indent="0" defTabSz="914400" rtl="0" eaLnBrk="1" latinLnBrk="0" hangingPunct="1">
            <a:lnSpc>
              <a:spcPct val="150000"/>
            </a:lnSpc>
            <a:spcBef>
              <a:spcPts val="1000"/>
            </a:spcBef>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Identify necessary labor and material resources, including contracted resources, and estimate the units of each that are required to meet stakeholder expectations.</a:t>
          </a:r>
        </a:p>
      </dgm:t>
    </dgm:pt>
    <dgm:pt modelId="{3CBBABF2-D29A-4614-A88A-CFBDA7705025}" type="parTrans" cxnId="{2E7E3726-726B-4396-8E7E-C3328DD94977}">
      <dgm:prSet/>
      <dgm:spPr/>
      <dgm:t>
        <a:bodyPr/>
        <a:lstStyle/>
        <a:p>
          <a:endParaRPr lang="en-US" sz="2000"/>
        </a:p>
      </dgm:t>
    </dgm:pt>
    <dgm:pt modelId="{252C6033-F574-45E9-8B37-74C81242E26A}" type="sibTrans" cxnId="{2E7E3726-726B-4396-8E7E-C3328DD94977}">
      <dgm:prSet/>
      <dgm:spPr/>
      <dgm:t>
        <a:bodyPr/>
        <a:lstStyle/>
        <a:p>
          <a:endParaRPr lang="en-US" sz="2000"/>
        </a:p>
      </dgm:t>
    </dgm:pt>
    <dgm:pt modelId="{20197DA2-5C37-47CD-AE52-D76B6CDBA5AE}">
      <dgm:prSet phldrT="[Text]" custT="1"/>
      <dgm:spPr/>
      <dgm: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Apply appropriate resource management tools and methods in each project context, including organizational breakdown structures, responsibility assignment matrices, and other means, to document and communicate project roles and responsibilities.</a:t>
          </a:r>
        </a:p>
      </dgm:t>
    </dgm:pt>
    <dgm:pt modelId="{AA04A8A7-C442-43B1-80ED-60F29F4B76F4}" type="parTrans" cxnId="{8359CEA8-655A-4EE5-992D-22F915B82AB1}">
      <dgm:prSet/>
      <dgm:spPr/>
      <dgm:t>
        <a:bodyPr/>
        <a:lstStyle/>
        <a:p>
          <a:endParaRPr lang="en-US" sz="2000"/>
        </a:p>
      </dgm:t>
    </dgm:pt>
    <dgm:pt modelId="{82FF54F3-FA35-47AD-927B-1391737F3D0A}" type="sibTrans" cxnId="{8359CEA8-655A-4EE5-992D-22F915B82AB1}">
      <dgm:prSet/>
      <dgm:spPr/>
      <dgm:t>
        <a:bodyPr/>
        <a:lstStyle/>
        <a:p>
          <a:endParaRPr lang="en-US" sz="2000"/>
        </a:p>
      </dgm:t>
    </dgm:pt>
    <dgm:pt modelId="{FA865874-B25B-4C10-B08F-D999067F5B0A}">
      <dgm:prSet phldrT="[Text]" custT="1"/>
      <dgm:spPr/>
      <dgm: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Evaluate and select commonly accepted methods for project managers to acquire, develop, and manage human resources that are appropriate in a specific project context and consistent with established policies.</a:t>
          </a:r>
        </a:p>
      </dgm:t>
    </dgm:pt>
    <dgm:pt modelId="{0D10D126-0DEA-45AD-888F-2AF0C07A4844}" type="parTrans" cxnId="{2AA823B3-BF82-49A9-A3D0-A081DE8D1308}">
      <dgm:prSet/>
      <dgm:spPr/>
      <dgm:t>
        <a:bodyPr/>
        <a:lstStyle/>
        <a:p>
          <a:endParaRPr lang="en-US" sz="2000"/>
        </a:p>
      </dgm:t>
    </dgm:pt>
    <dgm:pt modelId="{3D6F2C8E-BABC-4C9A-AE80-4E09BF8CFD25}" type="sibTrans" cxnId="{2AA823B3-BF82-49A9-A3D0-A081DE8D1308}">
      <dgm:prSet/>
      <dgm:spPr/>
      <dgm:t>
        <a:bodyPr/>
        <a:lstStyle/>
        <a:p>
          <a:endParaRPr lang="en-US" sz="2000"/>
        </a:p>
      </dgm:t>
    </dgm:pt>
    <dgm:pt modelId="{FB68F3D7-CF22-433D-9482-AB0D0154E633}" type="pres">
      <dgm:prSet presAssocID="{28AB58AD-3AD9-4183-8B8C-697CD3C31BDE}" presName="linear" presStyleCnt="0">
        <dgm:presLayoutVars>
          <dgm:animLvl val="lvl"/>
          <dgm:resizeHandles val="exact"/>
        </dgm:presLayoutVars>
      </dgm:prSet>
      <dgm:spPr/>
    </dgm:pt>
    <dgm:pt modelId="{56A57B9D-BA3E-4101-A24D-9E462F1F991B}" type="pres">
      <dgm:prSet presAssocID="{9E26B48D-9BD9-41F7-9A9A-EB606EF4E20B}" presName="parentText" presStyleLbl="node1" presStyleIdx="0" presStyleCnt="3">
        <dgm:presLayoutVars>
          <dgm:chMax val="0"/>
          <dgm:bulletEnabled val="1"/>
        </dgm:presLayoutVars>
      </dgm:prSet>
      <dgm:spPr/>
    </dgm:pt>
    <dgm:pt modelId="{88742CA0-BA75-451A-882A-725193F115EE}" type="pres">
      <dgm:prSet presAssocID="{252C6033-F574-45E9-8B37-74C81242E26A}" presName="spacer" presStyleCnt="0"/>
      <dgm:spPr/>
    </dgm:pt>
    <dgm:pt modelId="{4E5113BA-4597-4D99-B2DF-FAFBB285042D}" type="pres">
      <dgm:prSet presAssocID="{20197DA2-5C37-47CD-AE52-D76B6CDBA5AE}" presName="parentText" presStyleLbl="node1" presStyleIdx="1" presStyleCnt="3">
        <dgm:presLayoutVars>
          <dgm:chMax val="0"/>
          <dgm:bulletEnabled val="1"/>
        </dgm:presLayoutVars>
      </dgm:prSet>
      <dgm:spPr/>
    </dgm:pt>
    <dgm:pt modelId="{A1C990E6-766F-4040-8EEE-ED9DF20275B7}" type="pres">
      <dgm:prSet presAssocID="{82FF54F3-FA35-47AD-927B-1391737F3D0A}" presName="spacer" presStyleCnt="0"/>
      <dgm:spPr/>
    </dgm:pt>
    <dgm:pt modelId="{3B7A9B04-1BAE-43C8-AC04-E64D88400243}" type="pres">
      <dgm:prSet presAssocID="{FA865874-B25B-4C10-B08F-D999067F5B0A}" presName="parentText" presStyleLbl="node1" presStyleIdx="2" presStyleCnt="3">
        <dgm:presLayoutVars>
          <dgm:chMax val="0"/>
          <dgm:bulletEnabled val="1"/>
        </dgm:presLayoutVars>
      </dgm:prSet>
      <dgm:spPr/>
    </dgm:pt>
  </dgm:ptLst>
  <dgm:cxnLst>
    <dgm:cxn modelId="{2E7E3726-726B-4396-8E7E-C3328DD94977}" srcId="{28AB58AD-3AD9-4183-8B8C-697CD3C31BDE}" destId="{9E26B48D-9BD9-41F7-9A9A-EB606EF4E20B}" srcOrd="0" destOrd="0" parTransId="{3CBBABF2-D29A-4614-A88A-CFBDA7705025}" sibTransId="{252C6033-F574-45E9-8B37-74C81242E26A}"/>
    <dgm:cxn modelId="{53ECA951-1380-4935-A0F3-8F52B37EEA45}" type="presOf" srcId="{28AB58AD-3AD9-4183-8B8C-697CD3C31BDE}" destId="{FB68F3D7-CF22-433D-9482-AB0D0154E633}" srcOrd="0" destOrd="0" presId="urn:microsoft.com/office/officeart/2005/8/layout/vList2"/>
    <dgm:cxn modelId="{11947672-812F-41BE-ABF1-395D50C3B232}" type="presOf" srcId="{FA865874-B25B-4C10-B08F-D999067F5B0A}" destId="{3B7A9B04-1BAE-43C8-AC04-E64D88400243}" srcOrd="0" destOrd="0" presId="urn:microsoft.com/office/officeart/2005/8/layout/vList2"/>
    <dgm:cxn modelId="{615A5C78-7CDE-4E60-9136-7E113E06975D}" type="presOf" srcId="{9E26B48D-9BD9-41F7-9A9A-EB606EF4E20B}" destId="{56A57B9D-BA3E-4101-A24D-9E462F1F991B}" srcOrd="0" destOrd="0" presId="urn:microsoft.com/office/officeart/2005/8/layout/vList2"/>
    <dgm:cxn modelId="{32C02683-E3BB-415B-BF20-2730927F8B86}" type="presOf" srcId="{20197DA2-5C37-47CD-AE52-D76B6CDBA5AE}" destId="{4E5113BA-4597-4D99-B2DF-FAFBB285042D}" srcOrd="0" destOrd="0" presId="urn:microsoft.com/office/officeart/2005/8/layout/vList2"/>
    <dgm:cxn modelId="{8359CEA8-655A-4EE5-992D-22F915B82AB1}" srcId="{28AB58AD-3AD9-4183-8B8C-697CD3C31BDE}" destId="{20197DA2-5C37-47CD-AE52-D76B6CDBA5AE}" srcOrd="1" destOrd="0" parTransId="{AA04A8A7-C442-43B1-80ED-60F29F4B76F4}" sibTransId="{82FF54F3-FA35-47AD-927B-1391737F3D0A}"/>
    <dgm:cxn modelId="{2AA823B3-BF82-49A9-A3D0-A081DE8D1308}" srcId="{28AB58AD-3AD9-4183-8B8C-697CD3C31BDE}" destId="{FA865874-B25B-4C10-B08F-D999067F5B0A}" srcOrd="2" destOrd="0" parTransId="{0D10D126-0DEA-45AD-888F-2AF0C07A4844}" sibTransId="{3D6F2C8E-BABC-4C9A-AE80-4E09BF8CFD25}"/>
    <dgm:cxn modelId="{035C48FE-2A65-4B79-9760-5DDA14802D80}" type="presParOf" srcId="{FB68F3D7-CF22-433D-9482-AB0D0154E633}" destId="{56A57B9D-BA3E-4101-A24D-9E462F1F991B}" srcOrd="0" destOrd="0" presId="urn:microsoft.com/office/officeart/2005/8/layout/vList2"/>
    <dgm:cxn modelId="{F4E49548-37C4-4043-92CD-D2C73CAA3847}" type="presParOf" srcId="{FB68F3D7-CF22-433D-9482-AB0D0154E633}" destId="{88742CA0-BA75-451A-882A-725193F115EE}" srcOrd="1" destOrd="0" presId="urn:microsoft.com/office/officeart/2005/8/layout/vList2"/>
    <dgm:cxn modelId="{471F0031-8784-470E-8814-A31FFB96E8B4}" type="presParOf" srcId="{FB68F3D7-CF22-433D-9482-AB0D0154E633}" destId="{4E5113BA-4597-4D99-B2DF-FAFBB285042D}" srcOrd="2" destOrd="0" presId="urn:microsoft.com/office/officeart/2005/8/layout/vList2"/>
    <dgm:cxn modelId="{A75770FA-EE11-4F05-AA02-ECA89207472D}" type="presParOf" srcId="{FB68F3D7-CF22-433D-9482-AB0D0154E633}" destId="{A1C990E6-766F-4040-8EEE-ED9DF20275B7}" srcOrd="3" destOrd="0" presId="urn:microsoft.com/office/officeart/2005/8/layout/vList2"/>
    <dgm:cxn modelId="{F962C025-4D12-42FC-BBD3-C25E13539017}" type="presParOf" srcId="{FB68F3D7-CF22-433D-9482-AB0D0154E633}" destId="{3B7A9B04-1BAE-43C8-AC04-E64D88400243}" srcOrd="4"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BC287A68-743F-44EC-B2BA-70814AB74AB8}"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en-US"/>
        </a:p>
      </dgm:t>
    </dgm:pt>
    <dgm:pt modelId="{49481ED8-973B-4C7E-8731-2DF35F983AC1}">
      <dgm:prSet custT="1"/>
      <dgm:spPr/>
      <dgm:t>
        <a:bodyPr/>
        <a:lstStyle/>
        <a:p>
          <a:r>
            <a:rPr lang="en-US" sz="3600"/>
            <a:t>Project Defined</a:t>
          </a:r>
        </a:p>
      </dgm:t>
    </dgm:pt>
    <dgm:pt modelId="{3EE19EDD-4E79-4EFB-9E30-9DC42717D3DE}" type="parTrans" cxnId="{F32EE783-4581-4E2C-8E40-FFFD3B0B397B}">
      <dgm:prSet/>
      <dgm:spPr/>
      <dgm:t>
        <a:bodyPr/>
        <a:lstStyle/>
        <a:p>
          <a:endParaRPr lang="en-US"/>
        </a:p>
      </dgm:t>
    </dgm:pt>
    <dgm:pt modelId="{3BBDA513-503E-45EB-9D54-9E69EF578279}" type="sibTrans" cxnId="{F32EE783-4581-4E2C-8E40-FFFD3B0B397B}">
      <dgm:prSet/>
      <dgm:spPr/>
      <dgm:t>
        <a:bodyPr/>
        <a:lstStyle/>
        <a:p>
          <a:endParaRPr lang="en-US"/>
        </a:p>
      </dgm:t>
    </dgm:pt>
    <dgm:pt modelId="{CE6EDA94-9BBC-4183-889E-12EB805336EF}">
      <dgm:prSet custT="1"/>
      <dgm:spPr/>
      <dgm:t>
        <a:bodyPr lIns="182880" rIns="365760"/>
        <a:lstStyle/>
        <a:p>
          <a:pPr>
            <a:lnSpc>
              <a:spcPct val="150000"/>
            </a:lnSpc>
          </a:pPr>
          <a:r>
            <a:rPr lang="en-US" sz="2400" dirty="0"/>
            <a:t>A complex, nonroutine, one-time effort limited by time, budget, resources, and performance specifications designed to meet customer needs.</a:t>
          </a:r>
        </a:p>
      </dgm:t>
    </dgm:pt>
    <dgm:pt modelId="{5723BEEE-3167-4A01-AFAE-D9CB0693CD86}" type="sibTrans" cxnId="{85E53217-4631-4DBE-8264-3C7763506052}">
      <dgm:prSet/>
      <dgm:spPr/>
      <dgm:t>
        <a:bodyPr/>
        <a:lstStyle/>
        <a:p>
          <a:endParaRPr lang="en-US"/>
        </a:p>
      </dgm:t>
    </dgm:pt>
    <dgm:pt modelId="{DBA74E3D-EB98-46E1-B602-B9B643295F65}" type="parTrans" cxnId="{85E53217-4631-4DBE-8264-3C7763506052}">
      <dgm:prSet/>
      <dgm:spPr/>
      <dgm:t>
        <a:bodyPr/>
        <a:lstStyle/>
        <a:p>
          <a:endParaRPr lang="en-US"/>
        </a:p>
      </dgm:t>
    </dgm:pt>
    <dgm:pt modelId="{091E0CDB-7A5E-4FB2-A91F-6BC834C98837}">
      <dgm:prSet custT="1"/>
      <dgm:spPr/>
      <dgm:t>
        <a:bodyPr/>
        <a:lstStyle/>
        <a:p>
          <a:pPr>
            <a:lnSpc>
              <a:spcPct val="150000"/>
            </a:lnSpc>
          </a:pPr>
          <a:r>
            <a:rPr lang="en-US" sz="2400" i="1" dirty="0">
              <a:latin typeface="+mn-lt"/>
              <a:ea typeface="+mn-ea"/>
            </a:rPr>
            <a:t>A project is a </a:t>
          </a:r>
          <a:r>
            <a:rPr lang="en-US" sz="2400" b="1" i="1" dirty="0">
              <a:solidFill>
                <a:schemeClr val="accent1"/>
              </a:solidFill>
              <a:latin typeface="+mn-lt"/>
              <a:ea typeface="+mn-ea"/>
            </a:rPr>
            <a:t>temporary endeavor </a:t>
          </a:r>
          <a:r>
            <a:rPr lang="en-US" sz="2400" i="1" dirty="0">
              <a:latin typeface="+mn-lt"/>
              <a:ea typeface="+mn-ea"/>
            </a:rPr>
            <a:t>undertaken to create a unique product, service, or result. </a:t>
          </a:r>
          <a:r>
            <a:rPr lang="en-US" sz="2000" i="1" dirty="0">
              <a:latin typeface="+mn-lt"/>
              <a:ea typeface="+mn-ea"/>
            </a:rPr>
            <a:t>(</a:t>
          </a:r>
          <a:r>
            <a:rPr lang="en-US" sz="2000" i="1" dirty="0" err="1">
              <a:latin typeface="+mn-lt"/>
              <a:ea typeface="+mn-ea"/>
            </a:rPr>
            <a:t>PMBoK</a:t>
          </a:r>
          <a:r>
            <a:rPr lang="en-US" sz="2000" i="1" dirty="0">
              <a:latin typeface="+mn-lt"/>
              <a:ea typeface="+mn-ea"/>
            </a:rPr>
            <a:t> 5</a:t>
          </a:r>
          <a:r>
            <a:rPr lang="en-US" sz="2000" i="1" baseline="30000" dirty="0">
              <a:latin typeface="+mn-lt"/>
              <a:ea typeface="+mn-ea"/>
            </a:rPr>
            <a:t>th</a:t>
          </a:r>
          <a:r>
            <a:rPr lang="en-US" sz="2000" i="1" dirty="0">
              <a:latin typeface="+mn-lt"/>
              <a:ea typeface="+mn-ea"/>
            </a:rPr>
            <a:t> edition)</a:t>
          </a:r>
          <a:endParaRPr lang="en-US" sz="2500" dirty="0"/>
        </a:p>
      </dgm:t>
    </dgm:pt>
    <dgm:pt modelId="{9BD24E02-5CBB-4BFD-931A-2D446973ECCF}" type="sibTrans" cxnId="{8715C29F-B5DD-47AF-9804-35DB24918A3B}">
      <dgm:prSet/>
      <dgm:spPr/>
      <dgm:t>
        <a:bodyPr/>
        <a:lstStyle/>
        <a:p>
          <a:endParaRPr lang="en-US"/>
        </a:p>
      </dgm:t>
    </dgm:pt>
    <dgm:pt modelId="{9C2D2ABA-D9F9-46AF-B40A-ECA374C85542}" type="parTrans" cxnId="{8715C29F-B5DD-47AF-9804-35DB24918A3B}">
      <dgm:prSet/>
      <dgm:spPr/>
      <dgm:t>
        <a:bodyPr/>
        <a:lstStyle/>
        <a:p>
          <a:endParaRPr lang="en-US"/>
        </a:p>
      </dgm:t>
    </dgm:pt>
    <dgm:pt modelId="{9BF38ED4-DA2B-46A8-AAD8-67FBD8FC83BD}">
      <dgm:prSet custT="1"/>
      <dgm:spPr/>
      <dgm:t>
        <a:bodyPr lIns="182880" rIns="365760"/>
        <a:lstStyle/>
        <a:p>
          <a:pPr>
            <a:lnSpc>
              <a:spcPct val="150000"/>
            </a:lnSpc>
          </a:pPr>
          <a:endParaRPr lang="en-US" sz="2400"/>
        </a:p>
      </dgm:t>
    </dgm:pt>
    <dgm:pt modelId="{13480FD3-9502-4563-95D3-1EA188208C9A}" type="parTrans" cxnId="{AC5458DF-392C-4A6A-8BD1-ED6CCB94AB5E}">
      <dgm:prSet/>
      <dgm:spPr/>
      <dgm:t>
        <a:bodyPr/>
        <a:lstStyle/>
        <a:p>
          <a:endParaRPr lang="en-US"/>
        </a:p>
      </dgm:t>
    </dgm:pt>
    <dgm:pt modelId="{33184FF8-499F-4EDD-B1AB-6C4C944A25DE}" type="sibTrans" cxnId="{AC5458DF-392C-4A6A-8BD1-ED6CCB94AB5E}">
      <dgm:prSet/>
      <dgm:spPr/>
      <dgm:t>
        <a:bodyPr/>
        <a:lstStyle/>
        <a:p>
          <a:endParaRPr lang="en-US"/>
        </a:p>
      </dgm:t>
    </dgm:pt>
    <dgm:pt modelId="{A83BDE94-0246-45EF-BD25-BA9A2C9E2A83}" type="pres">
      <dgm:prSet presAssocID="{BC287A68-743F-44EC-B2BA-70814AB74AB8}" presName="linear" presStyleCnt="0">
        <dgm:presLayoutVars>
          <dgm:dir/>
          <dgm:animLvl val="lvl"/>
          <dgm:resizeHandles val="exact"/>
        </dgm:presLayoutVars>
      </dgm:prSet>
      <dgm:spPr/>
    </dgm:pt>
    <dgm:pt modelId="{18FAD56F-1FA7-403F-8682-883E0EB69D36}" type="pres">
      <dgm:prSet presAssocID="{49481ED8-973B-4C7E-8731-2DF35F983AC1}" presName="parentLin" presStyleCnt="0"/>
      <dgm:spPr/>
    </dgm:pt>
    <dgm:pt modelId="{415DF881-9304-48E6-9BD9-105D6CDB3BB2}" type="pres">
      <dgm:prSet presAssocID="{49481ED8-973B-4C7E-8731-2DF35F983AC1}" presName="parentLeftMargin" presStyleLbl="node1" presStyleIdx="0" presStyleCnt="1"/>
      <dgm:spPr/>
    </dgm:pt>
    <dgm:pt modelId="{14667483-6863-46EB-A5E3-51BD1F19A533}" type="pres">
      <dgm:prSet presAssocID="{49481ED8-973B-4C7E-8731-2DF35F983AC1}" presName="parentText" presStyleLbl="node1" presStyleIdx="0" presStyleCnt="1" custScaleY="58126" custLinFactNeighborY="-3477">
        <dgm:presLayoutVars>
          <dgm:chMax val="0"/>
          <dgm:bulletEnabled val="1"/>
        </dgm:presLayoutVars>
      </dgm:prSet>
      <dgm:spPr/>
    </dgm:pt>
    <dgm:pt modelId="{D579BE99-FECC-4C95-B617-339B66559B13}" type="pres">
      <dgm:prSet presAssocID="{49481ED8-973B-4C7E-8731-2DF35F983AC1}" presName="negativeSpace" presStyleCnt="0"/>
      <dgm:spPr/>
    </dgm:pt>
    <dgm:pt modelId="{8060919B-9A6B-4CFD-A61C-04B34B3EBB52}" type="pres">
      <dgm:prSet presAssocID="{49481ED8-973B-4C7E-8731-2DF35F983AC1}" presName="childText" presStyleLbl="conFgAcc1" presStyleIdx="0" presStyleCnt="1" custScaleY="106760">
        <dgm:presLayoutVars>
          <dgm:bulletEnabled val="1"/>
        </dgm:presLayoutVars>
      </dgm:prSet>
      <dgm:spPr/>
    </dgm:pt>
  </dgm:ptLst>
  <dgm:cxnLst>
    <dgm:cxn modelId="{85E53217-4631-4DBE-8264-3C7763506052}" srcId="{49481ED8-973B-4C7E-8731-2DF35F983AC1}" destId="{CE6EDA94-9BBC-4183-889E-12EB805336EF}" srcOrd="0" destOrd="0" parTransId="{DBA74E3D-EB98-46E1-B602-B9B643295F65}" sibTransId="{5723BEEE-3167-4A01-AFAE-D9CB0693CD86}"/>
    <dgm:cxn modelId="{75B9B87D-A6AC-4D6C-BA14-3485459A2440}" type="presOf" srcId="{49481ED8-973B-4C7E-8731-2DF35F983AC1}" destId="{415DF881-9304-48E6-9BD9-105D6CDB3BB2}" srcOrd="0" destOrd="0" presId="urn:microsoft.com/office/officeart/2005/8/layout/list1"/>
    <dgm:cxn modelId="{F32EE783-4581-4E2C-8E40-FFFD3B0B397B}" srcId="{BC287A68-743F-44EC-B2BA-70814AB74AB8}" destId="{49481ED8-973B-4C7E-8731-2DF35F983AC1}" srcOrd="0" destOrd="0" parTransId="{3EE19EDD-4E79-4EFB-9E30-9DC42717D3DE}" sibTransId="{3BBDA513-503E-45EB-9D54-9E69EF578279}"/>
    <dgm:cxn modelId="{9F43AF92-A0AF-4E2D-846D-C2E4CB608F05}" type="presOf" srcId="{CE6EDA94-9BBC-4183-889E-12EB805336EF}" destId="{8060919B-9A6B-4CFD-A61C-04B34B3EBB52}" srcOrd="0" destOrd="0" presId="urn:microsoft.com/office/officeart/2005/8/layout/list1"/>
    <dgm:cxn modelId="{8715C29F-B5DD-47AF-9804-35DB24918A3B}" srcId="{49481ED8-973B-4C7E-8731-2DF35F983AC1}" destId="{091E0CDB-7A5E-4FB2-A91F-6BC834C98837}" srcOrd="2" destOrd="0" parTransId="{9C2D2ABA-D9F9-46AF-B40A-ECA374C85542}" sibTransId="{9BD24E02-5CBB-4BFD-931A-2D446973ECCF}"/>
    <dgm:cxn modelId="{808897A9-E787-4023-A371-D716856C5DE8}" type="presOf" srcId="{091E0CDB-7A5E-4FB2-A91F-6BC834C98837}" destId="{8060919B-9A6B-4CFD-A61C-04B34B3EBB52}" srcOrd="0" destOrd="2" presId="urn:microsoft.com/office/officeart/2005/8/layout/list1"/>
    <dgm:cxn modelId="{55F971C2-EF7D-4F37-9567-C73FD48C822E}" type="presOf" srcId="{BC287A68-743F-44EC-B2BA-70814AB74AB8}" destId="{A83BDE94-0246-45EF-BD25-BA9A2C9E2A83}" srcOrd="0" destOrd="0" presId="urn:microsoft.com/office/officeart/2005/8/layout/list1"/>
    <dgm:cxn modelId="{1D8263D9-54DA-40AA-816D-E85F0DE83829}" type="presOf" srcId="{9BF38ED4-DA2B-46A8-AAD8-67FBD8FC83BD}" destId="{8060919B-9A6B-4CFD-A61C-04B34B3EBB52}" srcOrd="0" destOrd="1" presId="urn:microsoft.com/office/officeart/2005/8/layout/list1"/>
    <dgm:cxn modelId="{F13155DF-8FF8-403A-869D-B3AA4AE2E996}" type="presOf" srcId="{49481ED8-973B-4C7E-8731-2DF35F983AC1}" destId="{14667483-6863-46EB-A5E3-51BD1F19A533}" srcOrd="1" destOrd="0" presId="urn:microsoft.com/office/officeart/2005/8/layout/list1"/>
    <dgm:cxn modelId="{AC5458DF-392C-4A6A-8BD1-ED6CCB94AB5E}" srcId="{49481ED8-973B-4C7E-8731-2DF35F983AC1}" destId="{9BF38ED4-DA2B-46A8-AAD8-67FBD8FC83BD}" srcOrd="1" destOrd="0" parTransId="{13480FD3-9502-4563-95D3-1EA188208C9A}" sibTransId="{33184FF8-499F-4EDD-B1AB-6C4C944A25DE}"/>
    <dgm:cxn modelId="{967E5847-188F-4766-983F-0BDDB49513A2}" type="presParOf" srcId="{A83BDE94-0246-45EF-BD25-BA9A2C9E2A83}" destId="{18FAD56F-1FA7-403F-8682-883E0EB69D36}" srcOrd="0" destOrd="0" presId="urn:microsoft.com/office/officeart/2005/8/layout/list1"/>
    <dgm:cxn modelId="{B937643E-05E0-41A6-A92E-D69C51D5EE75}" type="presParOf" srcId="{18FAD56F-1FA7-403F-8682-883E0EB69D36}" destId="{415DF881-9304-48E6-9BD9-105D6CDB3BB2}" srcOrd="0" destOrd="0" presId="urn:microsoft.com/office/officeart/2005/8/layout/list1"/>
    <dgm:cxn modelId="{B9BF1190-DCAC-4901-9D59-57A7BB917211}" type="presParOf" srcId="{18FAD56F-1FA7-403F-8682-883E0EB69D36}" destId="{14667483-6863-46EB-A5E3-51BD1F19A533}" srcOrd="1" destOrd="0" presId="urn:microsoft.com/office/officeart/2005/8/layout/list1"/>
    <dgm:cxn modelId="{749AF33D-6B40-4F44-9890-FC5DCE13639F}" type="presParOf" srcId="{A83BDE94-0246-45EF-BD25-BA9A2C9E2A83}" destId="{D579BE99-FECC-4C95-B617-339B66559B13}" srcOrd="1" destOrd="0" presId="urn:microsoft.com/office/officeart/2005/8/layout/list1"/>
    <dgm:cxn modelId="{832F98D7-B3C7-47B8-B4F4-A9C2852FF7C7}" type="presParOf" srcId="{A83BDE94-0246-45EF-BD25-BA9A2C9E2A83}" destId="{8060919B-9A6B-4CFD-A61C-04B34B3EBB52}" srcOrd="2" destOrd="0" presId="urn:microsoft.com/office/officeart/2005/8/layout/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D61CD04D-C2C5-41AF-BBF7-2424B0CDCA09}" type="doc">
      <dgm:prSet loTypeId="urn:microsoft.com/office/officeart/2016/7/layout/ChevronBlockProcess" loCatId="process" qsTypeId="urn:microsoft.com/office/officeart/2005/8/quickstyle/simple2" qsCatId="simple" csTypeId="urn:microsoft.com/office/officeart/2005/8/colors/colorful5" csCatId="colorful"/>
      <dgm:spPr/>
      <dgm:t>
        <a:bodyPr/>
        <a:lstStyle/>
        <a:p>
          <a:endParaRPr lang="en-US"/>
        </a:p>
      </dgm:t>
    </dgm:pt>
    <dgm:pt modelId="{6D49B583-87BD-404A-A169-0D1AA125E583}">
      <dgm:prSet custT="1"/>
      <dgm:spPr/>
      <dgm:t>
        <a:bodyPr/>
        <a:lstStyle/>
        <a:p>
          <a:pPr>
            <a:lnSpc>
              <a:spcPct val="150000"/>
            </a:lnSpc>
          </a:pPr>
          <a:r>
            <a:rPr lang="en-US" sz="3200"/>
            <a:t>Step 1</a:t>
          </a:r>
        </a:p>
      </dgm:t>
    </dgm:pt>
    <dgm:pt modelId="{D9E7098A-8708-491E-9620-4869F48822D3}" type="parTrans" cxnId="{2ABA4DD3-49A3-424A-8B45-3CDCFF86FDDD}">
      <dgm:prSet/>
      <dgm:spPr/>
      <dgm:t>
        <a:bodyPr/>
        <a:lstStyle/>
        <a:p>
          <a:pPr>
            <a:lnSpc>
              <a:spcPct val="150000"/>
            </a:lnSpc>
          </a:pPr>
          <a:endParaRPr lang="en-US" sz="2000"/>
        </a:p>
      </dgm:t>
    </dgm:pt>
    <dgm:pt modelId="{85FD8126-BF36-4595-9C84-7277D9524170}" type="sibTrans" cxnId="{2ABA4DD3-49A3-424A-8B45-3CDCFF86FDDD}">
      <dgm:prSet/>
      <dgm:spPr/>
      <dgm:t>
        <a:bodyPr/>
        <a:lstStyle/>
        <a:p>
          <a:pPr>
            <a:lnSpc>
              <a:spcPct val="150000"/>
            </a:lnSpc>
          </a:pPr>
          <a:endParaRPr lang="en-US" sz="2000"/>
        </a:p>
      </dgm:t>
    </dgm:pt>
    <dgm:pt modelId="{FD1A9329-BDA0-4347-BCC2-DE7CF772A5C9}">
      <dgm:prSet custT="1"/>
      <dgm:spPr/>
      <dgm:t>
        <a:bodyPr/>
        <a:lstStyle/>
        <a:p>
          <a:pPr>
            <a:lnSpc>
              <a:spcPct val="150000"/>
            </a:lnSpc>
          </a:pPr>
          <a:r>
            <a:rPr lang="en-US" sz="2400" dirty="0"/>
            <a:t>Defining the Project Scope</a:t>
          </a:r>
        </a:p>
      </dgm:t>
    </dgm:pt>
    <dgm:pt modelId="{95AA48B4-19E9-43F1-A902-A98214A93E3F}" type="parTrans" cxnId="{C0F3F2EF-1494-47D0-B5BF-244FDADBC654}">
      <dgm:prSet/>
      <dgm:spPr/>
      <dgm:t>
        <a:bodyPr/>
        <a:lstStyle/>
        <a:p>
          <a:pPr>
            <a:lnSpc>
              <a:spcPct val="150000"/>
            </a:lnSpc>
          </a:pPr>
          <a:endParaRPr lang="en-US" sz="2000"/>
        </a:p>
      </dgm:t>
    </dgm:pt>
    <dgm:pt modelId="{D76A1A54-27DB-4B0D-A12B-4995D2356F29}" type="sibTrans" cxnId="{C0F3F2EF-1494-47D0-B5BF-244FDADBC654}">
      <dgm:prSet/>
      <dgm:spPr/>
      <dgm:t>
        <a:bodyPr/>
        <a:lstStyle/>
        <a:p>
          <a:pPr>
            <a:lnSpc>
              <a:spcPct val="150000"/>
            </a:lnSpc>
          </a:pPr>
          <a:endParaRPr lang="en-US" sz="2000"/>
        </a:p>
      </dgm:t>
    </dgm:pt>
    <dgm:pt modelId="{C2047A99-1CD5-4963-81EF-881F01AA263E}">
      <dgm:prSet custT="1"/>
      <dgm:spPr/>
      <dgm:t>
        <a:bodyPr/>
        <a:lstStyle/>
        <a:p>
          <a:pPr>
            <a:lnSpc>
              <a:spcPct val="150000"/>
            </a:lnSpc>
          </a:pPr>
          <a:r>
            <a:rPr lang="en-US" sz="3200"/>
            <a:t>Step 2</a:t>
          </a:r>
        </a:p>
      </dgm:t>
    </dgm:pt>
    <dgm:pt modelId="{DFD48477-2510-4036-8AF1-13E2A92C5B61}" type="parTrans" cxnId="{E5AF2670-8BB8-4B25-AD1D-4F429A58A148}">
      <dgm:prSet/>
      <dgm:spPr/>
      <dgm:t>
        <a:bodyPr/>
        <a:lstStyle/>
        <a:p>
          <a:pPr>
            <a:lnSpc>
              <a:spcPct val="150000"/>
            </a:lnSpc>
          </a:pPr>
          <a:endParaRPr lang="en-US" sz="2000"/>
        </a:p>
      </dgm:t>
    </dgm:pt>
    <dgm:pt modelId="{789F0EF8-000F-486D-A73B-9569E9A3D5C2}" type="sibTrans" cxnId="{E5AF2670-8BB8-4B25-AD1D-4F429A58A148}">
      <dgm:prSet/>
      <dgm:spPr/>
      <dgm:t>
        <a:bodyPr/>
        <a:lstStyle/>
        <a:p>
          <a:pPr>
            <a:lnSpc>
              <a:spcPct val="150000"/>
            </a:lnSpc>
          </a:pPr>
          <a:endParaRPr lang="en-US" sz="2000"/>
        </a:p>
      </dgm:t>
    </dgm:pt>
    <dgm:pt modelId="{4E9D75E0-1ADE-4178-A344-9BB7B179768A}">
      <dgm:prSet custT="1"/>
      <dgm:spPr/>
      <dgm:t>
        <a:bodyPr/>
        <a:lstStyle/>
        <a:p>
          <a:pPr>
            <a:lnSpc>
              <a:spcPct val="150000"/>
            </a:lnSpc>
          </a:pPr>
          <a:r>
            <a:rPr lang="en-US" sz="2400"/>
            <a:t>Establishing Project Priorities</a:t>
          </a:r>
        </a:p>
      </dgm:t>
    </dgm:pt>
    <dgm:pt modelId="{4FF142CA-BE32-4377-809B-7480CA129D36}" type="parTrans" cxnId="{A6ADF427-DB8E-4EA4-A69F-BA582E91E9C6}">
      <dgm:prSet/>
      <dgm:spPr/>
      <dgm:t>
        <a:bodyPr/>
        <a:lstStyle/>
        <a:p>
          <a:pPr>
            <a:lnSpc>
              <a:spcPct val="150000"/>
            </a:lnSpc>
          </a:pPr>
          <a:endParaRPr lang="en-US" sz="2000"/>
        </a:p>
      </dgm:t>
    </dgm:pt>
    <dgm:pt modelId="{A4C54D04-4B71-429F-A951-0F617A2C4519}" type="sibTrans" cxnId="{A6ADF427-DB8E-4EA4-A69F-BA582E91E9C6}">
      <dgm:prSet/>
      <dgm:spPr/>
      <dgm:t>
        <a:bodyPr/>
        <a:lstStyle/>
        <a:p>
          <a:pPr>
            <a:lnSpc>
              <a:spcPct val="150000"/>
            </a:lnSpc>
          </a:pPr>
          <a:endParaRPr lang="en-US" sz="2000"/>
        </a:p>
      </dgm:t>
    </dgm:pt>
    <dgm:pt modelId="{A2B21379-CF2D-4F6C-AC5D-97B5FA00226A}">
      <dgm:prSet custT="1"/>
      <dgm:spPr/>
      <dgm:t>
        <a:bodyPr/>
        <a:lstStyle/>
        <a:p>
          <a:pPr>
            <a:lnSpc>
              <a:spcPct val="150000"/>
            </a:lnSpc>
          </a:pPr>
          <a:r>
            <a:rPr lang="en-US" sz="3200"/>
            <a:t>Step 3</a:t>
          </a:r>
        </a:p>
      </dgm:t>
    </dgm:pt>
    <dgm:pt modelId="{345BF510-254B-4AA3-AC95-E9F9183A6A95}" type="parTrans" cxnId="{CC1CD6C9-F0ED-481A-8152-EDE763942274}">
      <dgm:prSet/>
      <dgm:spPr/>
      <dgm:t>
        <a:bodyPr/>
        <a:lstStyle/>
        <a:p>
          <a:pPr>
            <a:lnSpc>
              <a:spcPct val="150000"/>
            </a:lnSpc>
          </a:pPr>
          <a:endParaRPr lang="en-US" sz="2000"/>
        </a:p>
      </dgm:t>
    </dgm:pt>
    <dgm:pt modelId="{E1CA6B22-BCAE-44A7-A7E8-B1792BCC95EF}" type="sibTrans" cxnId="{CC1CD6C9-F0ED-481A-8152-EDE763942274}">
      <dgm:prSet/>
      <dgm:spPr/>
      <dgm:t>
        <a:bodyPr/>
        <a:lstStyle/>
        <a:p>
          <a:pPr>
            <a:lnSpc>
              <a:spcPct val="150000"/>
            </a:lnSpc>
          </a:pPr>
          <a:endParaRPr lang="en-US" sz="2000"/>
        </a:p>
      </dgm:t>
    </dgm:pt>
    <dgm:pt modelId="{E925A981-BE30-4BE7-9A34-D0E38FA7F890}">
      <dgm:prSet custT="1"/>
      <dgm:spPr/>
      <dgm:t>
        <a:bodyPr/>
        <a:lstStyle/>
        <a:p>
          <a:pPr>
            <a:lnSpc>
              <a:spcPct val="150000"/>
            </a:lnSpc>
          </a:pPr>
          <a:r>
            <a:rPr lang="en-US" sz="2400"/>
            <a:t>Creating the Work Breakdown Structure</a:t>
          </a:r>
        </a:p>
      </dgm:t>
    </dgm:pt>
    <dgm:pt modelId="{E3E99974-B7AB-4490-A668-4DBAB19FE657}" type="parTrans" cxnId="{7224097C-4F7B-483F-B176-B16DC0D93FD6}">
      <dgm:prSet/>
      <dgm:spPr/>
      <dgm:t>
        <a:bodyPr/>
        <a:lstStyle/>
        <a:p>
          <a:pPr>
            <a:lnSpc>
              <a:spcPct val="150000"/>
            </a:lnSpc>
          </a:pPr>
          <a:endParaRPr lang="en-US" sz="2000"/>
        </a:p>
      </dgm:t>
    </dgm:pt>
    <dgm:pt modelId="{4A792DE7-24C2-463F-A2D7-A018F62DC218}" type="sibTrans" cxnId="{7224097C-4F7B-483F-B176-B16DC0D93FD6}">
      <dgm:prSet/>
      <dgm:spPr/>
      <dgm:t>
        <a:bodyPr/>
        <a:lstStyle/>
        <a:p>
          <a:pPr>
            <a:lnSpc>
              <a:spcPct val="150000"/>
            </a:lnSpc>
          </a:pPr>
          <a:endParaRPr lang="en-US" sz="2000"/>
        </a:p>
      </dgm:t>
    </dgm:pt>
    <dgm:pt modelId="{B22156F4-3383-403E-8CF0-C924DF71111A}">
      <dgm:prSet custT="1"/>
      <dgm:spPr/>
      <dgm:t>
        <a:bodyPr/>
        <a:lstStyle/>
        <a:p>
          <a:pPr>
            <a:lnSpc>
              <a:spcPct val="150000"/>
            </a:lnSpc>
          </a:pPr>
          <a:r>
            <a:rPr lang="en-US" sz="3200"/>
            <a:t>Step 4</a:t>
          </a:r>
        </a:p>
      </dgm:t>
    </dgm:pt>
    <dgm:pt modelId="{17165958-E012-4EF0-A9FE-09D075B00E00}" type="parTrans" cxnId="{8EDDB679-FC61-45E8-AB86-EDCFB6A914EC}">
      <dgm:prSet/>
      <dgm:spPr/>
      <dgm:t>
        <a:bodyPr/>
        <a:lstStyle/>
        <a:p>
          <a:pPr>
            <a:lnSpc>
              <a:spcPct val="150000"/>
            </a:lnSpc>
          </a:pPr>
          <a:endParaRPr lang="en-US" sz="2000"/>
        </a:p>
      </dgm:t>
    </dgm:pt>
    <dgm:pt modelId="{9F4D872E-B026-48FF-88C1-585039C635AE}" type="sibTrans" cxnId="{8EDDB679-FC61-45E8-AB86-EDCFB6A914EC}">
      <dgm:prSet/>
      <dgm:spPr/>
      <dgm:t>
        <a:bodyPr/>
        <a:lstStyle/>
        <a:p>
          <a:pPr>
            <a:lnSpc>
              <a:spcPct val="150000"/>
            </a:lnSpc>
          </a:pPr>
          <a:endParaRPr lang="en-US" sz="2000"/>
        </a:p>
      </dgm:t>
    </dgm:pt>
    <dgm:pt modelId="{F4C5263B-F0EC-4EF6-AB1E-7A33702C7101}">
      <dgm:prSet custT="1"/>
      <dgm:spPr/>
      <dgm:t>
        <a:bodyPr/>
        <a:lstStyle/>
        <a:p>
          <a:pPr>
            <a:lnSpc>
              <a:spcPct val="150000"/>
            </a:lnSpc>
          </a:pPr>
          <a:r>
            <a:rPr lang="en-US" sz="2400"/>
            <a:t>Integrating the WBS with the Organization</a:t>
          </a:r>
        </a:p>
      </dgm:t>
    </dgm:pt>
    <dgm:pt modelId="{4DC1F87B-DFB7-484F-AE4A-7486D7863EF8}" type="parTrans" cxnId="{F1412834-EA69-43B2-B798-36D08285996D}">
      <dgm:prSet/>
      <dgm:spPr/>
      <dgm:t>
        <a:bodyPr/>
        <a:lstStyle/>
        <a:p>
          <a:pPr>
            <a:lnSpc>
              <a:spcPct val="150000"/>
            </a:lnSpc>
          </a:pPr>
          <a:endParaRPr lang="en-US" sz="2000"/>
        </a:p>
      </dgm:t>
    </dgm:pt>
    <dgm:pt modelId="{250275F2-EAFE-4478-A3E7-12B12C40CF7C}" type="sibTrans" cxnId="{F1412834-EA69-43B2-B798-36D08285996D}">
      <dgm:prSet/>
      <dgm:spPr/>
      <dgm:t>
        <a:bodyPr/>
        <a:lstStyle/>
        <a:p>
          <a:pPr>
            <a:lnSpc>
              <a:spcPct val="150000"/>
            </a:lnSpc>
          </a:pPr>
          <a:endParaRPr lang="en-US" sz="2000"/>
        </a:p>
      </dgm:t>
    </dgm:pt>
    <dgm:pt modelId="{3529D02F-5A96-4926-B009-F47D68FD356C}">
      <dgm:prSet custT="1"/>
      <dgm:spPr/>
      <dgm:t>
        <a:bodyPr/>
        <a:lstStyle/>
        <a:p>
          <a:pPr>
            <a:lnSpc>
              <a:spcPct val="150000"/>
            </a:lnSpc>
          </a:pPr>
          <a:r>
            <a:rPr lang="en-US" sz="3200"/>
            <a:t>Step 5</a:t>
          </a:r>
        </a:p>
      </dgm:t>
    </dgm:pt>
    <dgm:pt modelId="{F48C49A7-658F-4295-A571-3F68B4E21472}" type="parTrans" cxnId="{43B0BD5F-469A-43A7-839D-5469CE9490A8}">
      <dgm:prSet/>
      <dgm:spPr/>
      <dgm:t>
        <a:bodyPr/>
        <a:lstStyle/>
        <a:p>
          <a:pPr>
            <a:lnSpc>
              <a:spcPct val="150000"/>
            </a:lnSpc>
          </a:pPr>
          <a:endParaRPr lang="en-US" sz="2000"/>
        </a:p>
      </dgm:t>
    </dgm:pt>
    <dgm:pt modelId="{C9D5DE50-9155-4BDB-B684-9AD1E2AE9B29}" type="sibTrans" cxnId="{43B0BD5F-469A-43A7-839D-5469CE9490A8}">
      <dgm:prSet/>
      <dgm:spPr/>
      <dgm:t>
        <a:bodyPr/>
        <a:lstStyle/>
        <a:p>
          <a:pPr>
            <a:lnSpc>
              <a:spcPct val="150000"/>
            </a:lnSpc>
          </a:pPr>
          <a:endParaRPr lang="en-US" sz="2000"/>
        </a:p>
      </dgm:t>
    </dgm:pt>
    <dgm:pt modelId="{7DF597FB-6BF7-4219-8F1B-7C33A369884E}">
      <dgm:prSet custT="1"/>
      <dgm:spPr/>
      <dgm:t>
        <a:bodyPr/>
        <a:lstStyle/>
        <a:p>
          <a:pPr>
            <a:lnSpc>
              <a:spcPct val="150000"/>
            </a:lnSpc>
          </a:pPr>
          <a:r>
            <a:rPr lang="en-US" sz="2400"/>
            <a:t>Coding the WBS for the Information System</a:t>
          </a:r>
        </a:p>
      </dgm:t>
    </dgm:pt>
    <dgm:pt modelId="{935904A1-BB9F-4E8F-A155-F999A4CD449E}" type="parTrans" cxnId="{57894322-7DDA-4BF1-8AAE-2012DD79D4E3}">
      <dgm:prSet/>
      <dgm:spPr/>
      <dgm:t>
        <a:bodyPr/>
        <a:lstStyle/>
        <a:p>
          <a:pPr>
            <a:lnSpc>
              <a:spcPct val="150000"/>
            </a:lnSpc>
          </a:pPr>
          <a:endParaRPr lang="en-US" sz="2000"/>
        </a:p>
      </dgm:t>
    </dgm:pt>
    <dgm:pt modelId="{F3E07686-85B4-4CD8-B8C4-2AA14C5D72AF}" type="sibTrans" cxnId="{57894322-7DDA-4BF1-8AAE-2012DD79D4E3}">
      <dgm:prSet/>
      <dgm:spPr/>
      <dgm:t>
        <a:bodyPr/>
        <a:lstStyle/>
        <a:p>
          <a:pPr>
            <a:lnSpc>
              <a:spcPct val="150000"/>
            </a:lnSpc>
          </a:pPr>
          <a:endParaRPr lang="en-US" sz="2000"/>
        </a:p>
      </dgm:t>
    </dgm:pt>
    <dgm:pt modelId="{DBBC83AA-1E6A-4E02-BDC9-79AE78E80EDA}" type="pres">
      <dgm:prSet presAssocID="{D61CD04D-C2C5-41AF-BBF7-2424B0CDCA09}" presName="Name0" presStyleCnt="0">
        <dgm:presLayoutVars>
          <dgm:dir/>
          <dgm:animLvl val="lvl"/>
          <dgm:resizeHandles val="exact"/>
        </dgm:presLayoutVars>
      </dgm:prSet>
      <dgm:spPr/>
    </dgm:pt>
    <dgm:pt modelId="{1443A986-6656-42DE-99B1-1AD92A2DFDFE}" type="pres">
      <dgm:prSet presAssocID="{6D49B583-87BD-404A-A169-0D1AA125E583}" presName="composite" presStyleCnt="0"/>
      <dgm:spPr/>
    </dgm:pt>
    <dgm:pt modelId="{F726FDD4-BACE-4BBD-81BD-F190382116D0}" type="pres">
      <dgm:prSet presAssocID="{6D49B583-87BD-404A-A169-0D1AA125E583}" presName="parTx" presStyleLbl="alignNode1" presStyleIdx="0" presStyleCnt="5">
        <dgm:presLayoutVars>
          <dgm:chMax val="0"/>
          <dgm:chPref val="0"/>
        </dgm:presLayoutVars>
      </dgm:prSet>
      <dgm:spPr/>
    </dgm:pt>
    <dgm:pt modelId="{F5095FD7-65AD-4733-8E6E-B3FFD3257248}" type="pres">
      <dgm:prSet presAssocID="{6D49B583-87BD-404A-A169-0D1AA125E583}" presName="desTx" presStyleLbl="alignAccFollowNode1" presStyleIdx="0" presStyleCnt="5">
        <dgm:presLayoutVars/>
      </dgm:prSet>
      <dgm:spPr/>
    </dgm:pt>
    <dgm:pt modelId="{6B0F299D-88DE-4376-9897-8E2C7493A6CB}" type="pres">
      <dgm:prSet presAssocID="{85FD8126-BF36-4595-9C84-7277D9524170}" presName="space" presStyleCnt="0"/>
      <dgm:spPr/>
    </dgm:pt>
    <dgm:pt modelId="{4C411C7D-836B-4DBC-BF34-C360C1A6854E}" type="pres">
      <dgm:prSet presAssocID="{C2047A99-1CD5-4963-81EF-881F01AA263E}" presName="composite" presStyleCnt="0"/>
      <dgm:spPr/>
    </dgm:pt>
    <dgm:pt modelId="{A1E00A78-A81E-4FF5-A391-59F85EC8D8E9}" type="pres">
      <dgm:prSet presAssocID="{C2047A99-1CD5-4963-81EF-881F01AA263E}" presName="parTx" presStyleLbl="alignNode1" presStyleIdx="1" presStyleCnt="5">
        <dgm:presLayoutVars>
          <dgm:chMax val="0"/>
          <dgm:chPref val="0"/>
        </dgm:presLayoutVars>
      </dgm:prSet>
      <dgm:spPr/>
    </dgm:pt>
    <dgm:pt modelId="{49D2701C-F8A6-4351-A357-062EF89C50FE}" type="pres">
      <dgm:prSet presAssocID="{C2047A99-1CD5-4963-81EF-881F01AA263E}" presName="desTx" presStyleLbl="alignAccFollowNode1" presStyleIdx="1" presStyleCnt="5">
        <dgm:presLayoutVars/>
      </dgm:prSet>
      <dgm:spPr/>
    </dgm:pt>
    <dgm:pt modelId="{08B53CB0-1AD1-465F-B789-C9E498CD705E}" type="pres">
      <dgm:prSet presAssocID="{789F0EF8-000F-486D-A73B-9569E9A3D5C2}" presName="space" presStyleCnt="0"/>
      <dgm:spPr/>
    </dgm:pt>
    <dgm:pt modelId="{5B44E776-E1D1-4F66-944B-86A38DCC0EB0}" type="pres">
      <dgm:prSet presAssocID="{A2B21379-CF2D-4F6C-AC5D-97B5FA00226A}" presName="composite" presStyleCnt="0"/>
      <dgm:spPr/>
    </dgm:pt>
    <dgm:pt modelId="{C37AD9F1-5B77-4F5F-8104-D3A0920A3FD1}" type="pres">
      <dgm:prSet presAssocID="{A2B21379-CF2D-4F6C-AC5D-97B5FA00226A}" presName="parTx" presStyleLbl="alignNode1" presStyleIdx="2" presStyleCnt="5">
        <dgm:presLayoutVars>
          <dgm:chMax val="0"/>
          <dgm:chPref val="0"/>
        </dgm:presLayoutVars>
      </dgm:prSet>
      <dgm:spPr/>
    </dgm:pt>
    <dgm:pt modelId="{AA54061F-03F3-47CC-B81F-F63221489E6A}" type="pres">
      <dgm:prSet presAssocID="{A2B21379-CF2D-4F6C-AC5D-97B5FA00226A}" presName="desTx" presStyleLbl="alignAccFollowNode1" presStyleIdx="2" presStyleCnt="5">
        <dgm:presLayoutVars/>
      </dgm:prSet>
      <dgm:spPr/>
    </dgm:pt>
    <dgm:pt modelId="{A9AAFA82-7767-4837-9C6F-3C1C4D6BA40F}" type="pres">
      <dgm:prSet presAssocID="{E1CA6B22-BCAE-44A7-A7E8-B1792BCC95EF}" presName="space" presStyleCnt="0"/>
      <dgm:spPr/>
    </dgm:pt>
    <dgm:pt modelId="{476981DC-9308-46A6-9417-DE351FC41D29}" type="pres">
      <dgm:prSet presAssocID="{B22156F4-3383-403E-8CF0-C924DF71111A}" presName="composite" presStyleCnt="0"/>
      <dgm:spPr/>
    </dgm:pt>
    <dgm:pt modelId="{03A4E5BE-FB0C-4A20-B08D-091B1A355170}" type="pres">
      <dgm:prSet presAssocID="{B22156F4-3383-403E-8CF0-C924DF71111A}" presName="parTx" presStyleLbl="alignNode1" presStyleIdx="3" presStyleCnt="5">
        <dgm:presLayoutVars>
          <dgm:chMax val="0"/>
          <dgm:chPref val="0"/>
        </dgm:presLayoutVars>
      </dgm:prSet>
      <dgm:spPr/>
    </dgm:pt>
    <dgm:pt modelId="{C6752441-8222-49C9-A6F4-22E8053B8A21}" type="pres">
      <dgm:prSet presAssocID="{B22156F4-3383-403E-8CF0-C924DF71111A}" presName="desTx" presStyleLbl="alignAccFollowNode1" presStyleIdx="3" presStyleCnt="5">
        <dgm:presLayoutVars/>
      </dgm:prSet>
      <dgm:spPr/>
    </dgm:pt>
    <dgm:pt modelId="{761F01DF-9A29-4BD8-A286-4DAE80CD9F19}" type="pres">
      <dgm:prSet presAssocID="{9F4D872E-B026-48FF-88C1-585039C635AE}" presName="space" presStyleCnt="0"/>
      <dgm:spPr/>
    </dgm:pt>
    <dgm:pt modelId="{74B421EF-419F-4A5D-A5D7-341FBCA65988}" type="pres">
      <dgm:prSet presAssocID="{3529D02F-5A96-4926-B009-F47D68FD356C}" presName="composite" presStyleCnt="0"/>
      <dgm:spPr/>
    </dgm:pt>
    <dgm:pt modelId="{6576D5F1-60A4-48F2-BFC5-C5833FF341F0}" type="pres">
      <dgm:prSet presAssocID="{3529D02F-5A96-4926-B009-F47D68FD356C}" presName="parTx" presStyleLbl="alignNode1" presStyleIdx="4" presStyleCnt="5">
        <dgm:presLayoutVars>
          <dgm:chMax val="0"/>
          <dgm:chPref val="0"/>
        </dgm:presLayoutVars>
      </dgm:prSet>
      <dgm:spPr/>
    </dgm:pt>
    <dgm:pt modelId="{78F60E89-632F-4405-A302-250C948386A1}" type="pres">
      <dgm:prSet presAssocID="{3529D02F-5A96-4926-B009-F47D68FD356C}" presName="desTx" presStyleLbl="alignAccFollowNode1" presStyleIdx="4" presStyleCnt="5">
        <dgm:presLayoutVars/>
      </dgm:prSet>
      <dgm:spPr/>
    </dgm:pt>
  </dgm:ptLst>
  <dgm:cxnLst>
    <dgm:cxn modelId="{C477AD0A-D363-4C43-ACFE-BCA5BDC99CCC}" type="presOf" srcId="{C2047A99-1CD5-4963-81EF-881F01AA263E}" destId="{A1E00A78-A81E-4FF5-A391-59F85EC8D8E9}" srcOrd="0" destOrd="0" presId="urn:microsoft.com/office/officeart/2016/7/layout/ChevronBlockProcess"/>
    <dgm:cxn modelId="{F845C00F-6202-43DC-8D42-7469C6E06CD0}" type="presOf" srcId="{3529D02F-5A96-4926-B009-F47D68FD356C}" destId="{6576D5F1-60A4-48F2-BFC5-C5833FF341F0}" srcOrd="0" destOrd="0" presId="urn:microsoft.com/office/officeart/2016/7/layout/ChevronBlockProcess"/>
    <dgm:cxn modelId="{8157C421-22F8-4F8A-A0ED-DA634EDC8CB1}" type="presOf" srcId="{F4C5263B-F0EC-4EF6-AB1E-7A33702C7101}" destId="{C6752441-8222-49C9-A6F4-22E8053B8A21}" srcOrd="0" destOrd="0" presId="urn:microsoft.com/office/officeart/2016/7/layout/ChevronBlockProcess"/>
    <dgm:cxn modelId="{57894322-7DDA-4BF1-8AAE-2012DD79D4E3}" srcId="{3529D02F-5A96-4926-B009-F47D68FD356C}" destId="{7DF597FB-6BF7-4219-8F1B-7C33A369884E}" srcOrd="0" destOrd="0" parTransId="{935904A1-BB9F-4E8F-A155-F999A4CD449E}" sibTransId="{F3E07686-85B4-4CD8-B8C4-2AA14C5D72AF}"/>
    <dgm:cxn modelId="{A6ADF427-DB8E-4EA4-A69F-BA582E91E9C6}" srcId="{C2047A99-1CD5-4963-81EF-881F01AA263E}" destId="{4E9D75E0-1ADE-4178-A344-9BB7B179768A}" srcOrd="0" destOrd="0" parTransId="{4FF142CA-BE32-4377-809B-7480CA129D36}" sibTransId="{A4C54D04-4B71-429F-A951-0F617A2C4519}"/>
    <dgm:cxn modelId="{F1412834-EA69-43B2-B798-36D08285996D}" srcId="{B22156F4-3383-403E-8CF0-C924DF71111A}" destId="{F4C5263B-F0EC-4EF6-AB1E-7A33702C7101}" srcOrd="0" destOrd="0" parTransId="{4DC1F87B-DFB7-484F-AE4A-7486D7863EF8}" sibTransId="{250275F2-EAFE-4478-A3E7-12B12C40CF7C}"/>
    <dgm:cxn modelId="{43B0BD5F-469A-43A7-839D-5469CE9490A8}" srcId="{D61CD04D-C2C5-41AF-BBF7-2424B0CDCA09}" destId="{3529D02F-5A96-4926-B009-F47D68FD356C}" srcOrd="4" destOrd="0" parTransId="{F48C49A7-658F-4295-A571-3F68B4E21472}" sibTransId="{C9D5DE50-9155-4BDB-B684-9AD1E2AE9B29}"/>
    <dgm:cxn modelId="{F25C6C6B-208E-4FB1-BD2E-E0D38DAC9A85}" type="presOf" srcId="{FD1A9329-BDA0-4347-BCC2-DE7CF772A5C9}" destId="{F5095FD7-65AD-4733-8E6E-B3FFD3257248}" srcOrd="0" destOrd="0" presId="urn:microsoft.com/office/officeart/2016/7/layout/ChevronBlockProcess"/>
    <dgm:cxn modelId="{F636716B-1E09-4781-9130-47BA9E521584}" type="presOf" srcId="{7DF597FB-6BF7-4219-8F1B-7C33A369884E}" destId="{78F60E89-632F-4405-A302-250C948386A1}" srcOrd="0" destOrd="0" presId="urn:microsoft.com/office/officeart/2016/7/layout/ChevronBlockProcess"/>
    <dgm:cxn modelId="{E5AF2670-8BB8-4B25-AD1D-4F429A58A148}" srcId="{D61CD04D-C2C5-41AF-BBF7-2424B0CDCA09}" destId="{C2047A99-1CD5-4963-81EF-881F01AA263E}" srcOrd="1" destOrd="0" parTransId="{DFD48477-2510-4036-8AF1-13E2A92C5B61}" sibTransId="{789F0EF8-000F-486D-A73B-9569E9A3D5C2}"/>
    <dgm:cxn modelId="{8EC8CF58-9FE3-492E-8AC8-57754B9E85E0}" type="presOf" srcId="{D61CD04D-C2C5-41AF-BBF7-2424B0CDCA09}" destId="{DBBC83AA-1E6A-4E02-BDC9-79AE78E80EDA}" srcOrd="0" destOrd="0" presId="urn:microsoft.com/office/officeart/2016/7/layout/ChevronBlockProcess"/>
    <dgm:cxn modelId="{8EDDB679-FC61-45E8-AB86-EDCFB6A914EC}" srcId="{D61CD04D-C2C5-41AF-BBF7-2424B0CDCA09}" destId="{B22156F4-3383-403E-8CF0-C924DF71111A}" srcOrd="3" destOrd="0" parTransId="{17165958-E012-4EF0-A9FE-09D075B00E00}" sibTransId="{9F4D872E-B026-48FF-88C1-585039C635AE}"/>
    <dgm:cxn modelId="{67E0C579-70DC-471E-B80E-D315D0074532}" type="presOf" srcId="{6D49B583-87BD-404A-A169-0D1AA125E583}" destId="{F726FDD4-BACE-4BBD-81BD-F190382116D0}" srcOrd="0" destOrd="0" presId="urn:microsoft.com/office/officeart/2016/7/layout/ChevronBlockProcess"/>
    <dgm:cxn modelId="{7224097C-4F7B-483F-B176-B16DC0D93FD6}" srcId="{A2B21379-CF2D-4F6C-AC5D-97B5FA00226A}" destId="{E925A981-BE30-4BE7-9A34-D0E38FA7F890}" srcOrd="0" destOrd="0" parTransId="{E3E99974-B7AB-4490-A668-4DBAB19FE657}" sibTransId="{4A792DE7-24C2-463F-A2D7-A018F62DC218}"/>
    <dgm:cxn modelId="{9960777F-FE8D-4563-9044-D4FCA188ABD8}" type="presOf" srcId="{A2B21379-CF2D-4F6C-AC5D-97B5FA00226A}" destId="{C37AD9F1-5B77-4F5F-8104-D3A0920A3FD1}" srcOrd="0" destOrd="0" presId="urn:microsoft.com/office/officeart/2016/7/layout/ChevronBlockProcess"/>
    <dgm:cxn modelId="{96BCA491-D0AF-4E89-96CB-DD2265590A39}" type="presOf" srcId="{E925A981-BE30-4BE7-9A34-D0E38FA7F890}" destId="{AA54061F-03F3-47CC-B81F-F63221489E6A}" srcOrd="0" destOrd="0" presId="urn:microsoft.com/office/officeart/2016/7/layout/ChevronBlockProcess"/>
    <dgm:cxn modelId="{545BC6B3-FAA1-43E3-96EF-B7DCB8CFBACF}" type="presOf" srcId="{B22156F4-3383-403E-8CF0-C924DF71111A}" destId="{03A4E5BE-FB0C-4A20-B08D-091B1A355170}" srcOrd="0" destOrd="0" presId="urn:microsoft.com/office/officeart/2016/7/layout/ChevronBlockProcess"/>
    <dgm:cxn modelId="{76B786C9-B64B-4EF2-8EF5-70F49B651B26}" type="presOf" srcId="{4E9D75E0-1ADE-4178-A344-9BB7B179768A}" destId="{49D2701C-F8A6-4351-A357-062EF89C50FE}" srcOrd="0" destOrd="0" presId="urn:microsoft.com/office/officeart/2016/7/layout/ChevronBlockProcess"/>
    <dgm:cxn modelId="{CC1CD6C9-F0ED-481A-8152-EDE763942274}" srcId="{D61CD04D-C2C5-41AF-BBF7-2424B0CDCA09}" destId="{A2B21379-CF2D-4F6C-AC5D-97B5FA00226A}" srcOrd="2" destOrd="0" parTransId="{345BF510-254B-4AA3-AC95-E9F9183A6A95}" sibTransId="{E1CA6B22-BCAE-44A7-A7E8-B1792BCC95EF}"/>
    <dgm:cxn modelId="{2ABA4DD3-49A3-424A-8B45-3CDCFF86FDDD}" srcId="{D61CD04D-C2C5-41AF-BBF7-2424B0CDCA09}" destId="{6D49B583-87BD-404A-A169-0D1AA125E583}" srcOrd="0" destOrd="0" parTransId="{D9E7098A-8708-491E-9620-4869F48822D3}" sibTransId="{85FD8126-BF36-4595-9C84-7277D9524170}"/>
    <dgm:cxn modelId="{C0F3F2EF-1494-47D0-B5BF-244FDADBC654}" srcId="{6D49B583-87BD-404A-A169-0D1AA125E583}" destId="{FD1A9329-BDA0-4347-BCC2-DE7CF772A5C9}" srcOrd="0" destOrd="0" parTransId="{95AA48B4-19E9-43F1-A902-A98214A93E3F}" sibTransId="{D76A1A54-27DB-4B0D-A12B-4995D2356F29}"/>
    <dgm:cxn modelId="{08D9A5B1-BDE5-48C5-B077-B3FABA6159DF}" type="presParOf" srcId="{DBBC83AA-1E6A-4E02-BDC9-79AE78E80EDA}" destId="{1443A986-6656-42DE-99B1-1AD92A2DFDFE}" srcOrd="0" destOrd="0" presId="urn:microsoft.com/office/officeart/2016/7/layout/ChevronBlockProcess"/>
    <dgm:cxn modelId="{8B4A6755-6CDF-4DC5-AA9B-75A160DB3679}" type="presParOf" srcId="{1443A986-6656-42DE-99B1-1AD92A2DFDFE}" destId="{F726FDD4-BACE-4BBD-81BD-F190382116D0}" srcOrd="0" destOrd="0" presId="urn:microsoft.com/office/officeart/2016/7/layout/ChevronBlockProcess"/>
    <dgm:cxn modelId="{30F0871F-00FD-4340-BF9A-2956CE379133}" type="presParOf" srcId="{1443A986-6656-42DE-99B1-1AD92A2DFDFE}" destId="{F5095FD7-65AD-4733-8E6E-B3FFD3257248}" srcOrd="1" destOrd="0" presId="urn:microsoft.com/office/officeart/2016/7/layout/ChevronBlockProcess"/>
    <dgm:cxn modelId="{509F63DB-04ED-433C-95FA-1D83E7B07F6A}" type="presParOf" srcId="{DBBC83AA-1E6A-4E02-BDC9-79AE78E80EDA}" destId="{6B0F299D-88DE-4376-9897-8E2C7493A6CB}" srcOrd="1" destOrd="0" presId="urn:microsoft.com/office/officeart/2016/7/layout/ChevronBlockProcess"/>
    <dgm:cxn modelId="{EB7046C2-8FB5-4B2B-871D-F6B8E05643BF}" type="presParOf" srcId="{DBBC83AA-1E6A-4E02-BDC9-79AE78E80EDA}" destId="{4C411C7D-836B-4DBC-BF34-C360C1A6854E}" srcOrd="2" destOrd="0" presId="urn:microsoft.com/office/officeart/2016/7/layout/ChevronBlockProcess"/>
    <dgm:cxn modelId="{142D32BE-2A89-4565-9F41-7D1F7E9FF92A}" type="presParOf" srcId="{4C411C7D-836B-4DBC-BF34-C360C1A6854E}" destId="{A1E00A78-A81E-4FF5-A391-59F85EC8D8E9}" srcOrd="0" destOrd="0" presId="urn:microsoft.com/office/officeart/2016/7/layout/ChevronBlockProcess"/>
    <dgm:cxn modelId="{FA903E9B-BDB1-4C7C-B8B5-C53D503F070B}" type="presParOf" srcId="{4C411C7D-836B-4DBC-BF34-C360C1A6854E}" destId="{49D2701C-F8A6-4351-A357-062EF89C50FE}" srcOrd="1" destOrd="0" presId="urn:microsoft.com/office/officeart/2016/7/layout/ChevronBlockProcess"/>
    <dgm:cxn modelId="{C782CF47-F892-4731-B2C6-C85E3E555806}" type="presParOf" srcId="{DBBC83AA-1E6A-4E02-BDC9-79AE78E80EDA}" destId="{08B53CB0-1AD1-465F-B789-C9E498CD705E}" srcOrd="3" destOrd="0" presId="urn:microsoft.com/office/officeart/2016/7/layout/ChevronBlockProcess"/>
    <dgm:cxn modelId="{F8B3A4DD-72B7-4BB1-A859-3A4530920B72}" type="presParOf" srcId="{DBBC83AA-1E6A-4E02-BDC9-79AE78E80EDA}" destId="{5B44E776-E1D1-4F66-944B-86A38DCC0EB0}" srcOrd="4" destOrd="0" presId="urn:microsoft.com/office/officeart/2016/7/layout/ChevronBlockProcess"/>
    <dgm:cxn modelId="{7BE647B6-44F1-4E02-8FC6-C267EF9A625C}" type="presParOf" srcId="{5B44E776-E1D1-4F66-944B-86A38DCC0EB0}" destId="{C37AD9F1-5B77-4F5F-8104-D3A0920A3FD1}" srcOrd="0" destOrd="0" presId="urn:microsoft.com/office/officeart/2016/7/layout/ChevronBlockProcess"/>
    <dgm:cxn modelId="{1E626748-976E-4F6C-B538-BF716BEA9C88}" type="presParOf" srcId="{5B44E776-E1D1-4F66-944B-86A38DCC0EB0}" destId="{AA54061F-03F3-47CC-B81F-F63221489E6A}" srcOrd="1" destOrd="0" presId="urn:microsoft.com/office/officeart/2016/7/layout/ChevronBlockProcess"/>
    <dgm:cxn modelId="{9025BEAC-654C-4390-94BC-C10B369AEBC8}" type="presParOf" srcId="{DBBC83AA-1E6A-4E02-BDC9-79AE78E80EDA}" destId="{A9AAFA82-7767-4837-9C6F-3C1C4D6BA40F}" srcOrd="5" destOrd="0" presId="urn:microsoft.com/office/officeart/2016/7/layout/ChevronBlockProcess"/>
    <dgm:cxn modelId="{BB441685-3E55-43D4-B058-CA1E79BE0AC9}" type="presParOf" srcId="{DBBC83AA-1E6A-4E02-BDC9-79AE78E80EDA}" destId="{476981DC-9308-46A6-9417-DE351FC41D29}" srcOrd="6" destOrd="0" presId="urn:microsoft.com/office/officeart/2016/7/layout/ChevronBlockProcess"/>
    <dgm:cxn modelId="{D344A663-FCB3-4D0B-8CF0-D5ABE7C4C94F}" type="presParOf" srcId="{476981DC-9308-46A6-9417-DE351FC41D29}" destId="{03A4E5BE-FB0C-4A20-B08D-091B1A355170}" srcOrd="0" destOrd="0" presId="urn:microsoft.com/office/officeart/2016/7/layout/ChevronBlockProcess"/>
    <dgm:cxn modelId="{30968693-526F-4B64-92A9-456712D633DE}" type="presParOf" srcId="{476981DC-9308-46A6-9417-DE351FC41D29}" destId="{C6752441-8222-49C9-A6F4-22E8053B8A21}" srcOrd="1" destOrd="0" presId="urn:microsoft.com/office/officeart/2016/7/layout/ChevronBlockProcess"/>
    <dgm:cxn modelId="{39A7F9B4-F266-4926-B480-45EC93F6CD25}" type="presParOf" srcId="{DBBC83AA-1E6A-4E02-BDC9-79AE78E80EDA}" destId="{761F01DF-9A29-4BD8-A286-4DAE80CD9F19}" srcOrd="7" destOrd="0" presId="urn:microsoft.com/office/officeart/2016/7/layout/ChevronBlockProcess"/>
    <dgm:cxn modelId="{C9A9ADAD-0653-4DD4-A1CE-A161A3268193}" type="presParOf" srcId="{DBBC83AA-1E6A-4E02-BDC9-79AE78E80EDA}" destId="{74B421EF-419F-4A5D-A5D7-341FBCA65988}" srcOrd="8" destOrd="0" presId="urn:microsoft.com/office/officeart/2016/7/layout/ChevronBlockProcess"/>
    <dgm:cxn modelId="{24C83FDA-D6CB-4D5E-93DA-237C8BA77331}" type="presParOf" srcId="{74B421EF-419F-4A5D-A5D7-341FBCA65988}" destId="{6576D5F1-60A4-48F2-BFC5-C5833FF341F0}" srcOrd="0" destOrd="0" presId="urn:microsoft.com/office/officeart/2016/7/layout/ChevronBlockProcess"/>
    <dgm:cxn modelId="{574CD2BC-12D6-4736-84CF-31B9A9877ADE}" type="presParOf" srcId="{74B421EF-419F-4A5D-A5D7-341FBCA65988}" destId="{78F60E89-632F-4405-A302-250C948386A1}" srcOrd="1" destOrd="0" presId="urn:microsoft.com/office/officeart/2016/7/layout/ChevronBlock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AF76C6A1-E3B6-4DFC-A8A6-B9D27AE6CDD5}" type="doc">
      <dgm:prSet loTypeId="urn:microsoft.com/office/officeart/2008/layout/LinedList" loCatId="list" qsTypeId="urn:microsoft.com/office/officeart/2005/8/quickstyle/simple1" qsCatId="simple" csTypeId="urn:microsoft.com/office/officeart/2005/8/colors/colorful2" csCatId="colorful" phldr="1"/>
      <dgm:spPr/>
      <dgm:t>
        <a:bodyPr/>
        <a:lstStyle/>
        <a:p>
          <a:endParaRPr lang="en-US"/>
        </a:p>
      </dgm:t>
    </dgm:pt>
    <dgm:pt modelId="{397C06AA-F375-4A0F-A09D-A08F89580C81}">
      <dgm:prSet/>
      <dgm:spPr/>
      <dgm:t>
        <a:bodyPr/>
        <a:lstStyle/>
        <a:p>
          <a:r>
            <a:rPr lang="en-US" b="0" i="0" baseline="0"/>
            <a:t>1- Project objective</a:t>
          </a:r>
          <a:endParaRPr lang="en-US"/>
        </a:p>
      </dgm:t>
    </dgm:pt>
    <dgm:pt modelId="{ED4E7535-4E87-4FE6-A7C1-BE9C1446FBC8}" type="parTrans" cxnId="{BF403FCD-F029-46E9-BED3-0CD47EEB8898}">
      <dgm:prSet/>
      <dgm:spPr/>
      <dgm:t>
        <a:bodyPr/>
        <a:lstStyle/>
        <a:p>
          <a:endParaRPr lang="en-US"/>
        </a:p>
      </dgm:t>
    </dgm:pt>
    <dgm:pt modelId="{F9E7AB0D-5BCE-429E-AD38-A518CB82FD1D}" type="sibTrans" cxnId="{BF403FCD-F029-46E9-BED3-0CD47EEB8898}">
      <dgm:prSet/>
      <dgm:spPr/>
      <dgm:t>
        <a:bodyPr/>
        <a:lstStyle/>
        <a:p>
          <a:endParaRPr lang="en-US"/>
        </a:p>
      </dgm:t>
    </dgm:pt>
    <dgm:pt modelId="{B754A2F9-8F57-4467-8311-6E13E800958F}">
      <dgm:prSet/>
      <dgm:spPr/>
      <dgm:t>
        <a:bodyPr/>
        <a:lstStyle/>
        <a:p>
          <a:r>
            <a:rPr lang="en-US" b="0" i="0" baseline="0"/>
            <a:t>2- Deliverables</a:t>
          </a:r>
          <a:endParaRPr lang="en-US"/>
        </a:p>
      </dgm:t>
    </dgm:pt>
    <dgm:pt modelId="{4EE30FE2-A537-4A30-AEE9-5CD2E453D255}" type="parTrans" cxnId="{D2186507-76B8-41A6-A43F-31D61A7B7EA6}">
      <dgm:prSet/>
      <dgm:spPr/>
      <dgm:t>
        <a:bodyPr/>
        <a:lstStyle/>
        <a:p>
          <a:endParaRPr lang="en-US"/>
        </a:p>
      </dgm:t>
    </dgm:pt>
    <dgm:pt modelId="{5780E46D-1B0B-4FEF-95A1-C65F2BDAD4F0}" type="sibTrans" cxnId="{D2186507-76B8-41A6-A43F-31D61A7B7EA6}">
      <dgm:prSet/>
      <dgm:spPr/>
      <dgm:t>
        <a:bodyPr/>
        <a:lstStyle/>
        <a:p>
          <a:endParaRPr lang="en-US"/>
        </a:p>
      </dgm:t>
    </dgm:pt>
    <dgm:pt modelId="{B5F06C88-1C29-4AAD-B601-7D26E3DE357A}">
      <dgm:prSet/>
      <dgm:spPr/>
      <dgm:t>
        <a:bodyPr/>
        <a:lstStyle/>
        <a:p>
          <a:r>
            <a:rPr lang="en-US" b="0" i="0" baseline="0"/>
            <a:t>3- Milestones</a:t>
          </a:r>
          <a:endParaRPr lang="en-US"/>
        </a:p>
      </dgm:t>
    </dgm:pt>
    <dgm:pt modelId="{C309F812-5A49-4A9F-AD8F-E8F524E6D01C}" type="parTrans" cxnId="{707811B2-DB65-44CA-8719-907E5CC8A12F}">
      <dgm:prSet/>
      <dgm:spPr/>
      <dgm:t>
        <a:bodyPr/>
        <a:lstStyle/>
        <a:p>
          <a:endParaRPr lang="en-US"/>
        </a:p>
      </dgm:t>
    </dgm:pt>
    <dgm:pt modelId="{BCD3DC11-BCCD-415F-8F3F-145D08CD9DF0}" type="sibTrans" cxnId="{707811B2-DB65-44CA-8719-907E5CC8A12F}">
      <dgm:prSet/>
      <dgm:spPr/>
      <dgm:t>
        <a:bodyPr/>
        <a:lstStyle/>
        <a:p>
          <a:endParaRPr lang="en-US"/>
        </a:p>
      </dgm:t>
    </dgm:pt>
    <dgm:pt modelId="{FDEFFB71-EDCF-417F-A0A7-D8416F428CCE}">
      <dgm:prSet/>
      <dgm:spPr/>
      <dgm:t>
        <a:bodyPr/>
        <a:lstStyle/>
        <a:p>
          <a:r>
            <a:rPr lang="en-US" b="0" i="0" baseline="0"/>
            <a:t>4- Technical requirements</a:t>
          </a:r>
          <a:endParaRPr lang="en-US"/>
        </a:p>
      </dgm:t>
    </dgm:pt>
    <dgm:pt modelId="{18AF68C8-8B3B-45FD-8F0C-3221CA2DC5B5}" type="parTrans" cxnId="{4D6900AF-FAD1-4C3B-BB9B-B2FAC9CF624B}">
      <dgm:prSet/>
      <dgm:spPr/>
      <dgm:t>
        <a:bodyPr/>
        <a:lstStyle/>
        <a:p>
          <a:endParaRPr lang="en-US"/>
        </a:p>
      </dgm:t>
    </dgm:pt>
    <dgm:pt modelId="{8E3EBEED-8D93-42A6-A547-F2B18563B1B3}" type="sibTrans" cxnId="{4D6900AF-FAD1-4C3B-BB9B-B2FAC9CF624B}">
      <dgm:prSet/>
      <dgm:spPr/>
      <dgm:t>
        <a:bodyPr/>
        <a:lstStyle/>
        <a:p>
          <a:endParaRPr lang="en-US"/>
        </a:p>
      </dgm:t>
    </dgm:pt>
    <dgm:pt modelId="{13C949F6-E382-429D-83FF-216C036D4C60}">
      <dgm:prSet/>
      <dgm:spPr/>
      <dgm:t>
        <a:bodyPr/>
        <a:lstStyle/>
        <a:p>
          <a:r>
            <a:rPr lang="en-US" b="0" i="0" baseline="0"/>
            <a:t>5- Limits and exclusions</a:t>
          </a:r>
          <a:endParaRPr lang="en-US"/>
        </a:p>
      </dgm:t>
    </dgm:pt>
    <dgm:pt modelId="{862D21A3-D5DF-4217-8DD6-DB353D431022}" type="parTrans" cxnId="{1CCA18C3-6398-44AB-9CAF-80EC5859389E}">
      <dgm:prSet/>
      <dgm:spPr/>
      <dgm:t>
        <a:bodyPr/>
        <a:lstStyle/>
        <a:p>
          <a:endParaRPr lang="en-US"/>
        </a:p>
      </dgm:t>
    </dgm:pt>
    <dgm:pt modelId="{B2A8EE0D-7372-4966-B1A1-AA0682D7B364}" type="sibTrans" cxnId="{1CCA18C3-6398-44AB-9CAF-80EC5859389E}">
      <dgm:prSet/>
      <dgm:spPr/>
      <dgm:t>
        <a:bodyPr/>
        <a:lstStyle/>
        <a:p>
          <a:endParaRPr lang="en-US"/>
        </a:p>
      </dgm:t>
    </dgm:pt>
    <dgm:pt modelId="{D9ADA13F-04C5-4AB2-9E71-B7BF71DD6FC5}">
      <dgm:prSet/>
      <dgm:spPr/>
      <dgm:t>
        <a:bodyPr/>
        <a:lstStyle/>
        <a:p>
          <a:r>
            <a:rPr lang="en-US" b="0" i="0" baseline="0"/>
            <a:t>6- Reviews with customer</a:t>
          </a:r>
          <a:endParaRPr lang="en-US"/>
        </a:p>
      </dgm:t>
    </dgm:pt>
    <dgm:pt modelId="{640B7C13-6641-4AA4-A310-42C909EE38A6}" type="parTrans" cxnId="{6842889C-FD99-4E27-83F0-56FFA0C67F32}">
      <dgm:prSet/>
      <dgm:spPr/>
      <dgm:t>
        <a:bodyPr/>
        <a:lstStyle/>
        <a:p>
          <a:endParaRPr lang="en-US"/>
        </a:p>
      </dgm:t>
    </dgm:pt>
    <dgm:pt modelId="{2B05B237-8B83-4CC9-8E4B-8D9023D38FDD}" type="sibTrans" cxnId="{6842889C-FD99-4E27-83F0-56FFA0C67F32}">
      <dgm:prSet/>
      <dgm:spPr/>
      <dgm:t>
        <a:bodyPr/>
        <a:lstStyle/>
        <a:p>
          <a:endParaRPr lang="en-US"/>
        </a:p>
      </dgm:t>
    </dgm:pt>
    <dgm:pt modelId="{3CB44D46-587F-44BF-A8B4-F9FDDB2FFED6}" type="pres">
      <dgm:prSet presAssocID="{AF76C6A1-E3B6-4DFC-A8A6-B9D27AE6CDD5}" presName="vert0" presStyleCnt="0">
        <dgm:presLayoutVars>
          <dgm:dir/>
          <dgm:animOne val="branch"/>
          <dgm:animLvl val="lvl"/>
        </dgm:presLayoutVars>
      </dgm:prSet>
      <dgm:spPr/>
    </dgm:pt>
    <dgm:pt modelId="{093F9E2C-EE13-45C3-B528-D91254EF33E2}" type="pres">
      <dgm:prSet presAssocID="{397C06AA-F375-4A0F-A09D-A08F89580C81}" presName="thickLine" presStyleLbl="alignNode1" presStyleIdx="0" presStyleCnt="6"/>
      <dgm:spPr/>
    </dgm:pt>
    <dgm:pt modelId="{86A9D0AF-4569-40BE-94D2-3C5445CCF53C}" type="pres">
      <dgm:prSet presAssocID="{397C06AA-F375-4A0F-A09D-A08F89580C81}" presName="horz1" presStyleCnt="0"/>
      <dgm:spPr/>
    </dgm:pt>
    <dgm:pt modelId="{FA4D128E-764C-443D-B32C-3385F3675224}" type="pres">
      <dgm:prSet presAssocID="{397C06AA-F375-4A0F-A09D-A08F89580C81}" presName="tx1" presStyleLbl="revTx" presStyleIdx="0" presStyleCnt="6"/>
      <dgm:spPr/>
    </dgm:pt>
    <dgm:pt modelId="{1F19F552-FC34-45A4-BA27-95DDC71A183F}" type="pres">
      <dgm:prSet presAssocID="{397C06AA-F375-4A0F-A09D-A08F89580C81}" presName="vert1" presStyleCnt="0"/>
      <dgm:spPr/>
    </dgm:pt>
    <dgm:pt modelId="{D7D57F92-09E0-494A-9DC2-DD2D99CE43EA}" type="pres">
      <dgm:prSet presAssocID="{B754A2F9-8F57-4467-8311-6E13E800958F}" presName="thickLine" presStyleLbl="alignNode1" presStyleIdx="1" presStyleCnt="6"/>
      <dgm:spPr/>
    </dgm:pt>
    <dgm:pt modelId="{056290A0-EAA7-44B6-8989-7ECFFFC4C285}" type="pres">
      <dgm:prSet presAssocID="{B754A2F9-8F57-4467-8311-6E13E800958F}" presName="horz1" presStyleCnt="0"/>
      <dgm:spPr/>
    </dgm:pt>
    <dgm:pt modelId="{85411BD6-9560-4440-AFD0-765E7D1656B8}" type="pres">
      <dgm:prSet presAssocID="{B754A2F9-8F57-4467-8311-6E13E800958F}" presName="tx1" presStyleLbl="revTx" presStyleIdx="1" presStyleCnt="6"/>
      <dgm:spPr/>
    </dgm:pt>
    <dgm:pt modelId="{3D73514B-01DF-4C12-AF4A-3430C9E6EA1C}" type="pres">
      <dgm:prSet presAssocID="{B754A2F9-8F57-4467-8311-6E13E800958F}" presName="vert1" presStyleCnt="0"/>
      <dgm:spPr/>
    </dgm:pt>
    <dgm:pt modelId="{F1BB72F5-1BE9-45AC-ACAD-9E4427132FA6}" type="pres">
      <dgm:prSet presAssocID="{B5F06C88-1C29-4AAD-B601-7D26E3DE357A}" presName="thickLine" presStyleLbl="alignNode1" presStyleIdx="2" presStyleCnt="6"/>
      <dgm:spPr/>
    </dgm:pt>
    <dgm:pt modelId="{791FC6C3-B22C-4DFF-B46E-18BCFDBC0728}" type="pres">
      <dgm:prSet presAssocID="{B5F06C88-1C29-4AAD-B601-7D26E3DE357A}" presName="horz1" presStyleCnt="0"/>
      <dgm:spPr/>
    </dgm:pt>
    <dgm:pt modelId="{E43CB554-4866-4239-9386-B9C55B348270}" type="pres">
      <dgm:prSet presAssocID="{B5F06C88-1C29-4AAD-B601-7D26E3DE357A}" presName="tx1" presStyleLbl="revTx" presStyleIdx="2" presStyleCnt="6"/>
      <dgm:spPr/>
    </dgm:pt>
    <dgm:pt modelId="{6048D524-7A60-4DBD-922A-BB3546D38685}" type="pres">
      <dgm:prSet presAssocID="{B5F06C88-1C29-4AAD-B601-7D26E3DE357A}" presName="vert1" presStyleCnt="0"/>
      <dgm:spPr/>
    </dgm:pt>
    <dgm:pt modelId="{B16AC287-1CDD-4B92-B88A-B4F159DA5A7B}" type="pres">
      <dgm:prSet presAssocID="{FDEFFB71-EDCF-417F-A0A7-D8416F428CCE}" presName="thickLine" presStyleLbl="alignNode1" presStyleIdx="3" presStyleCnt="6"/>
      <dgm:spPr/>
    </dgm:pt>
    <dgm:pt modelId="{CEE52540-210A-431E-A69A-7E2D87ADD264}" type="pres">
      <dgm:prSet presAssocID="{FDEFFB71-EDCF-417F-A0A7-D8416F428CCE}" presName="horz1" presStyleCnt="0"/>
      <dgm:spPr/>
    </dgm:pt>
    <dgm:pt modelId="{84470E51-7155-4AE6-AE9D-1370CC02EFA0}" type="pres">
      <dgm:prSet presAssocID="{FDEFFB71-EDCF-417F-A0A7-D8416F428CCE}" presName="tx1" presStyleLbl="revTx" presStyleIdx="3" presStyleCnt="6"/>
      <dgm:spPr/>
    </dgm:pt>
    <dgm:pt modelId="{B67C79CE-6769-4397-B407-9658DD441A4A}" type="pres">
      <dgm:prSet presAssocID="{FDEFFB71-EDCF-417F-A0A7-D8416F428CCE}" presName="vert1" presStyleCnt="0"/>
      <dgm:spPr/>
    </dgm:pt>
    <dgm:pt modelId="{BE72878F-21BF-4AD0-97B5-59A5E9F4B15C}" type="pres">
      <dgm:prSet presAssocID="{13C949F6-E382-429D-83FF-216C036D4C60}" presName="thickLine" presStyleLbl="alignNode1" presStyleIdx="4" presStyleCnt="6"/>
      <dgm:spPr/>
    </dgm:pt>
    <dgm:pt modelId="{5EAB965B-AACF-4F17-B274-5A94C112935E}" type="pres">
      <dgm:prSet presAssocID="{13C949F6-E382-429D-83FF-216C036D4C60}" presName="horz1" presStyleCnt="0"/>
      <dgm:spPr/>
    </dgm:pt>
    <dgm:pt modelId="{F7D417B7-B089-42DC-B69D-DBB7B56D78BD}" type="pres">
      <dgm:prSet presAssocID="{13C949F6-E382-429D-83FF-216C036D4C60}" presName="tx1" presStyleLbl="revTx" presStyleIdx="4" presStyleCnt="6"/>
      <dgm:spPr/>
    </dgm:pt>
    <dgm:pt modelId="{B5056781-5483-40F5-9176-9D7D781A2C4E}" type="pres">
      <dgm:prSet presAssocID="{13C949F6-E382-429D-83FF-216C036D4C60}" presName="vert1" presStyleCnt="0"/>
      <dgm:spPr/>
    </dgm:pt>
    <dgm:pt modelId="{72B7E6B3-BCB5-43CF-9755-82C234060C13}" type="pres">
      <dgm:prSet presAssocID="{D9ADA13F-04C5-4AB2-9E71-B7BF71DD6FC5}" presName="thickLine" presStyleLbl="alignNode1" presStyleIdx="5" presStyleCnt="6"/>
      <dgm:spPr/>
    </dgm:pt>
    <dgm:pt modelId="{6C0601A8-B3A5-4225-9D41-BE5D667CE204}" type="pres">
      <dgm:prSet presAssocID="{D9ADA13F-04C5-4AB2-9E71-B7BF71DD6FC5}" presName="horz1" presStyleCnt="0"/>
      <dgm:spPr/>
    </dgm:pt>
    <dgm:pt modelId="{C599DAEB-E099-4C3B-B40C-A829B5814B29}" type="pres">
      <dgm:prSet presAssocID="{D9ADA13F-04C5-4AB2-9E71-B7BF71DD6FC5}" presName="tx1" presStyleLbl="revTx" presStyleIdx="5" presStyleCnt="6"/>
      <dgm:spPr/>
    </dgm:pt>
    <dgm:pt modelId="{58240C43-C901-410A-8027-26611E483976}" type="pres">
      <dgm:prSet presAssocID="{D9ADA13F-04C5-4AB2-9E71-B7BF71DD6FC5}" presName="vert1" presStyleCnt="0"/>
      <dgm:spPr/>
    </dgm:pt>
  </dgm:ptLst>
  <dgm:cxnLst>
    <dgm:cxn modelId="{D2186507-76B8-41A6-A43F-31D61A7B7EA6}" srcId="{AF76C6A1-E3B6-4DFC-A8A6-B9D27AE6CDD5}" destId="{B754A2F9-8F57-4467-8311-6E13E800958F}" srcOrd="1" destOrd="0" parTransId="{4EE30FE2-A537-4A30-AEE9-5CD2E453D255}" sibTransId="{5780E46D-1B0B-4FEF-95A1-C65F2BDAD4F0}"/>
    <dgm:cxn modelId="{1950E10F-CB4A-4F48-9813-54CA491C37C7}" type="presOf" srcId="{FDEFFB71-EDCF-417F-A0A7-D8416F428CCE}" destId="{84470E51-7155-4AE6-AE9D-1370CC02EFA0}" srcOrd="0" destOrd="0" presId="urn:microsoft.com/office/officeart/2008/layout/LinedList"/>
    <dgm:cxn modelId="{C10DDB26-EC7A-4680-A9A2-946DCB653E57}" type="presOf" srcId="{AF76C6A1-E3B6-4DFC-A8A6-B9D27AE6CDD5}" destId="{3CB44D46-587F-44BF-A8B4-F9FDDB2FFED6}" srcOrd="0" destOrd="0" presId="urn:microsoft.com/office/officeart/2008/layout/LinedList"/>
    <dgm:cxn modelId="{0CA9DE4A-F158-47B6-A3F1-A823F8BEE771}" type="presOf" srcId="{13C949F6-E382-429D-83FF-216C036D4C60}" destId="{F7D417B7-B089-42DC-B69D-DBB7B56D78BD}" srcOrd="0" destOrd="0" presId="urn:microsoft.com/office/officeart/2008/layout/LinedList"/>
    <dgm:cxn modelId="{F38C9384-B549-4265-B499-2DF8D152C8D3}" type="presOf" srcId="{D9ADA13F-04C5-4AB2-9E71-B7BF71DD6FC5}" destId="{C599DAEB-E099-4C3B-B40C-A829B5814B29}" srcOrd="0" destOrd="0" presId="urn:microsoft.com/office/officeart/2008/layout/LinedList"/>
    <dgm:cxn modelId="{6842889C-FD99-4E27-83F0-56FFA0C67F32}" srcId="{AF76C6A1-E3B6-4DFC-A8A6-B9D27AE6CDD5}" destId="{D9ADA13F-04C5-4AB2-9E71-B7BF71DD6FC5}" srcOrd="5" destOrd="0" parTransId="{640B7C13-6641-4AA4-A310-42C909EE38A6}" sibTransId="{2B05B237-8B83-4CC9-8E4B-8D9023D38FDD}"/>
    <dgm:cxn modelId="{4D6900AF-FAD1-4C3B-BB9B-B2FAC9CF624B}" srcId="{AF76C6A1-E3B6-4DFC-A8A6-B9D27AE6CDD5}" destId="{FDEFFB71-EDCF-417F-A0A7-D8416F428CCE}" srcOrd="3" destOrd="0" parTransId="{18AF68C8-8B3B-45FD-8F0C-3221CA2DC5B5}" sibTransId="{8E3EBEED-8D93-42A6-A547-F2B18563B1B3}"/>
    <dgm:cxn modelId="{707811B2-DB65-44CA-8719-907E5CC8A12F}" srcId="{AF76C6A1-E3B6-4DFC-A8A6-B9D27AE6CDD5}" destId="{B5F06C88-1C29-4AAD-B601-7D26E3DE357A}" srcOrd="2" destOrd="0" parTransId="{C309F812-5A49-4A9F-AD8F-E8F524E6D01C}" sibTransId="{BCD3DC11-BCCD-415F-8F3F-145D08CD9DF0}"/>
    <dgm:cxn modelId="{62984ABB-0515-4630-B792-1A2625A685D1}" type="presOf" srcId="{B5F06C88-1C29-4AAD-B601-7D26E3DE357A}" destId="{E43CB554-4866-4239-9386-B9C55B348270}" srcOrd="0" destOrd="0" presId="urn:microsoft.com/office/officeart/2008/layout/LinedList"/>
    <dgm:cxn modelId="{1CCA18C3-6398-44AB-9CAF-80EC5859389E}" srcId="{AF76C6A1-E3B6-4DFC-A8A6-B9D27AE6CDD5}" destId="{13C949F6-E382-429D-83FF-216C036D4C60}" srcOrd="4" destOrd="0" parTransId="{862D21A3-D5DF-4217-8DD6-DB353D431022}" sibTransId="{B2A8EE0D-7372-4966-B1A1-AA0682D7B364}"/>
    <dgm:cxn modelId="{BF403FCD-F029-46E9-BED3-0CD47EEB8898}" srcId="{AF76C6A1-E3B6-4DFC-A8A6-B9D27AE6CDD5}" destId="{397C06AA-F375-4A0F-A09D-A08F89580C81}" srcOrd="0" destOrd="0" parTransId="{ED4E7535-4E87-4FE6-A7C1-BE9C1446FBC8}" sibTransId="{F9E7AB0D-5BCE-429E-AD38-A518CB82FD1D}"/>
    <dgm:cxn modelId="{D86283D4-D7A0-4285-B803-E8B70300927D}" type="presOf" srcId="{B754A2F9-8F57-4467-8311-6E13E800958F}" destId="{85411BD6-9560-4440-AFD0-765E7D1656B8}" srcOrd="0" destOrd="0" presId="urn:microsoft.com/office/officeart/2008/layout/LinedList"/>
    <dgm:cxn modelId="{4C7203F3-28D4-4759-9328-24E6723F3698}" type="presOf" srcId="{397C06AA-F375-4A0F-A09D-A08F89580C81}" destId="{FA4D128E-764C-443D-B32C-3385F3675224}" srcOrd="0" destOrd="0" presId="urn:microsoft.com/office/officeart/2008/layout/LinedList"/>
    <dgm:cxn modelId="{145EA838-9634-4FA2-97DC-51C4465AB937}" type="presParOf" srcId="{3CB44D46-587F-44BF-A8B4-F9FDDB2FFED6}" destId="{093F9E2C-EE13-45C3-B528-D91254EF33E2}" srcOrd="0" destOrd="0" presId="urn:microsoft.com/office/officeart/2008/layout/LinedList"/>
    <dgm:cxn modelId="{C601F98C-13B4-487B-B02F-3147614DE2DA}" type="presParOf" srcId="{3CB44D46-587F-44BF-A8B4-F9FDDB2FFED6}" destId="{86A9D0AF-4569-40BE-94D2-3C5445CCF53C}" srcOrd="1" destOrd="0" presId="urn:microsoft.com/office/officeart/2008/layout/LinedList"/>
    <dgm:cxn modelId="{F24E2DA4-5D47-4CB4-915F-1129F806EC3E}" type="presParOf" srcId="{86A9D0AF-4569-40BE-94D2-3C5445CCF53C}" destId="{FA4D128E-764C-443D-B32C-3385F3675224}" srcOrd="0" destOrd="0" presId="urn:microsoft.com/office/officeart/2008/layout/LinedList"/>
    <dgm:cxn modelId="{4B42637C-68AC-479C-B565-A3B06A218347}" type="presParOf" srcId="{86A9D0AF-4569-40BE-94D2-3C5445CCF53C}" destId="{1F19F552-FC34-45A4-BA27-95DDC71A183F}" srcOrd="1" destOrd="0" presId="urn:microsoft.com/office/officeart/2008/layout/LinedList"/>
    <dgm:cxn modelId="{90B7CF57-7E3F-46B3-BB18-F009F21DF919}" type="presParOf" srcId="{3CB44D46-587F-44BF-A8B4-F9FDDB2FFED6}" destId="{D7D57F92-09E0-494A-9DC2-DD2D99CE43EA}" srcOrd="2" destOrd="0" presId="urn:microsoft.com/office/officeart/2008/layout/LinedList"/>
    <dgm:cxn modelId="{EC987E1A-A495-4859-AE2F-B1B51630BA88}" type="presParOf" srcId="{3CB44D46-587F-44BF-A8B4-F9FDDB2FFED6}" destId="{056290A0-EAA7-44B6-8989-7ECFFFC4C285}" srcOrd="3" destOrd="0" presId="urn:microsoft.com/office/officeart/2008/layout/LinedList"/>
    <dgm:cxn modelId="{7ADAE088-CEC8-4911-AE33-1D5BE78612C4}" type="presParOf" srcId="{056290A0-EAA7-44B6-8989-7ECFFFC4C285}" destId="{85411BD6-9560-4440-AFD0-765E7D1656B8}" srcOrd="0" destOrd="0" presId="urn:microsoft.com/office/officeart/2008/layout/LinedList"/>
    <dgm:cxn modelId="{6284F049-1629-403C-ABFB-F0502B7D2FC0}" type="presParOf" srcId="{056290A0-EAA7-44B6-8989-7ECFFFC4C285}" destId="{3D73514B-01DF-4C12-AF4A-3430C9E6EA1C}" srcOrd="1" destOrd="0" presId="urn:microsoft.com/office/officeart/2008/layout/LinedList"/>
    <dgm:cxn modelId="{483180CD-11B9-4DAA-82ED-F1F58BBC5B2B}" type="presParOf" srcId="{3CB44D46-587F-44BF-A8B4-F9FDDB2FFED6}" destId="{F1BB72F5-1BE9-45AC-ACAD-9E4427132FA6}" srcOrd="4" destOrd="0" presId="urn:microsoft.com/office/officeart/2008/layout/LinedList"/>
    <dgm:cxn modelId="{EE0D5AB7-70B1-48AE-B6DF-EE523BA819C1}" type="presParOf" srcId="{3CB44D46-587F-44BF-A8B4-F9FDDB2FFED6}" destId="{791FC6C3-B22C-4DFF-B46E-18BCFDBC0728}" srcOrd="5" destOrd="0" presId="urn:microsoft.com/office/officeart/2008/layout/LinedList"/>
    <dgm:cxn modelId="{DF8094E3-3149-4948-ADF6-9CCF8FF6671E}" type="presParOf" srcId="{791FC6C3-B22C-4DFF-B46E-18BCFDBC0728}" destId="{E43CB554-4866-4239-9386-B9C55B348270}" srcOrd="0" destOrd="0" presId="urn:microsoft.com/office/officeart/2008/layout/LinedList"/>
    <dgm:cxn modelId="{20A0DD26-D7C7-4D1B-B8A8-D8805816925B}" type="presParOf" srcId="{791FC6C3-B22C-4DFF-B46E-18BCFDBC0728}" destId="{6048D524-7A60-4DBD-922A-BB3546D38685}" srcOrd="1" destOrd="0" presId="urn:microsoft.com/office/officeart/2008/layout/LinedList"/>
    <dgm:cxn modelId="{4876680B-5416-43E3-8DB9-19E8A87C2403}" type="presParOf" srcId="{3CB44D46-587F-44BF-A8B4-F9FDDB2FFED6}" destId="{B16AC287-1CDD-4B92-B88A-B4F159DA5A7B}" srcOrd="6" destOrd="0" presId="urn:microsoft.com/office/officeart/2008/layout/LinedList"/>
    <dgm:cxn modelId="{FBF4E929-790A-401B-9BAC-9F27BD6D8486}" type="presParOf" srcId="{3CB44D46-587F-44BF-A8B4-F9FDDB2FFED6}" destId="{CEE52540-210A-431E-A69A-7E2D87ADD264}" srcOrd="7" destOrd="0" presId="urn:microsoft.com/office/officeart/2008/layout/LinedList"/>
    <dgm:cxn modelId="{72223021-1ECF-46F9-992D-E09699977BFE}" type="presParOf" srcId="{CEE52540-210A-431E-A69A-7E2D87ADD264}" destId="{84470E51-7155-4AE6-AE9D-1370CC02EFA0}" srcOrd="0" destOrd="0" presId="urn:microsoft.com/office/officeart/2008/layout/LinedList"/>
    <dgm:cxn modelId="{B76E7212-F973-48E4-9D1F-B4C34DABD0D3}" type="presParOf" srcId="{CEE52540-210A-431E-A69A-7E2D87ADD264}" destId="{B67C79CE-6769-4397-B407-9658DD441A4A}" srcOrd="1" destOrd="0" presId="urn:microsoft.com/office/officeart/2008/layout/LinedList"/>
    <dgm:cxn modelId="{EE14B6CC-AB0E-4009-A7AF-3707574FBC1A}" type="presParOf" srcId="{3CB44D46-587F-44BF-A8B4-F9FDDB2FFED6}" destId="{BE72878F-21BF-4AD0-97B5-59A5E9F4B15C}" srcOrd="8" destOrd="0" presId="urn:microsoft.com/office/officeart/2008/layout/LinedList"/>
    <dgm:cxn modelId="{A5FA697A-1547-4C92-BEE9-0DAB70C45F5A}" type="presParOf" srcId="{3CB44D46-587F-44BF-A8B4-F9FDDB2FFED6}" destId="{5EAB965B-AACF-4F17-B274-5A94C112935E}" srcOrd="9" destOrd="0" presId="urn:microsoft.com/office/officeart/2008/layout/LinedList"/>
    <dgm:cxn modelId="{D5E7EA04-F9C8-4817-BD55-50142D875EE5}" type="presParOf" srcId="{5EAB965B-AACF-4F17-B274-5A94C112935E}" destId="{F7D417B7-B089-42DC-B69D-DBB7B56D78BD}" srcOrd="0" destOrd="0" presId="urn:microsoft.com/office/officeart/2008/layout/LinedList"/>
    <dgm:cxn modelId="{19EABC72-D044-4B8A-9F13-8E2E2018CE22}" type="presParOf" srcId="{5EAB965B-AACF-4F17-B274-5A94C112935E}" destId="{B5056781-5483-40F5-9176-9D7D781A2C4E}" srcOrd="1" destOrd="0" presId="urn:microsoft.com/office/officeart/2008/layout/LinedList"/>
    <dgm:cxn modelId="{BEEE31D4-80B5-4A95-A9BD-7741590119B3}" type="presParOf" srcId="{3CB44D46-587F-44BF-A8B4-F9FDDB2FFED6}" destId="{72B7E6B3-BCB5-43CF-9755-82C234060C13}" srcOrd="10" destOrd="0" presId="urn:microsoft.com/office/officeart/2008/layout/LinedList"/>
    <dgm:cxn modelId="{A85CA7AF-31E4-45BF-B088-6327F98B7BF8}" type="presParOf" srcId="{3CB44D46-587F-44BF-A8B4-F9FDDB2FFED6}" destId="{6C0601A8-B3A5-4225-9D41-BE5D667CE204}" srcOrd="11" destOrd="0" presId="urn:microsoft.com/office/officeart/2008/layout/LinedList"/>
    <dgm:cxn modelId="{F408A417-EEC5-4239-B805-DCC0EEEFB610}" type="presParOf" srcId="{6C0601A8-B3A5-4225-9D41-BE5D667CE204}" destId="{C599DAEB-E099-4C3B-B40C-A829B5814B29}" srcOrd="0" destOrd="0" presId="urn:microsoft.com/office/officeart/2008/layout/LinedList"/>
    <dgm:cxn modelId="{4A3222B5-04C2-4BBF-9C75-47E2021C043D}" type="presParOf" srcId="{6C0601A8-B3A5-4225-9D41-BE5D667CE204}" destId="{58240C43-C901-410A-8027-26611E483976}" srcOrd="1"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518A94BC-0FFE-4DA4-9DC9-0E71F516A86F}" type="doc">
      <dgm:prSet loTypeId="urn:microsoft.com/office/officeart/2016/7/layout/VerticalHollowActionList" loCatId="List" qsTypeId="urn:microsoft.com/office/officeart/2005/8/quickstyle/simple1" qsCatId="simple" csTypeId="urn:microsoft.com/office/officeart/2005/8/colors/colorful3" csCatId="colorful" phldr="1"/>
      <dgm:spPr/>
      <dgm:t>
        <a:bodyPr/>
        <a:lstStyle/>
        <a:p>
          <a:endParaRPr lang="en-US"/>
        </a:p>
      </dgm:t>
    </dgm:pt>
    <dgm:pt modelId="{7024765F-E1C6-4436-AC03-6A2B8DECF6DB}">
      <dgm:prSet custT="1"/>
      <dgm:spPr/>
      <dgm:t>
        <a:bodyPr/>
        <a:lstStyle/>
        <a:p>
          <a:r>
            <a:rPr lang="en-US" sz="3200" dirty="0"/>
            <a:t>Scope</a:t>
          </a:r>
        </a:p>
        <a:p>
          <a:r>
            <a:rPr lang="en-US" sz="3200" dirty="0"/>
            <a:t>Statements</a:t>
          </a:r>
        </a:p>
      </dgm:t>
    </dgm:pt>
    <dgm:pt modelId="{70B8FF8E-7D30-465D-B1AF-A9E7B1F77959}" type="parTrans" cxnId="{D41DC7CF-9D6C-42DF-A7FF-01F3FDD3C8FC}">
      <dgm:prSet/>
      <dgm:spPr/>
      <dgm:t>
        <a:bodyPr/>
        <a:lstStyle/>
        <a:p>
          <a:endParaRPr lang="en-US" sz="2400"/>
        </a:p>
      </dgm:t>
    </dgm:pt>
    <dgm:pt modelId="{02569EC6-F1B6-4472-BF85-A4F1CC27765C}" type="sibTrans" cxnId="{D41DC7CF-9D6C-42DF-A7FF-01F3FDD3C8FC}">
      <dgm:prSet/>
      <dgm:spPr/>
      <dgm:t>
        <a:bodyPr/>
        <a:lstStyle/>
        <a:p>
          <a:endParaRPr lang="en-US" sz="2400"/>
        </a:p>
      </dgm:t>
    </dgm:pt>
    <dgm:pt modelId="{32580894-AEBD-4D87-B842-B06A2992AEB8}">
      <dgm:prSet custT="1"/>
      <dgm:spPr/>
      <dgm:t>
        <a:bodyPr tIns="457200"/>
        <a:lstStyle/>
        <a:p>
          <a:r>
            <a:rPr lang="en-US" sz="2800"/>
            <a:t>Scope Statements</a:t>
          </a:r>
        </a:p>
      </dgm:t>
    </dgm:pt>
    <dgm:pt modelId="{06398BEA-FD64-4CF8-BB7E-5107D776B32F}" type="parTrans" cxnId="{0B6E7E98-3124-44D8-866B-A69872582115}">
      <dgm:prSet/>
      <dgm:spPr/>
      <dgm:t>
        <a:bodyPr/>
        <a:lstStyle/>
        <a:p>
          <a:endParaRPr lang="en-US" sz="2400"/>
        </a:p>
      </dgm:t>
    </dgm:pt>
    <dgm:pt modelId="{A5E1657A-2C74-4682-8D42-6C893F39518E}" type="sibTrans" cxnId="{0B6E7E98-3124-44D8-866B-A69872582115}">
      <dgm:prSet/>
      <dgm:spPr/>
      <dgm:t>
        <a:bodyPr/>
        <a:lstStyle/>
        <a:p>
          <a:endParaRPr lang="en-US" sz="2400"/>
        </a:p>
      </dgm:t>
    </dgm:pt>
    <dgm:pt modelId="{90351790-901D-4548-B31F-6C493D101BDC}">
      <dgm:prSet custT="1"/>
      <dgm:spPr/>
      <dgm:t>
        <a:bodyPr tIns="457200"/>
        <a:lstStyle/>
        <a:p>
          <a:r>
            <a:rPr lang="en-US" sz="2000"/>
            <a:t>Also called statements of work (SOW)</a:t>
          </a:r>
        </a:p>
      </dgm:t>
    </dgm:pt>
    <dgm:pt modelId="{F0F9139A-BBAB-43FB-A4B6-E663979557BF}" type="parTrans" cxnId="{5FD69698-5FFB-41B9-8468-80A74C4AC2DF}">
      <dgm:prSet/>
      <dgm:spPr/>
      <dgm:t>
        <a:bodyPr/>
        <a:lstStyle/>
        <a:p>
          <a:endParaRPr lang="en-US" sz="2400"/>
        </a:p>
      </dgm:t>
    </dgm:pt>
    <dgm:pt modelId="{80794269-48F1-4A3D-9D81-97BD7ED21F31}" type="sibTrans" cxnId="{5FD69698-5FFB-41B9-8468-80A74C4AC2DF}">
      <dgm:prSet/>
      <dgm:spPr/>
      <dgm:t>
        <a:bodyPr/>
        <a:lstStyle/>
        <a:p>
          <a:endParaRPr lang="en-US" sz="2400"/>
        </a:p>
      </dgm:t>
    </dgm:pt>
    <dgm:pt modelId="{83941539-348F-4027-9648-8B20901C128D}">
      <dgm:prSet custT="1"/>
      <dgm:spPr/>
      <dgm:t>
        <a:bodyPr/>
        <a:lstStyle/>
        <a:p>
          <a:r>
            <a:rPr lang="en-US" sz="3200" dirty="0"/>
            <a:t>Project</a:t>
          </a:r>
        </a:p>
        <a:p>
          <a:r>
            <a:rPr lang="en-US" sz="3200" dirty="0"/>
            <a:t>Charter</a:t>
          </a:r>
        </a:p>
      </dgm:t>
    </dgm:pt>
    <dgm:pt modelId="{2D38E9F6-9766-4891-A18F-9AA9C30F5856}" type="parTrans" cxnId="{A7EEF9A5-A1E8-49FA-B186-B90D2A9F8190}">
      <dgm:prSet/>
      <dgm:spPr/>
      <dgm:t>
        <a:bodyPr/>
        <a:lstStyle/>
        <a:p>
          <a:endParaRPr lang="en-US" sz="2400"/>
        </a:p>
      </dgm:t>
    </dgm:pt>
    <dgm:pt modelId="{BFBBCD61-4FBA-449C-9552-2F120EFC22D2}" type="sibTrans" cxnId="{A7EEF9A5-A1E8-49FA-B186-B90D2A9F8190}">
      <dgm:prSet/>
      <dgm:spPr/>
      <dgm:t>
        <a:bodyPr/>
        <a:lstStyle/>
        <a:p>
          <a:endParaRPr lang="en-US" sz="2400"/>
        </a:p>
      </dgm:t>
    </dgm:pt>
    <dgm:pt modelId="{A825871C-5D90-4141-8DE5-6156313A4B45}">
      <dgm:prSet custT="1"/>
      <dgm:spPr/>
      <dgm:t>
        <a:bodyPr tIns="274320"/>
        <a:lstStyle/>
        <a:p>
          <a:r>
            <a:rPr lang="en-US" sz="2800"/>
            <a:t>Project Charter</a:t>
          </a:r>
        </a:p>
      </dgm:t>
    </dgm:pt>
    <dgm:pt modelId="{816D49D1-1695-4852-991C-31A40594717E}" type="parTrans" cxnId="{6E1F6620-782A-4849-A711-5DDE5E9D2DA7}">
      <dgm:prSet/>
      <dgm:spPr/>
      <dgm:t>
        <a:bodyPr/>
        <a:lstStyle/>
        <a:p>
          <a:endParaRPr lang="en-US" sz="2400"/>
        </a:p>
      </dgm:t>
    </dgm:pt>
    <dgm:pt modelId="{3B039066-1729-4D35-8E64-4DD27530D302}" type="sibTrans" cxnId="{6E1F6620-782A-4849-A711-5DDE5E9D2DA7}">
      <dgm:prSet/>
      <dgm:spPr/>
      <dgm:t>
        <a:bodyPr/>
        <a:lstStyle/>
        <a:p>
          <a:endParaRPr lang="en-US" sz="2400"/>
        </a:p>
      </dgm:t>
    </dgm:pt>
    <dgm:pt modelId="{5F7DFE62-06AC-461C-B4DC-101914601780}">
      <dgm:prSet custT="1"/>
      <dgm:spPr/>
      <dgm:t>
        <a:bodyPr tIns="274320"/>
        <a:lstStyle/>
        <a:p>
          <a:r>
            <a:rPr lang="en-US" sz="2000"/>
            <a:t>Can contain an expanded version of scope statement</a:t>
          </a:r>
        </a:p>
      </dgm:t>
    </dgm:pt>
    <dgm:pt modelId="{D2825D52-7648-468E-B5F4-AC78A9ABF6D8}" type="parTrans" cxnId="{899DD05D-E692-41AE-826D-33CB7DFD7B0E}">
      <dgm:prSet/>
      <dgm:spPr/>
      <dgm:t>
        <a:bodyPr/>
        <a:lstStyle/>
        <a:p>
          <a:endParaRPr lang="en-US" sz="2400"/>
        </a:p>
      </dgm:t>
    </dgm:pt>
    <dgm:pt modelId="{986744AF-E876-4839-9371-ACB56D1989B3}" type="sibTrans" cxnId="{899DD05D-E692-41AE-826D-33CB7DFD7B0E}">
      <dgm:prSet/>
      <dgm:spPr/>
      <dgm:t>
        <a:bodyPr/>
        <a:lstStyle/>
        <a:p>
          <a:endParaRPr lang="en-US" sz="2400"/>
        </a:p>
      </dgm:t>
    </dgm:pt>
    <dgm:pt modelId="{D4757E46-8BFC-4B35-9A9E-F1BFCB904223}">
      <dgm:prSet custT="1"/>
      <dgm:spPr/>
      <dgm:t>
        <a:bodyPr tIns="274320"/>
        <a:lstStyle/>
        <a:p>
          <a:r>
            <a:rPr lang="en-US" sz="2000"/>
            <a:t>A document authorizing the project manager to initiate and lead the project.</a:t>
          </a:r>
        </a:p>
      </dgm:t>
    </dgm:pt>
    <dgm:pt modelId="{A11C5D67-19BF-4627-9CF2-DBB1713334E2}" type="parTrans" cxnId="{6F3368FB-C58C-4462-A280-BFE8AC0A34EB}">
      <dgm:prSet/>
      <dgm:spPr/>
      <dgm:t>
        <a:bodyPr/>
        <a:lstStyle/>
        <a:p>
          <a:endParaRPr lang="en-US" sz="2400"/>
        </a:p>
      </dgm:t>
    </dgm:pt>
    <dgm:pt modelId="{107E9436-1D39-4AC3-8F11-47355048D2BF}" type="sibTrans" cxnId="{6F3368FB-C58C-4462-A280-BFE8AC0A34EB}">
      <dgm:prSet/>
      <dgm:spPr/>
      <dgm:t>
        <a:bodyPr/>
        <a:lstStyle/>
        <a:p>
          <a:endParaRPr lang="en-US" sz="2400"/>
        </a:p>
      </dgm:t>
    </dgm:pt>
    <dgm:pt modelId="{F549CEFC-07BF-4159-AB45-117A2C508149}">
      <dgm:prSet custT="1"/>
      <dgm:spPr/>
      <dgm:t>
        <a:bodyPr/>
        <a:lstStyle/>
        <a:p>
          <a:r>
            <a:rPr lang="en-US" sz="3200"/>
            <a:t>Scope</a:t>
          </a:r>
        </a:p>
        <a:p>
          <a:r>
            <a:rPr lang="en-US" sz="3200"/>
            <a:t>Creep</a:t>
          </a:r>
        </a:p>
      </dgm:t>
    </dgm:pt>
    <dgm:pt modelId="{FFDF1A72-544F-4932-8FB8-7429C5D9EC5B}" type="parTrans" cxnId="{C7BF3A1C-5E26-4615-BA3B-4CCDF001D278}">
      <dgm:prSet/>
      <dgm:spPr/>
      <dgm:t>
        <a:bodyPr/>
        <a:lstStyle/>
        <a:p>
          <a:endParaRPr lang="en-US" sz="2400"/>
        </a:p>
      </dgm:t>
    </dgm:pt>
    <dgm:pt modelId="{51074E37-61A0-4DEB-9ECC-B59CFEFF0226}" type="sibTrans" cxnId="{C7BF3A1C-5E26-4615-BA3B-4CCDF001D278}">
      <dgm:prSet/>
      <dgm:spPr/>
      <dgm:t>
        <a:bodyPr/>
        <a:lstStyle/>
        <a:p>
          <a:endParaRPr lang="en-US" sz="2400"/>
        </a:p>
      </dgm:t>
    </dgm:pt>
    <dgm:pt modelId="{BE28D9D6-E961-4690-8A01-4FC99085EC43}">
      <dgm:prSet custT="1"/>
      <dgm:spPr/>
      <dgm:t>
        <a:bodyPr tIns="365760"/>
        <a:lstStyle/>
        <a:p>
          <a:r>
            <a:rPr lang="en-US" sz="2800"/>
            <a:t>Scope Creep</a:t>
          </a:r>
        </a:p>
      </dgm:t>
    </dgm:pt>
    <dgm:pt modelId="{53D912C3-1921-4897-AC9F-75EB6D44DBDF}" type="parTrans" cxnId="{B577FAE1-EDCF-4479-9E86-F0BA78796C7C}">
      <dgm:prSet/>
      <dgm:spPr/>
      <dgm:t>
        <a:bodyPr/>
        <a:lstStyle/>
        <a:p>
          <a:endParaRPr lang="en-US" sz="2400"/>
        </a:p>
      </dgm:t>
    </dgm:pt>
    <dgm:pt modelId="{6E5E9CF9-6739-4C0E-8DA6-CA324F7E0078}" type="sibTrans" cxnId="{B577FAE1-EDCF-4479-9E86-F0BA78796C7C}">
      <dgm:prSet/>
      <dgm:spPr/>
      <dgm:t>
        <a:bodyPr/>
        <a:lstStyle/>
        <a:p>
          <a:endParaRPr lang="en-US" sz="2400"/>
        </a:p>
      </dgm:t>
    </dgm:pt>
    <dgm:pt modelId="{EFF53E64-06EC-4A9E-826F-A95020B58E40}">
      <dgm:prSet custT="1"/>
      <dgm:spPr/>
      <dgm:t>
        <a:bodyPr tIns="365760"/>
        <a:lstStyle/>
        <a:p>
          <a:r>
            <a:rPr lang="en-US" sz="2000"/>
            <a:t>The tendency for the project scope to expand over time due to changing requirements, specifications, and priorities.</a:t>
          </a:r>
        </a:p>
      </dgm:t>
    </dgm:pt>
    <dgm:pt modelId="{A8C33A57-31B5-4BDB-A299-61B1E59B54FB}" type="parTrans" cxnId="{C7DB657F-59B0-4ACF-9890-3DC5462E4D98}">
      <dgm:prSet/>
      <dgm:spPr/>
      <dgm:t>
        <a:bodyPr/>
        <a:lstStyle/>
        <a:p>
          <a:endParaRPr lang="en-US" sz="2400"/>
        </a:p>
      </dgm:t>
    </dgm:pt>
    <dgm:pt modelId="{0B2207AF-E169-47B0-9469-4BCEBEAE901C}" type="sibTrans" cxnId="{C7DB657F-59B0-4ACF-9890-3DC5462E4D98}">
      <dgm:prSet/>
      <dgm:spPr/>
      <dgm:t>
        <a:bodyPr/>
        <a:lstStyle/>
        <a:p>
          <a:endParaRPr lang="en-US" sz="2400"/>
        </a:p>
      </dgm:t>
    </dgm:pt>
    <dgm:pt modelId="{DF0B4294-B5D6-445C-AA9F-4E07AC5CF508}" type="pres">
      <dgm:prSet presAssocID="{518A94BC-0FFE-4DA4-9DC9-0E71F516A86F}" presName="Name0" presStyleCnt="0">
        <dgm:presLayoutVars>
          <dgm:dir/>
          <dgm:animLvl val="lvl"/>
          <dgm:resizeHandles val="exact"/>
        </dgm:presLayoutVars>
      </dgm:prSet>
      <dgm:spPr/>
    </dgm:pt>
    <dgm:pt modelId="{EFB4731F-DE25-4385-9BA4-E93E0233FBAC}" type="pres">
      <dgm:prSet presAssocID="{7024765F-E1C6-4436-AC03-6A2B8DECF6DB}" presName="linNode" presStyleCnt="0"/>
      <dgm:spPr/>
    </dgm:pt>
    <dgm:pt modelId="{1B3CAA43-D151-418C-9A07-BF114ED0063E}" type="pres">
      <dgm:prSet presAssocID="{7024765F-E1C6-4436-AC03-6A2B8DECF6DB}" presName="parentText" presStyleLbl="solidFgAcc1" presStyleIdx="0" presStyleCnt="3" custScaleX="138330">
        <dgm:presLayoutVars>
          <dgm:chMax val="1"/>
          <dgm:bulletEnabled/>
        </dgm:presLayoutVars>
      </dgm:prSet>
      <dgm:spPr/>
    </dgm:pt>
    <dgm:pt modelId="{B640C399-003F-491E-B055-FE60E0635EF4}" type="pres">
      <dgm:prSet presAssocID="{7024765F-E1C6-4436-AC03-6A2B8DECF6DB}" presName="descendantText" presStyleLbl="alignNode1" presStyleIdx="0" presStyleCnt="3">
        <dgm:presLayoutVars>
          <dgm:bulletEnabled/>
        </dgm:presLayoutVars>
      </dgm:prSet>
      <dgm:spPr/>
    </dgm:pt>
    <dgm:pt modelId="{9078680C-E411-4929-88B5-A71F1CF6DF3C}" type="pres">
      <dgm:prSet presAssocID="{02569EC6-F1B6-4472-BF85-A4F1CC27765C}" presName="sp" presStyleCnt="0"/>
      <dgm:spPr/>
    </dgm:pt>
    <dgm:pt modelId="{CCDCA6B6-AF26-4857-8F63-129E253118E7}" type="pres">
      <dgm:prSet presAssocID="{83941539-348F-4027-9648-8B20901C128D}" presName="linNode" presStyleCnt="0"/>
      <dgm:spPr/>
    </dgm:pt>
    <dgm:pt modelId="{9A7423A3-F32D-45E0-82CF-88FE76E47B56}" type="pres">
      <dgm:prSet presAssocID="{83941539-348F-4027-9648-8B20901C128D}" presName="parentText" presStyleLbl="solidFgAcc1" presStyleIdx="1" presStyleCnt="3" custScaleX="141094">
        <dgm:presLayoutVars>
          <dgm:chMax val="1"/>
          <dgm:bulletEnabled/>
        </dgm:presLayoutVars>
      </dgm:prSet>
      <dgm:spPr/>
    </dgm:pt>
    <dgm:pt modelId="{4EF0F354-6905-4189-97C0-322F42C28AB8}" type="pres">
      <dgm:prSet presAssocID="{83941539-348F-4027-9648-8B20901C128D}" presName="descendantText" presStyleLbl="alignNode1" presStyleIdx="1" presStyleCnt="3">
        <dgm:presLayoutVars>
          <dgm:bulletEnabled/>
        </dgm:presLayoutVars>
      </dgm:prSet>
      <dgm:spPr/>
    </dgm:pt>
    <dgm:pt modelId="{24551145-F374-4A75-A2BB-282233D20D81}" type="pres">
      <dgm:prSet presAssocID="{BFBBCD61-4FBA-449C-9552-2F120EFC22D2}" presName="sp" presStyleCnt="0"/>
      <dgm:spPr/>
    </dgm:pt>
    <dgm:pt modelId="{2007B4F9-AA7A-4A1A-8434-9D3A967FE203}" type="pres">
      <dgm:prSet presAssocID="{F549CEFC-07BF-4159-AB45-117A2C508149}" presName="linNode" presStyleCnt="0"/>
      <dgm:spPr/>
    </dgm:pt>
    <dgm:pt modelId="{1350EDD6-9538-4CBA-8E57-4403ADC895B4}" type="pres">
      <dgm:prSet presAssocID="{F549CEFC-07BF-4159-AB45-117A2C508149}" presName="parentText" presStyleLbl="solidFgAcc1" presStyleIdx="2" presStyleCnt="3" custScaleX="141549">
        <dgm:presLayoutVars>
          <dgm:chMax val="1"/>
          <dgm:bulletEnabled/>
        </dgm:presLayoutVars>
      </dgm:prSet>
      <dgm:spPr/>
    </dgm:pt>
    <dgm:pt modelId="{8BE7C8B3-464A-4BC7-AE41-4BBEDC13FE9D}" type="pres">
      <dgm:prSet presAssocID="{F549CEFC-07BF-4159-AB45-117A2C508149}" presName="descendantText" presStyleLbl="alignNode1" presStyleIdx="2" presStyleCnt="3">
        <dgm:presLayoutVars>
          <dgm:bulletEnabled/>
        </dgm:presLayoutVars>
      </dgm:prSet>
      <dgm:spPr/>
    </dgm:pt>
  </dgm:ptLst>
  <dgm:cxnLst>
    <dgm:cxn modelId="{029B4417-22EC-499D-9493-B29FD5B036B1}" type="presOf" srcId="{EFF53E64-06EC-4A9E-826F-A95020B58E40}" destId="{8BE7C8B3-464A-4BC7-AE41-4BBEDC13FE9D}" srcOrd="0" destOrd="1" presId="urn:microsoft.com/office/officeart/2016/7/layout/VerticalHollowActionList"/>
    <dgm:cxn modelId="{83761D1C-1FDA-47C4-8417-526DAF2B4079}" type="presOf" srcId="{5F7DFE62-06AC-461C-B4DC-101914601780}" destId="{4EF0F354-6905-4189-97C0-322F42C28AB8}" srcOrd="0" destOrd="1" presId="urn:microsoft.com/office/officeart/2016/7/layout/VerticalHollowActionList"/>
    <dgm:cxn modelId="{C7BF3A1C-5E26-4615-BA3B-4CCDF001D278}" srcId="{518A94BC-0FFE-4DA4-9DC9-0E71F516A86F}" destId="{F549CEFC-07BF-4159-AB45-117A2C508149}" srcOrd="2" destOrd="0" parTransId="{FFDF1A72-544F-4932-8FB8-7429C5D9EC5B}" sibTransId="{51074E37-61A0-4DEB-9ECC-B59CFEFF0226}"/>
    <dgm:cxn modelId="{6E1F6620-782A-4849-A711-5DDE5E9D2DA7}" srcId="{83941539-348F-4027-9648-8B20901C128D}" destId="{A825871C-5D90-4141-8DE5-6156313A4B45}" srcOrd="0" destOrd="0" parTransId="{816D49D1-1695-4852-991C-31A40594717E}" sibTransId="{3B039066-1729-4D35-8E64-4DD27530D302}"/>
    <dgm:cxn modelId="{0040D927-A46D-42A7-A920-4CCFA6148CAB}" type="presOf" srcId="{BE28D9D6-E961-4690-8A01-4FC99085EC43}" destId="{8BE7C8B3-464A-4BC7-AE41-4BBEDC13FE9D}" srcOrd="0" destOrd="0" presId="urn:microsoft.com/office/officeart/2016/7/layout/VerticalHollowActionList"/>
    <dgm:cxn modelId="{899DD05D-E692-41AE-826D-33CB7DFD7B0E}" srcId="{A825871C-5D90-4141-8DE5-6156313A4B45}" destId="{5F7DFE62-06AC-461C-B4DC-101914601780}" srcOrd="0" destOrd="0" parTransId="{D2825D52-7648-468E-B5F4-AC78A9ABF6D8}" sibTransId="{986744AF-E876-4839-9371-ACB56D1989B3}"/>
    <dgm:cxn modelId="{B0F76364-104F-472F-B0A6-830D939A1497}" type="presOf" srcId="{D4757E46-8BFC-4B35-9A9E-F1BFCB904223}" destId="{4EF0F354-6905-4189-97C0-322F42C28AB8}" srcOrd="0" destOrd="2" presId="urn:microsoft.com/office/officeart/2016/7/layout/VerticalHollowActionList"/>
    <dgm:cxn modelId="{4C927065-2136-4BB0-B862-9ECC865D112F}" type="presOf" srcId="{32580894-AEBD-4D87-B842-B06A2992AEB8}" destId="{B640C399-003F-491E-B055-FE60E0635EF4}" srcOrd="0" destOrd="0" presId="urn:microsoft.com/office/officeart/2016/7/layout/VerticalHollowActionList"/>
    <dgm:cxn modelId="{1AED7366-4F93-410F-BC24-EF127F90A60F}" type="presOf" srcId="{F549CEFC-07BF-4159-AB45-117A2C508149}" destId="{1350EDD6-9538-4CBA-8E57-4403ADC895B4}" srcOrd="0" destOrd="0" presId="urn:microsoft.com/office/officeart/2016/7/layout/VerticalHollowActionList"/>
    <dgm:cxn modelId="{D388DC54-F065-4A68-99D0-766025776FE3}" type="presOf" srcId="{90351790-901D-4548-B31F-6C493D101BDC}" destId="{B640C399-003F-491E-B055-FE60E0635EF4}" srcOrd="0" destOrd="1" presId="urn:microsoft.com/office/officeart/2016/7/layout/VerticalHollowActionList"/>
    <dgm:cxn modelId="{43D8B957-CA5B-427E-97D4-7108FFE043F0}" type="presOf" srcId="{518A94BC-0FFE-4DA4-9DC9-0E71F516A86F}" destId="{DF0B4294-B5D6-445C-AA9F-4E07AC5CF508}" srcOrd="0" destOrd="0" presId="urn:microsoft.com/office/officeart/2016/7/layout/VerticalHollowActionList"/>
    <dgm:cxn modelId="{C7DB657F-59B0-4ACF-9890-3DC5462E4D98}" srcId="{BE28D9D6-E961-4690-8A01-4FC99085EC43}" destId="{EFF53E64-06EC-4A9E-826F-A95020B58E40}" srcOrd="0" destOrd="0" parTransId="{A8C33A57-31B5-4BDB-A299-61B1E59B54FB}" sibTransId="{0B2207AF-E169-47B0-9469-4BCEBEAE901C}"/>
    <dgm:cxn modelId="{0B6E7E98-3124-44D8-866B-A69872582115}" srcId="{7024765F-E1C6-4436-AC03-6A2B8DECF6DB}" destId="{32580894-AEBD-4D87-B842-B06A2992AEB8}" srcOrd="0" destOrd="0" parTransId="{06398BEA-FD64-4CF8-BB7E-5107D776B32F}" sibTransId="{A5E1657A-2C74-4682-8D42-6C893F39518E}"/>
    <dgm:cxn modelId="{5FD69698-5FFB-41B9-8468-80A74C4AC2DF}" srcId="{32580894-AEBD-4D87-B842-B06A2992AEB8}" destId="{90351790-901D-4548-B31F-6C493D101BDC}" srcOrd="0" destOrd="0" parTransId="{F0F9139A-BBAB-43FB-A4B6-E663979557BF}" sibTransId="{80794269-48F1-4A3D-9D81-97BD7ED21F31}"/>
    <dgm:cxn modelId="{A7EEF9A5-A1E8-49FA-B186-B90D2A9F8190}" srcId="{518A94BC-0FFE-4DA4-9DC9-0E71F516A86F}" destId="{83941539-348F-4027-9648-8B20901C128D}" srcOrd="1" destOrd="0" parTransId="{2D38E9F6-9766-4891-A18F-9AA9C30F5856}" sibTransId="{BFBBCD61-4FBA-449C-9552-2F120EFC22D2}"/>
    <dgm:cxn modelId="{3C5BAAB6-7382-4C2F-91CE-4FD108639235}" type="presOf" srcId="{83941539-348F-4027-9648-8B20901C128D}" destId="{9A7423A3-F32D-45E0-82CF-88FE76E47B56}" srcOrd="0" destOrd="0" presId="urn:microsoft.com/office/officeart/2016/7/layout/VerticalHollowActionList"/>
    <dgm:cxn modelId="{859508BE-C0AE-4BA5-944D-CD526335A745}" type="presOf" srcId="{A825871C-5D90-4141-8DE5-6156313A4B45}" destId="{4EF0F354-6905-4189-97C0-322F42C28AB8}" srcOrd="0" destOrd="0" presId="urn:microsoft.com/office/officeart/2016/7/layout/VerticalHollowActionList"/>
    <dgm:cxn modelId="{D41DC7CF-9D6C-42DF-A7FF-01F3FDD3C8FC}" srcId="{518A94BC-0FFE-4DA4-9DC9-0E71F516A86F}" destId="{7024765F-E1C6-4436-AC03-6A2B8DECF6DB}" srcOrd="0" destOrd="0" parTransId="{70B8FF8E-7D30-465D-B1AF-A9E7B1F77959}" sibTransId="{02569EC6-F1B6-4472-BF85-A4F1CC27765C}"/>
    <dgm:cxn modelId="{B577FAE1-EDCF-4479-9E86-F0BA78796C7C}" srcId="{F549CEFC-07BF-4159-AB45-117A2C508149}" destId="{BE28D9D6-E961-4690-8A01-4FC99085EC43}" srcOrd="0" destOrd="0" parTransId="{53D912C3-1921-4897-AC9F-75EB6D44DBDF}" sibTransId="{6E5E9CF9-6739-4C0E-8DA6-CA324F7E0078}"/>
    <dgm:cxn modelId="{85FEDBF4-86A9-4A84-BDD7-449A34860456}" type="presOf" srcId="{7024765F-E1C6-4436-AC03-6A2B8DECF6DB}" destId="{1B3CAA43-D151-418C-9A07-BF114ED0063E}" srcOrd="0" destOrd="0" presId="urn:microsoft.com/office/officeart/2016/7/layout/VerticalHollowActionList"/>
    <dgm:cxn modelId="{6F3368FB-C58C-4462-A280-BFE8AC0A34EB}" srcId="{A825871C-5D90-4141-8DE5-6156313A4B45}" destId="{D4757E46-8BFC-4B35-9A9E-F1BFCB904223}" srcOrd="1" destOrd="0" parTransId="{A11C5D67-19BF-4627-9CF2-DBB1713334E2}" sibTransId="{107E9436-1D39-4AC3-8F11-47355048D2BF}"/>
    <dgm:cxn modelId="{FE4FE74E-03C2-41DB-A786-580E2FF2AB31}" type="presParOf" srcId="{DF0B4294-B5D6-445C-AA9F-4E07AC5CF508}" destId="{EFB4731F-DE25-4385-9BA4-E93E0233FBAC}" srcOrd="0" destOrd="0" presId="urn:microsoft.com/office/officeart/2016/7/layout/VerticalHollowActionList"/>
    <dgm:cxn modelId="{E7982D60-8521-45EF-A662-D3F870654D4A}" type="presParOf" srcId="{EFB4731F-DE25-4385-9BA4-E93E0233FBAC}" destId="{1B3CAA43-D151-418C-9A07-BF114ED0063E}" srcOrd="0" destOrd="0" presId="urn:microsoft.com/office/officeart/2016/7/layout/VerticalHollowActionList"/>
    <dgm:cxn modelId="{BD109464-0CB5-4E82-A39A-A09E606458C5}" type="presParOf" srcId="{EFB4731F-DE25-4385-9BA4-E93E0233FBAC}" destId="{B640C399-003F-491E-B055-FE60E0635EF4}" srcOrd="1" destOrd="0" presId="urn:microsoft.com/office/officeart/2016/7/layout/VerticalHollowActionList"/>
    <dgm:cxn modelId="{1721D12B-BB7A-4A9C-A72E-29915275AB3A}" type="presParOf" srcId="{DF0B4294-B5D6-445C-AA9F-4E07AC5CF508}" destId="{9078680C-E411-4929-88B5-A71F1CF6DF3C}" srcOrd="1" destOrd="0" presId="urn:microsoft.com/office/officeart/2016/7/layout/VerticalHollowActionList"/>
    <dgm:cxn modelId="{D2943A89-69FE-4A37-A642-E6D48992CEAA}" type="presParOf" srcId="{DF0B4294-B5D6-445C-AA9F-4E07AC5CF508}" destId="{CCDCA6B6-AF26-4857-8F63-129E253118E7}" srcOrd="2" destOrd="0" presId="urn:microsoft.com/office/officeart/2016/7/layout/VerticalHollowActionList"/>
    <dgm:cxn modelId="{DFDF7071-508F-453C-A5F8-8817C3356CF1}" type="presParOf" srcId="{CCDCA6B6-AF26-4857-8F63-129E253118E7}" destId="{9A7423A3-F32D-45E0-82CF-88FE76E47B56}" srcOrd="0" destOrd="0" presId="urn:microsoft.com/office/officeart/2016/7/layout/VerticalHollowActionList"/>
    <dgm:cxn modelId="{15A68718-FB0A-4A56-80B3-21B9D479358F}" type="presParOf" srcId="{CCDCA6B6-AF26-4857-8F63-129E253118E7}" destId="{4EF0F354-6905-4189-97C0-322F42C28AB8}" srcOrd="1" destOrd="0" presId="urn:microsoft.com/office/officeart/2016/7/layout/VerticalHollowActionList"/>
    <dgm:cxn modelId="{56807F0B-404B-4724-936D-916DB2E73D82}" type="presParOf" srcId="{DF0B4294-B5D6-445C-AA9F-4E07AC5CF508}" destId="{24551145-F374-4A75-A2BB-282233D20D81}" srcOrd="3" destOrd="0" presId="urn:microsoft.com/office/officeart/2016/7/layout/VerticalHollowActionList"/>
    <dgm:cxn modelId="{2259EACC-AC45-4DAC-8D28-90888A68673F}" type="presParOf" srcId="{DF0B4294-B5D6-445C-AA9F-4E07AC5CF508}" destId="{2007B4F9-AA7A-4A1A-8434-9D3A967FE203}" srcOrd="4" destOrd="0" presId="urn:microsoft.com/office/officeart/2016/7/layout/VerticalHollowActionList"/>
    <dgm:cxn modelId="{97FC138F-149E-4B56-9DB8-6AD1076C85C3}" type="presParOf" srcId="{2007B4F9-AA7A-4A1A-8434-9D3A967FE203}" destId="{1350EDD6-9538-4CBA-8E57-4403ADC895B4}" srcOrd="0" destOrd="0" presId="urn:microsoft.com/office/officeart/2016/7/layout/VerticalHollowActionList"/>
    <dgm:cxn modelId="{F570D054-8764-4D34-9F10-84E3681C5347}" type="presParOf" srcId="{2007B4F9-AA7A-4A1A-8434-9D3A967FE203}" destId="{8BE7C8B3-464A-4BC7-AE41-4BBEDC13FE9D}" srcOrd="1" destOrd="0" presId="urn:microsoft.com/office/officeart/2016/7/layout/VerticalHollowAction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FDFEF657-0BC5-4437-91FF-1A28F3435A1B}" type="doc">
      <dgm:prSet loTypeId="urn:microsoft.com/office/officeart/2018/2/layout/IconVerticalSolidList" loCatId="icon" qsTypeId="urn:microsoft.com/office/officeart/2005/8/quickstyle/simple1" qsCatId="simple" csTypeId="urn:microsoft.com/office/officeart/2005/8/colors/accent2_2" csCatId="accent2" phldr="1"/>
      <dgm:spPr/>
      <dgm:t>
        <a:bodyPr/>
        <a:lstStyle/>
        <a:p>
          <a:endParaRPr lang="en-US"/>
        </a:p>
      </dgm:t>
    </dgm:pt>
    <dgm:pt modelId="{481A0F7B-10F8-4458-BB0E-B4D619A3EFBB}">
      <dgm:prSet/>
      <dgm:spPr/>
      <dgm:t>
        <a:bodyPr/>
        <a:lstStyle/>
        <a:p>
          <a:r>
            <a:rPr lang="en-US" i="1"/>
            <a:t>Planning</a:t>
          </a:r>
          <a:r>
            <a:rPr lang="en-US"/>
            <a:t> - goal setting, defining the project, team organization</a:t>
          </a:r>
        </a:p>
      </dgm:t>
    </dgm:pt>
    <dgm:pt modelId="{6ED16196-A3B4-4975-847F-FB4839A1C81B}" type="parTrans" cxnId="{F5954C99-BF70-442B-9E24-11B835CDF7BE}">
      <dgm:prSet/>
      <dgm:spPr/>
      <dgm:t>
        <a:bodyPr/>
        <a:lstStyle/>
        <a:p>
          <a:endParaRPr lang="en-US"/>
        </a:p>
      </dgm:t>
    </dgm:pt>
    <dgm:pt modelId="{C811CD9D-4CBD-4645-880A-36CBFC92E131}" type="sibTrans" cxnId="{F5954C99-BF70-442B-9E24-11B835CDF7BE}">
      <dgm:prSet/>
      <dgm:spPr/>
      <dgm:t>
        <a:bodyPr/>
        <a:lstStyle/>
        <a:p>
          <a:endParaRPr lang="en-US"/>
        </a:p>
      </dgm:t>
    </dgm:pt>
    <dgm:pt modelId="{C8AE25AE-BE87-4A97-9E39-5E01774C3F32}">
      <dgm:prSet/>
      <dgm:spPr/>
      <dgm:t>
        <a:bodyPr/>
        <a:lstStyle/>
        <a:p>
          <a:r>
            <a:rPr lang="en-US" i="1"/>
            <a:t>Scheduling</a:t>
          </a:r>
          <a:r>
            <a:rPr lang="en-US"/>
            <a:t> - relate people, money, and supplies to specific activities and activities to each other</a:t>
          </a:r>
        </a:p>
      </dgm:t>
    </dgm:pt>
    <dgm:pt modelId="{0ACCE478-A444-4CA1-A9EC-4C2FB1508F43}" type="parTrans" cxnId="{0ED3A9CB-BA9D-47B1-BF6C-DDD3DD448338}">
      <dgm:prSet/>
      <dgm:spPr/>
      <dgm:t>
        <a:bodyPr/>
        <a:lstStyle/>
        <a:p>
          <a:endParaRPr lang="en-US"/>
        </a:p>
      </dgm:t>
    </dgm:pt>
    <dgm:pt modelId="{C43BC81D-D6AA-466A-8450-2A9FA6F5FBA2}" type="sibTrans" cxnId="{0ED3A9CB-BA9D-47B1-BF6C-DDD3DD448338}">
      <dgm:prSet/>
      <dgm:spPr/>
      <dgm:t>
        <a:bodyPr/>
        <a:lstStyle/>
        <a:p>
          <a:endParaRPr lang="en-US"/>
        </a:p>
      </dgm:t>
    </dgm:pt>
    <dgm:pt modelId="{EBFF9DD6-247A-4797-84EA-0BC18460C8A1}">
      <dgm:prSet/>
      <dgm:spPr/>
      <dgm:t>
        <a:bodyPr/>
        <a:lstStyle/>
        <a:p>
          <a:r>
            <a:rPr lang="en-US" i="1"/>
            <a:t>Controlling</a:t>
          </a:r>
          <a:r>
            <a:rPr lang="en-US"/>
            <a:t> - monitor resources, costs, quality, and budgets; revise plans and shift resources to meet time and cost demands</a:t>
          </a:r>
        </a:p>
      </dgm:t>
    </dgm:pt>
    <dgm:pt modelId="{4D0CAE5B-F6BD-42D2-AF8E-26628BEF724E}" type="parTrans" cxnId="{8EC48115-879C-4948-83C2-388C955BC636}">
      <dgm:prSet/>
      <dgm:spPr/>
      <dgm:t>
        <a:bodyPr/>
        <a:lstStyle/>
        <a:p>
          <a:endParaRPr lang="en-US"/>
        </a:p>
      </dgm:t>
    </dgm:pt>
    <dgm:pt modelId="{374859B3-E5D3-48DC-BE3B-C26B63848F52}" type="sibTrans" cxnId="{8EC48115-879C-4948-83C2-388C955BC636}">
      <dgm:prSet/>
      <dgm:spPr/>
      <dgm:t>
        <a:bodyPr/>
        <a:lstStyle/>
        <a:p>
          <a:endParaRPr lang="en-US"/>
        </a:p>
      </dgm:t>
    </dgm:pt>
    <dgm:pt modelId="{43ED8B43-00E8-43F5-925E-1F379C1916C6}" type="pres">
      <dgm:prSet presAssocID="{FDFEF657-0BC5-4437-91FF-1A28F3435A1B}" presName="root" presStyleCnt="0">
        <dgm:presLayoutVars>
          <dgm:dir/>
          <dgm:resizeHandles val="exact"/>
        </dgm:presLayoutVars>
      </dgm:prSet>
      <dgm:spPr/>
    </dgm:pt>
    <dgm:pt modelId="{FDB43575-317C-4291-A316-52C7A469F341}" type="pres">
      <dgm:prSet presAssocID="{481A0F7B-10F8-4458-BB0E-B4D619A3EFBB}" presName="compNode" presStyleCnt="0"/>
      <dgm:spPr/>
    </dgm:pt>
    <dgm:pt modelId="{1081B8FC-4751-4336-8899-768167DE277F}" type="pres">
      <dgm:prSet presAssocID="{481A0F7B-10F8-4458-BB0E-B4D619A3EFBB}" presName="bgRect" presStyleLbl="bgShp" presStyleIdx="0" presStyleCnt="3"/>
      <dgm:spPr/>
    </dgm:pt>
    <dgm:pt modelId="{BE033551-22F0-4B9B-A638-5D26711CEA22}" type="pres">
      <dgm:prSet presAssocID="{481A0F7B-10F8-4458-BB0E-B4D619A3EFBB}" presName="iconRect" presStyleLbl="node1" presStyleIdx="0" presStyleCnt="3"/>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ierarchy"/>
        </a:ext>
      </dgm:extLst>
    </dgm:pt>
    <dgm:pt modelId="{B71142FD-5EB9-43FC-80FC-1CBD9A9D7F5C}" type="pres">
      <dgm:prSet presAssocID="{481A0F7B-10F8-4458-BB0E-B4D619A3EFBB}" presName="spaceRect" presStyleCnt="0"/>
      <dgm:spPr/>
    </dgm:pt>
    <dgm:pt modelId="{3FE09EBD-89BA-42F8-BC30-125FA053884F}" type="pres">
      <dgm:prSet presAssocID="{481A0F7B-10F8-4458-BB0E-B4D619A3EFBB}" presName="parTx" presStyleLbl="revTx" presStyleIdx="0" presStyleCnt="3">
        <dgm:presLayoutVars>
          <dgm:chMax val="0"/>
          <dgm:chPref val="0"/>
        </dgm:presLayoutVars>
      </dgm:prSet>
      <dgm:spPr/>
    </dgm:pt>
    <dgm:pt modelId="{EA0BDF53-ADCD-460C-9769-6C97D3996FAD}" type="pres">
      <dgm:prSet presAssocID="{C811CD9D-4CBD-4645-880A-36CBFC92E131}" presName="sibTrans" presStyleCnt="0"/>
      <dgm:spPr/>
    </dgm:pt>
    <dgm:pt modelId="{E8CA5BE7-0787-4270-9272-6BF2EF4398DA}" type="pres">
      <dgm:prSet presAssocID="{C8AE25AE-BE87-4A97-9E39-5E01774C3F32}" presName="compNode" presStyleCnt="0"/>
      <dgm:spPr/>
    </dgm:pt>
    <dgm:pt modelId="{7CC6A6C1-D49F-4FE6-B8BB-57D773987748}" type="pres">
      <dgm:prSet presAssocID="{C8AE25AE-BE87-4A97-9E39-5E01774C3F32}" presName="bgRect" presStyleLbl="bgShp" presStyleIdx="1" presStyleCnt="3"/>
      <dgm:spPr/>
    </dgm:pt>
    <dgm:pt modelId="{9A325928-5522-4270-8006-6EB926D97C2A}" type="pres">
      <dgm:prSet presAssocID="{C8AE25AE-BE87-4A97-9E39-5E01774C3F32}" presName="iconRect" presStyleLbl="node1" presStyleIdx="1" presStyleCnt="3"/>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Monthly calendar"/>
        </a:ext>
      </dgm:extLst>
    </dgm:pt>
    <dgm:pt modelId="{400F0646-0AC4-47D6-A382-B73B03FDADF7}" type="pres">
      <dgm:prSet presAssocID="{C8AE25AE-BE87-4A97-9E39-5E01774C3F32}" presName="spaceRect" presStyleCnt="0"/>
      <dgm:spPr/>
    </dgm:pt>
    <dgm:pt modelId="{E61655F1-B88F-4126-8D8E-D55B3312D998}" type="pres">
      <dgm:prSet presAssocID="{C8AE25AE-BE87-4A97-9E39-5E01774C3F32}" presName="parTx" presStyleLbl="revTx" presStyleIdx="1" presStyleCnt="3">
        <dgm:presLayoutVars>
          <dgm:chMax val="0"/>
          <dgm:chPref val="0"/>
        </dgm:presLayoutVars>
      </dgm:prSet>
      <dgm:spPr/>
    </dgm:pt>
    <dgm:pt modelId="{AF423C2A-4E3A-451C-A00C-462323C986E6}" type="pres">
      <dgm:prSet presAssocID="{C43BC81D-D6AA-466A-8450-2A9FA6F5FBA2}" presName="sibTrans" presStyleCnt="0"/>
      <dgm:spPr/>
    </dgm:pt>
    <dgm:pt modelId="{B5A22D18-D179-447F-85C8-2D127869EB1A}" type="pres">
      <dgm:prSet presAssocID="{EBFF9DD6-247A-4797-84EA-0BC18460C8A1}" presName="compNode" presStyleCnt="0"/>
      <dgm:spPr/>
    </dgm:pt>
    <dgm:pt modelId="{FD513A04-EF33-4A6A-9BA3-DE9EE1EA4540}" type="pres">
      <dgm:prSet presAssocID="{EBFF9DD6-247A-4797-84EA-0BC18460C8A1}" presName="bgRect" presStyleLbl="bgShp" presStyleIdx="2" presStyleCnt="3"/>
      <dgm:spPr/>
    </dgm:pt>
    <dgm:pt modelId="{C877EFD3-7122-4EEF-A83B-FBE79FC5B55C}" type="pres">
      <dgm:prSet presAssocID="{EBFF9DD6-247A-4797-84EA-0BC18460C8A1}" presName="iconRect" presStyleLbl="node1" presStyleIdx="2" presStyleCnt="3"/>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Branching Diagram"/>
        </a:ext>
      </dgm:extLst>
    </dgm:pt>
    <dgm:pt modelId="{629362B2-81FF-4E32-8517-AF594F7195A5}" type="pres">
      <dgm:prSet presAssocID="{EBFF9DD6-247A-4797-84EA-0BC18460C8A1}" presName="spaceRect" presStyleCnt="0"/>
      <dgm:spPr/>
    </dgm:pt>
    <dgm:pt modelId="{EEED69B9-2466-4481-BD28-0BCE1280717F}" type="pres">
      <dgm:prSet presAssocID="{EBFF9DD6-247A-4797-84EA-0BC18460C8A1}" presName="parTx" presStyleLbl="revTx" presStyleIdx="2" presStyleCnt="3">
        <dgm:presLayoutVars>
          <dgm:chMax val="0"/>
          <dgm:chPref val="0"/>
        </dgm:presLayoutVars>
      </dgm:prSet>
      <dgm:spPr/>
    </dgm:pt>
  </dgm:ptLst>
  <dgm:cxnLst>
    <dgm:cxn modelId="{8EC48115-879C-4948-83C2-388C955BC636}" srcId="{FDFEF657-0BC5-4437-91FF-1A28F3435A1B}" destId="{EBFF9DD6-247A-4797-84EA-0BC18460C8A1}" srcOrd="2" destOrd="0" parTransId="{4D0CAE5B-F6BD-42D2-AF8E-26628BEF724E}" sibTransId="{374859B3-E5D3-48DC-BE3B-C26B63848F52}"/>
    <dgm:cxn modelId="{A1D4BA78-CCD6-4147-8481-68A6A6BD63B6}" type="presOf" srcId="{481A0F7B-10F8-4458-BB0E-B4D619A3EFBB}" destId="{3FE09EBD-89BA-42F8-BC30-125FA053884F}" srcOrd="0" destOrd="0" presId="urn:microsoft.com/office/officeart/2018/2/layout/IconVerticalSolidList"/>
    <dgm:cxn modelId="{7F154F89-1CA6-449C-B659-8A45FA79FFE9}" type="presOf" srcId="{FDFEF657-0BC5-4437-91FF-1A28F3435A1B}" destId="{43ED8B43-00E8-43F5-925E-1F379C1916C6}" srcOrd="0" destOrd="0" presId="urn:microsoft.com/office/officeart/2018/2/layout/IconVerticalSolidList"/>
    <dgm:cxn modelId="{F5954C99-BF70-442B-9E24-11B835CDF7BE}" srcId="{FDFEF657-0BC5-4437-91FF-1A28F3435A1B}" destId="{481A0F7B-10F8-4458-BB0E-B4D619A3EFBB}" srcOrd="0" destOrd="0" parTransId="{6ED16196-A3B4-4975-847F-FB4839A1C81B}" sibTransId="{C811CD9D-4CBD-4645-880A-36CBFC92E131}"/>
    <dgm:cxn modelId="{DC873EA6-00BC-4A23-B969-9D217AB74353}" type="presOf" srcId="{C8AE25AE-BE87-4A97-9E39-5E01774C3F32}" destId="{E61655F1-B88F-4126-8D8E-D55B3312D998}" srcOrd="0" destOrd="0" presId="urn:microsoft.com/office/officeart/2018/2/layout/IconVerticalSolidList"/>
    <dgm:cxn modelId="{A40839B6-0254-4F9D-8B4E-019EC40DDC08}" type="presOf" srcId="{EBFF9DD6-247A-4797-84EA-0BC18460C8A1}" destId="{EEED69B9-2466-4481-BD28-0BCE1280717F}" srcOrd="0" destOrd="0" presId="urn:microsoft.com/office/officeart/2018/2/layout/IconVerticalSolidList"/>
    <dgm:cxn modelId="{0ED3A9CB-BA9D-47B1-BF6C-DDD3DD448338}" srcId="{FDFEF657-0BC5-4437-91FF-1A28F3435A1B}" destId="{C8AE25AE-BE87-4A97-9E39-5E01774C3F32}" srcOrd="1" destOrd="0" parTransId="{0ACCE478-A444-4CA1-A9EC-4C2FB1508F43}" sibTransId="{C43BC81D-D6AA-466A-8450-2A9FA6F5FBA2}"/>
    <dgm:cxn modelId="{F8816A47-9595-4D6D-868F-0B6903BAE320}" type="presParOf" srcId="{43ED8B43-00E8-43F5-925E-1F379C1916C6}" destId="{FDB43575-317C-4291-A316-52C7A469F341}" srcOrd="0" destOrd="0" presId="urn:microsoft.com/office/officeart/2018/2/layout/IconVerticalSolidList"/>
    <dgm:cxn modelId="{BBEA08CA-9E23-4E45-8D0E-45A5AC2ADB19}" type="presParOf" srcId="{FDB43575-317C-4291-A316-52C7A469F341}" destId="{1081B8FC-4751-4336-8899-768167DE277F}" srcOrd="0" destOrd="0" presId="urn:microsoft.com/office/officeart/2018/2/layout/IconVerticalSolidList"/>
    <dgm:cxn modelId="{7E57F23E-01D1-4CC9-92BD-BF6DF20007FE}" type="presParOf" srcId="{FDB43575-317C-4291-A316-52C7A469F341}" destId="{BE033551-22F0-4B9B-A638-5D26711CEA22}" srcOrd="1" destOrd="0" presId="urn:microsoft.com/office/officeart/2018/2/layout/IconVerticalSolidList"/>
    <dgm:cxn modelId="{0FDE8926-B804-4432-8702-B6C8D1FF6F09}" type="presParOf" srcId="{FDB43575-317C-4291-A316-52C7A469F341}" destId="{B71142FD-5EB9-43FC-80FC-1CBD9A9D7F5C}" srcOrd="2" destOrd="0" presId="urn:microsoft.com/office/officeart/2018/2/layout/IconVerticalSolidList"/>
    <dgm:cxn modelId="{0F196539-FA09-4B79-9BEA-F435F8DDF94C}" type="presParOf" srcId="{FDB43575-317C-4291-A316-52C7A469F341}" destId="{3FE09EBD-89BA-42F8-BC30-125FA053884F}" srcOrd="3" destOrd="0" presId="urn:microsoft.com/office/officeart/2018/2/layout/IconVerticalSolidList"/>
    <dgm:cxn modelId="{B72BFFC1-7B32-40ED-B212-6580FB4A275C}" type="presParOf" srcId="{43ED8B43-00E8-43F5-925E-1F379C1916C6}" destId="{EA0BDF53-ADCD-460C-9769-6C97D3996FAD}" srcOrd="1" destOrd="0" presId="urn:microsoft.com/office/officeart/2018/2/layout/IconVerticalSolidList"/>
    <dgm:cxn modelId="{994EF8DE-241A-4D81-ADE2-440930E0FD7C}" type="presParOf" srcId="{43ED8B43-00E8-43F5-925E-1F379C1916C6}" destId="{E8CA5BE7-0787-4270-9272-6BF2EF4398DA}" srcOrd="2" destOrd="0" presId="urn:microsoft.com/office/officeart/2018/2/layout/IconVerticalSolidList"/>
    <dgm:cxn modelId="{4A14D892-1710-4913-A7F0-D98ADE4832D1}" type="presParOf" srcId="{E8CA5BE7-0787-4270-9272-6BF2EF4398DA}" destId="{7CC6A6C1-D49F-4FE6-B8BB-57D773987748}" srcOrd="0" destOrd="0" presId="urn:microsoft.com/office/officeart/2018/2/layout/IconVerticalSolidList"/>
    <dgm:cxn modelId="{61901CF1-7481-4A62-A842-3F2A37595883}" type="presParOf" srcId="{E8CA5BE7-0787-4270-9272-6BF2EF4398DA}" destId="{9A325928-5522-4270-8006-6EB926D97C2A}" srcOrd="1" destOrd="0" presId="urn:microsoft.com/office/officeart/2018/2/layout/IconVerticalSolidList"/>
    <dgm:cxn modelId="{052A48F8-6A7C-41CC-B9DB-B76A17031858}" type="presParOf" srcId="{E8CA5BE7-0787-4270-9272-6BF2EF4398DA}" destId="{400F0646-0AC4-47D6-A382-B73B03FDADF7}" srcOrd="2" destOrd="0" presId="urn:microsoft.com/office/officeart/2018/2/layout/IconVerticalSolidList"/>
    <dgm:cxn modelId="{C1370952-8ED9-4CF8-9483-86968081875F}" type="presParOf" srcId="{E8CA5BE7-0787-4270-9272-6BF2EF4398DA}" destId="{E61655F1-B88F-4126-8D8E-D55B3312D998}" srcOrd="3" destOrd="0" presId="urn:microsoft.com/office/officeart/2018/2/layout/IconVerticalSolidList"/>
    <dgm:cxn modelId="{C1830C4B-B94E-4174-A4E4-3A90203C99D7}" type="presParOf" srcId="{43ED8B43-00E8-43F5-925E-1F379C1916C6}" destId="{AF423C2A-4E3A-451C-A00C-462323C986E6}" srcOrd="3" destOrd="0" presId="urn:microsoft.com/office/officeart/2018/2/layout/IconVerticalSolidList"/>
    <dgm:cxn modelId="{643C8499-EFA8-4685-8B60-F330F467526B}" type="presParOf" srcId="{43ED8B43-00E8-43F5-925E-1F379C1916C6}" destId="{B5A22D18-D179-447F-85C8-2D127869EB1A}" srcOrd="4" destOrd="0" presId="urn:microsoft.com/office/officeart/2018/2/layout/IconVerticalSolidList"/>
    <dgm:cxn modelId="{A9DB14AA-78D1-4E73-9686-FA9D72F3F123}" type="presParOf" srcId="{B5A22D18-D179-447F-85C8-2D127869EB1A}" destId="{FD513A04-EF33-4A6A-9BA3-DE9EE1EA4540}" srcOrd="0" destOrd="0" presId="urn:microsoft.com/office/officeart/2018/2/layout/IconVerticalSolidList"/>
    <dgm:cxn modelId="{B658B547-5F8F-4B38-AF1B-442864F9C147}" type="presParOf" srcId="{B5A22D18-D179-447F-85C8-2D127869EB1A}" destId="{C877EFD3-7122-4EEF-A83B-FBE79FC5B55C}" srcOrd="1" destOrd="0" presId="urn:microsoft.com/office/officeart/2018/2/layout/IconVerticalSolidList"/>
    <dgm:cxn modelId="{DC4FA749-B913-407E-8548-F84E9BE8C43F}" type="presParOf" srcId="{B5A22D18-D179-447F-85C8-2D127869EB1A}" destId="{629362B2-81FF-4E32-8517-AF594F7195A5}" srcOrd="2" destOrd="0" presId="urn:microsoft.com/office/officeart/2018/2/layout/IconVerticalSolidList"/>
    <dgm:cxn modelId="{218CE850-3E96-44D2-BF65-A373F0D0098A}" type="presParOf" srcId="{B5A22D18-D179-447F-85C8-2D127869EB1A}" destId="{EEED69B9-2466-4481-BD28-0BCE1280717F}"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E381CF6-1122-4EEC-BD39-66F229E0F27D}">
      <dsp:nvSpPr>
        <dsp:cNvPr id="0" name=""/>
        <dsp:cNvSpPr/>
      </dsp:nvSpPr>
      <dsp:spPr>
        <a:xfrm>
          <a:off x="-559009" y="233830"/>
          <a:ext cx="8288037" cy="2592719"/>
        </a:xfrm>
        <a:prstGeom prst="roundRect">
          <a:avLst>
            <a:gd name="adj" fmla="val 10000"/>
          </a:avLst>
        </a:prstGeom>
        <a:solidFill>
          <a:srgbClr val="81B3BB">
            <a:alpha val="60000"/>
          </a:srgbClr>
        </a:solidFill>
        <a:ln>
          <a:noFill/>
        </a:ln>
        <a:effectLst/>
      </dsp:spPr>
      <dsp:style>
        <a:lnRef idx="0">
          <a:scrgbClr r="0" g="0" b="0"/>
        </a:lnRef>
        <a:fillRef idx="1">
          <a:scrgbClr r="0" g="0" b="0"/>
        </a:fillRef>
        <a:effectRef idx="0">
          <a:scrgbClr r="0" g="0" b="0"/>
        </a:effectRef>
        <a:fontRef idx="minor"/>
      </dsp:style>
    </dsp:sp>
    <dsp:sp modelId="{1E93F347-AEB1-4356-B745-40063F51AD05}">
      <dsp:nvSpPr>
        <dsp:cNvPr id="0" name=""/>
        <dsp:cNvSpPr/>
      </dsp:nvSpPr>
      <dsp:spPr>
        <a:xfrm>
          <a:off x="9668" y="1013211"/>
          <a:ext cx="1033959" cy="1033959"/>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A0D9F0F-91DC-4489-B6BD-7BA06DDC5A07}">
      <dsp:nvSpPr>
        <dsp:cNvPr id="0" name=""/>
        <dsp:cNvSpPr/>
      </dsp:nvSpPr>
      <dsp:spPr>
        <a:xfrm>
          <a:off x="974792" y="589964"/>
          <a:ext cx="2701690" cy="1879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8959" tIns="198959" rIns="198959" bIns="198959" numCol="1" spcCol="1270" anchor="ctr" anchorCtr="0">
          <a:noAutofit/>
        </a:bodyPr>
        <a:lstStyle/>
        <a:p>
          <a:pPr marL="0" lvl="0" indent="0" algn="l" defTabSz="1111250">
            <a:lnSpc>
              <a:spcPct val="100000"/>
            </a:lnSpc>
            <a:spcBef>
              <a:spcPct val="0"/>
            </a:spcBef>
            <a:spcAft>
              <a:spcPct val="35000"/>
            </a:spcAft>
            <a:buNone/>
          </a:pPr>
          <a:r>
            <a:rPr lang="en-US" sz="2500" kern="1200"/>
            <a:t>Introduction to the course</a:t>
          </a:r>
        </a:p>
      </dsp:txBody>
      <dsp:txXfrm>
        <a:off x="974792" y="589964"/>
        <a:ext cx="2701690" cy="1879926"/>
      </dsp:txXfrm>
    </dsp:sp>
    <dsp:sp modelId="{D4447782-994A-464F-A0E2-D1E55ADC416A}">
      <dsp:nvSpPr>
        <dsp:cNvPr id="0" name=""/>
        <dsp:cNvSpPr/>
      </dsp:nvSpPr>
      <dsp:spPr>
        <a:xfrm>
          <a:off x="3706256" y="587745"/>
          <a:ext cx="2664702" cy="1879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8959" tIns="198959" rIns="198959" bIns="198959" numCol="1" spcCol="1270" anchor="ctr" anchorCtr="0">
          <a:noAutofit/>
        </a:bodyPr>
        <a:lstStyle/>
        <a:p>
          <a:pPr marL="0" lvl="0" indent="0" algn="l" defTabSz="800100">
            <a:lnSpc>
              <a:spcPct val="100000"/>
            </a:lnSpc>
            <a:spcBef>
              <a:spcPct val="0"/>
            </a:spcBef>
            <a:spcAft>
              <a:spcPct val="35000"/>
            </a:spcAft>
            <a:buNone/>
          </a:pPr>
          <a:r>
            <a:rPr lang="en-US" sz="1800" kern="1200"/>
            <a:t>- Brief Description</a:t>
          </a:r>
        </a:p>
        <a:p>
          <a:pPr marL="0" lvl="0" indent="0" algn="l" defTabSz="800100">
            <a:lnSpc>
              <a:spcPct val="100000"/>
            </a:lnSpc>
            <a:spcBef>
              <a:spcPct val="0"/>
            </a:spcBef>
            <a:spcAft>
              <a:spcPct val="35000"/>
            </a:spcAft>
            <a:buNone/>
          </a:pPr>
          <a:r>
            <a:rPr lang="en-US" sz="1800" kern="1200"/>
            <a:t>- Topics</a:t>
          </a:r>
        </a:p>
        <a:p>
          <a:pPr marL="0" lvl="0" indent="0" algn="l" defTabSz="800100">
            <a:lnSpc>
              <a:spcPct val="100000"/>
            </a:lnSpc>
            <a:spcBef>
              <a:spcPct val="0"/>
            </a:spcBef>
            <a:spcAft>
              <a:spcPct val="35000"/>
            </a:spcAft>
            <a:buNone/>
          </a:pPr>
          <a:r>
            <a:rPr lang="en-US" sz="1800" kern="1200"/>
            <a:t>- Learning Outcomes</a:t>
          </a:r>
        </a:p>
        <a:p>
          <a:pPr marL="0" lvl="0" indent="0" algn="l" defTabSz="800100">
            <a:lnSpc>
              <a:spcPct val="100000"/>
            </a:lnSpc>
            <a:spcBef>
              <a:spcPct val="0"/>
            </a:spcBef>
            <a:spcAft>
              <a:spcPct val="35000"/>
            </a:spcAft>
            <a:buNone/>
          </a:pPr>
          <a:r>
            <a:rPr lang="en-US" sz="1800" kern="1200"/>
            <a:t>- References</a:t>
          </a:r>
        </a:p>
      </dsp:txBody>
      <dsp:txXfrm>
        <a:off x="3706256" y="587745"/>
        <a:ext cx="2664702" cy="1879926"/>
      </dsp:txXfrm>
    </dsp:sp>
    <dsp:sp modelId="{051785E5-E2FF-4537-9AE3-6C9F77626693}">
      <dsp:nvSpPr>
        <dsp:cNvPr id="0" name=""/>
        <dsp:cNvSpPr/>
      </dsp:nvSpPr>
      <dsp:spPr>
        <a:xfrm>
          <a:off x="-559009" y="3296532"/>
          <a:ext cx="8288037" cy="2760597"/>
        </a:xfrm>
        <a:prstGeom prst="roundRect">
          <a:avLst>
            <a:gd name="adj" fmla="val 10000"/>
          </a:avLst>
        </a:prstGeom>
        <a:solidFill>
          <a:srgbClr val="81B3BB">
            <a:alpha val="60000"/>
          </a:srgbClr>
        </a:solidFill>
        <a:ln>
          <a:noFill/>
        </a:ln>
        <a:effectLst/>
      </dsp:spPr>
      <dsp:style>
        <a:lnRef idx="0">
          <a:scrgbClr r="0" g="0" b="0"/>
        </a:lnRef>
        <a:fillRef idx="1">
          <a:scrgbClr r="0" g="0" b="0"/>
        </a:fillRef>
        <a:effectRef idx="0">
          <a:scrgbClr r="0" g="0" b="0"/>
        </a:effectRef>
        <a:fontRef idx="minor"/>
      </dsp:style>
    </dsp:sp>
    <dsp:sp modelId="{67ED9C0E-D065-4AA3-85CF-A4E4C14B3C87}">
      <dsp:nvSpPr>
        <dsp:cNvPr id="0" name=""/>
        <dsp:cNvSpPr/>
      </dsp:nvSpPr>
      <dsp:spPr>
        <a:xfrm>
          <a:off x="9668" y="4159851"/>
          <a:ext cx="1033959" cy="1033959"/>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5190FA3-DCD7-42D6-837A-9A8B7F31951A}">
      <dsp:nvSpPr>
        <dsp:cNvPr id="0" name=""/>
        <dsp:cNvSpPr/>
      </dsp:nvSpPr>
      <dsp:spPr>
        <a:xfrm>
          <a:off x="1019595" y="3750534"/>
          <a:ext cx="3729616" cy="1879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8959" tIns="198959" rIns="198959" bIns="198959" numCol="1" spcCol="1270" anchor="ctr" anchorCtr="0">
          <a:noAutofit/>
        </a:bodyPr>
        <a:lstStyle/>
        <a:p>
          <a:pPr marL="0" lvl="0" indent="0" algn="l" defTabSz="1111250">
            <a:lnSpc>
              <a:spcPct val="100000"/>
            </a:lnSpc>
            <a:spcBef>
              <a:spcPct val="0"/>
            </a:spcBef>
            <a:spcAft>
              <a:spcPct val="35000"/>
            </a:spcAft>
            <a:buNone/>
          </a:pPr>
          <a:r>
            <a:rPr lang="en-US" sz="2500" kern="1200"/>
            <a:t>Review of Project Management Fundamentals</a:t>
          </a:r>
        </a:p>
      </dsp:txBody>
      <dsp:txXfrm>
        <a:off x="1019595" y="3750534"/>
        <a:ext cx="3729616" cy="1879926"/>
      </dsp:txXfrm>
    </dsp:sp>
    <dsp:sp modelId="{A4D3533C-DD30-423E-8B1B-A83DD7862B6E}">
      <dsp:nvSpPr>
        <dsp:cNvPr id="0" name=""/>
        <dsp:cNvSpPr/>
      </dsp:nvSpPr>
      <dsp:spPr>
        <a:xfrm>
          <a:off x="3694331" y="3753561"/>
          <a:ext cx="4627390" cy="1879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8959" tIns="198959" rIns="198959" bIns="198959" numCol="1" spcCol="1270" anchor="ctr" anchorCtr="0">
          <a:noAutofit/>
        </a:bodyPr>
        <a:lstStyle/>
        <a:p>
          <a:pPr marL="0" lvl="0" indent="0" algn="l" defTabSz="800100">
            <a:lnSpc>
              <a:spcPct val="100000"/>
            </a:lnSpc>
            <a:spcBef>
              <a:spcPct val="0"/>
            </a:spcBef>
            <a:spcAft>
              <a:spcPct val="35000"/>
            </a:spcAft>
            <a:buNone/>
          </a:pPr>
          <a:r>
            <a:rPr lang="en-US" sz="1800" kern="1200"/>
            <a:t>- What is a Project?</a:t>
          </a:r>
        </a:p>
        <a:p>
          <a:pPr marL="0" lvl="0" indent="0" algn="l" defTabSz="800100">
            <a:lnSpc>
              <a:spcPct val="100000"/>
            </a:lnSpc>
            <a:spcBef>
              <a:spcPct val="0"/>
            </a:spcBef>
            <a:spcAft>
              <a:spcPct val="35000"/>
            </a:spcAft>
            <a:buNone/>
          </a:pPr>
          <a:r>
            <a:rPr lang="en-US" sz="1800" kern="1200" dirty="0"/>
            <a:t>- Project Characteristics</a:t>
          </a:r>
        </a:p>
        <a:p>
          <a:pPr marL="0" lvl="0" indent="0" algn="l" defTabSz="800100">
            <a:lnSpc>
              <a:spcPct val="100000"/>
            </a:lnSpc>
            <a:spcBef>
              <a:spcPct val="0"/>
            </a:spcBef>
            <a:spcAft>
              <a:spcPct val="35000"/>
            </a:spcAft>
            <a:buNone/>
          </a:pPr>
          <a:r>
            <a:rPr lang="en-US" sz="1800" kern="1200"/>
            <a:t>- Project Life Cycle</a:t>
          </a:r>
        </a:p>
        <a:p>
          <a:pPr marL="0" lvl="0" indent="0" algn="l" defTabSz="800100">
            <a:lnSpc>
              <a:spcPct val="100000"/>
            </a:lnSpc>
            <a:spcBef>
              <a:spcPct val="0"/>
            </a:spcBef>
            <a:spcAft>
              <a:spcPct val="35000"/>
            </a:spcAft>
            <a:buNone/>
          </a:pPr>
          <a:r>
            <a:rPr lang="en-US" sz="1800" kern="1200" dirty="0"/>
            <a:t>- Defining the Project Steps</a:t>
          </a:r>
        </a:p>
        <a:p>
          <a:pPr marL="0" lvl="0" indent="0" algn="l" defTabSz="800100">
            <a:lnSpc>
              <a:spcPct val="100000"/>
            </a:lnSpc>
            <a:spcBef>
              <a:spcPct val="0"/>
            </a:spcBef>
            <a:spcAft>
              <a:spcPct val="35000"/>
            </a:spcAft>
            <a:buNone/>
          </a:pPr>
          <a:r>
            <a:rPr lang="en-US" sz="1800" kern="1200" dirty="0"/>
            <a:t>- Summary</a:t>
          </a:r>
        </a:p>
      </dsp:txBody>
      <dsp:txXfrm>
        <a:off x="3694331" y="3753561"/>
        <a:ext cx="4627390" cy="18799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BDB7274-D8E2-4770-934E-62E798C3107C}">
      <dsp:nvSpPr>
        <dsp:cNvPr id="0" name=""/>
        <dsp:cNvSpPr/>
      </dsp:nvSpPr>
      <dsp:spPr>
        <a:xfrm>
          <a:off x="0" y="107398"/>
          <a:ext cx="7559504" cy="455715"/>
        </a:xfrm>
        <a:prstGeom prst="roundRect">
          <a:avLst/>
        </a:prstGeom>
        <a:solidFill>
          <a:schemeClr val="accent5">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Estimating Project Times and Costs.</a:t>
          </a:r>
        </a:p>
      </dsp:txBody>
      <dsp:txXfrm>
        <a:off x="22246" y="129644"/>
        <a:ext cx="7515012" cy="411223"/>
      </dsp:txXfrm>
    </dsp:sp>
    <dsp:sp modelId="{DF43E8F2-20C2-4475-A2DE-5B5FC2EA783A}">
      <dsp:nvSpPr>
        <dsp:cNvPr id="0" name=""/>
        <dsp:cNvSpPr/>
      </dsp:nvSpPr>
      <dsp:spPr>
        <a:xfrm>
          <a:off x="0" y="617833"/>
          <a:ext cx="7559504" cy="455715"/>
        </a:xfrm>
        <a:prstGeom prst="roundRect">
          <a:avLst/>
        </a:prstGeom>
        <a:solidFill>
          <a:schemeClr val="accent5">
            <a:hueOff val="-614413"/>
            <a:satOff val="-1584"/>
            <a:lumOff val="-107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Developing a Project Plan.</a:t>
          </a:r>
        </a:p>
      </dsp:txBody>
      <dsp:txXfrm>
        <a:off x="22246" y="640079"/>
        <a:ext cx="7515012" cy="411223"/>
      </dsp:txXfrm>
    </dsp:sp>
    <dsp:sp modelId="{F8E3DBAE-E165-49E5-83BE-E108A4E72B1C}">
      <dsp:nvSpPr>
        <dsp:cNvPr id="0" name=""/>
        <dsp:cNvSpPr/>
      </dsp:nvSpPr>
      <dsp:spPr>
        <a:xfrm>
          <a:off x="0" y="1128268"/>
          <a:ext cx="7559504" cy="455715"/>
        </a:xfrm>
        <a:prstGeom prst="roundRect">
          <a:avLst/>
        </a:prstGeom>
        <a:solidFill>
          <a:schemeClr val="accent5">
            <a:hueOff val="-1228826"/>
            <a:satOff val="-3167"/>
            <a:lumOff val="-2139"/>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Resource Management.</a:t>
          </a:r>
        </a:p>
      </dsp:txBody>
      <dsp:txXfrm>
        <a:off x="22246" y="1150514"/>
        <a:ext cx="7515012" cy="411223"/>
      </dsp:txXfrm>
    </dsp:sp>
    <dsp:sp modelId="{8AE14DAB-FB14-4EC3-8965-9FA674AD2EEB}">
      <dsp:nvSpPr>
        <dsp:cNvPr id="0" name=""/>
        <dsp:cNvSpPr/>
      </dsp:nvSpPr>
      <dsp:spPr>
        <a:xfrm>
          <a:off x="0" y="1638703"/>
          <a:ext cx="7559504" cy="455715"/>
        </a:xfrm>
        <a:prstGeom prst="roundRect">
          <a:avLst/>
        </a:prstGeom>
        <a:solidFill>
          <a:schemeClr val="accent5">
            <a:hueOff val="-1843239"/>
            <a:satOff val="-4751"/>
            <a:lumOff val="-3209"/>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Scheduling Resources and Costs.</a:t>
          </a:r>
        </a:p>
      </dsp:txBody>
      <dsp:txXfrm>
        <a:off x="22246" y="1660949"/>
        <a:ext cx="7515012" cy="411223"/>
      </dsp:txXfrm>
    </dsp:sp>
    <dsp:sp modelId="{3856CB35-4B6D-4EDC-AAFC-4422DEA59E55}">
      <dsp:nvSpPr>
        <dsp:cNvPr id="0" name=""/>
        <dsp:cNvSpPr/>
      </dsp:nvSpPr>
      <dsp:spPr>
        <a:xfrm>
          <a:off x="0" y="2149138"/>
          <a:ext cx="7559504" cy="455715"/>
        </a:xfrm>
        <a:prstGeom prst="roundRect">
          <a:avLst/>
        </a:prstGeom>
        <a:solidFill>
          <a:schemeClr val="accent5">
            <a:hueOff val="-2457652"/>
            <a:satOff val="-6334"/>
            <a:lumOff val="-427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Acceleration and Schedule Compression, Time‐Cost Trade‐off Analysis. </a:t>
          </a:r>
        </a:p>
      </dsp:txBody>
      <dsp:txXfrm>
        <a:off x="22246" y="2171384"/>
        <a:ext cx="7515012" cy="411223"/>
      </dsp:txXfrm>
    </dsp:sp>
    <dsp:sp modelId="{5E6A8738-35E2-4B0A-A132-03B611BCA060}">
      <dsp:nvSpPr>
        <dsp:cNvPr id="0" name=""/>
        <dsp:cNvSpPr/>
      </dsp:nvSpPr>
      <dsp:spPr>
        <a:xfrm>
          <a:off x="0" y="2659573"/>
          <a:ext cx="7559504" cy="455715"/>
        </a:xfrm>
        <a:prstGeom prst="roundRect">
          <a:avLst/>
        </a:prstGeom>
        <a:solidFill>
          <a:schemeClr val="accent5">
            <a:hueOff val="-3072065"/>
            <a:satOff val="-7918"/>
            <a:lumOff val="-534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The Schedule.</a:t>
          </a:r>
        </a:p>
      </dsp:txBody>
      <dsp:txXfrm>
        <a:off x="22246" y="2681819"/>
        <a:ext cx="7515012" cy="411223"/>
      </dsp:txXfrm>
    </dsp:sp>
    <dsp:sp modelId="{1F8284CD-1C99-4694-BBA2-132798DEC780}">
      <dsp:nvSpPr>
        <dsp:cNvPr id="0" name=""/>
        <dsp:cNvSpPr/>
      </dsp:nvSpPr>
      <dsp:spPr>
        <a:xfrm>
          <a:off x="0" y="3170008"/>
          <a:ext cx="7559504" cy="455715"/>
        </a:xfrm>
        <a:prstGeom prst="roundRect">
          <a:avLst/>
        </a:prstGeom>
        <a:solidFill>
          <a:schemeClr val="accent5">
            <a:hueOff val="-3686478"/>
            <a:satOff val="-9501"/>
            <a:lumOff val="-641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The Budget.</a:t>
          </a:r>
        </a:p>
      </dsp:txBody>
      <dsp:txXfrm>
        <a:off x="22246" y="3192254"/>
        <a:ext cx="7515012" cy="411223"/>
      </dsp:txXfrm>
    </dsp:sp>
    <dsp:sp modelId="{8F8DEDE8-AD95-4427-AEDB-8B6E66E6C35C}">
      <dsp:nvSpPr>
        <dsp:cNvPr id="0" name=""/>
        <dsp:cNvSpPr/>
      </dsp:nvSpPr>
      <dsp:spPr>
        <a:xfrm>
          <a:off x="0" y="3680443"/>
          <a:ext cx="7559504" cy="455715"/>
        </a:xfrm>
        <a:prstGeom prst="roundRect">
          <a:avLst/>
        </a:prstGeom>
        <a:solidFill>
          <a:schemeClr val="accent5">
            <a:hueOff val="-4300891"/>
            <a:satOff val="-11085"/>
            <a:lumOff val="-748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Reducing Project Duration.</a:t>
          </a:r>
        </a:p>
      </dsp:txBody>
      <dsp:txXfrm>
        <a:off x="22246" y="3702689"/>
        <a:ext cx="7515012" cy="411223"/>
      </dsp:txXfrm>
    </dsp:sp>
    <dsp:sp modelId="{4A230B94-DBF4-4829-92D5-443D1E541575}">
      <dsp:nvSpPr>
        <dsp:cNvPr id="0" name=""/>
        <dsp:cNvSpPr/>
      </dsp:nvSpPr>
      <dsp:spPr>
        <a:xfrm>
          <a:off x="0" y="4190878"/>
          <a:ext cx="7559504" cy="455715"/>
        </a:xfrm>
        <a:prstGeom prst="roundRect">
          <a:avLst/>
        </a:prstGeom>
        <a:solidFill>
          <a:schemeClr val="accent5">
            <a:hueOff val="-4915304"/>
            <a:satOff val="-12668"/>
            <a:lumOff val="-855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Outsourcing: Managing Interorganizational Relations.</a:t>
          </a:r>
        </a:p>
      </dsp:txBody>
      <dsp:txXfrm>
        <a:off x="22246" y="4213124"/>
        <a:ext cx="7515012" cy="411223"/>
      </dsp:txXfrm>
    </dsp:sp>
    <dsp:sp modelId="{86F33AB8-6399-404F-B296-5F241B55873D}">
      <dsp:nvSpPr>
        <dsp:cNvPr id="0" name=""/>
        <dsp:cNvSpPr/>
      </dsp:nvSpPr>
      <dsp:spPr>
        <a:xfrm>
          <a:off x="0" y="4701313"/>
          <a:ext cx="7559504" cy="455715"/>
        </a:xfrm>
        <a:prstGeom prst="roundRect">
          <a:avLst/>
        </a:prstGeom>
        <a:solidFill>
          <a:schemeClr val="accent5">
            <a:hueOff val="-5529717"/>
            <a:satOff val="-14252"/>
            <a:lumOff val="-962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Progress and Performance Measurement and Evaluation</a:t>
          </a:r>
        </a:p>
      </dsp:txBody>
      <dsp:txXfrm>
        <a:off x="22246" y="4723559"/>
        <a:ext cx="7515012" cy="411223"/>
      </dsp:txXfrm>
    </dsp:sp>
    <dsp:sp modelId="{F9F109BE-7BC3-47E7-948E-1C322A87BE09}">
      <dsp:nvSpPr>
        <dsp:cNvPr id="0" name=""/>
        <dsp:cNvSpPr/>
      </dsp:nvSpPr>
      <dsp:spPr>
        <a:xfrm>
          <a:off x="0" y="5211748"/>
          <a:ext cx="7559504" cy="455715"/>
        </a:xfrm>
        <a:prstGeom prst="roundRect">
          <a:avLst/>
        </a:prstGeom>
        <a:solidFill>
          <a:schemeClr val="accent5">
            <a:hueOff val="-6144130"/>
            <a:satOff val="-15835"/>
            <a:lumOff val="-10695"/>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Managing Project Teams.</a:t>
          </a:r>
        </a:p>
      </dsp:txBody>
      <dsp:txXfrm>
        <a:off x="22246" y="5233994"/>
        <a:ext cx="7515012" cy="411223"/>
      </dsp:txXfrm>
    </dsp:sp>
    <dsp:sp modelId="{2448CB34-F08E-4EC0-99B6-0B0B2293ADF4}">
      <dsp:nvSpPr>
        <dsp:cNvPr id="0" name=""/>
        <dsp:cNvSpPr/>
      </dsp:nvSpPr>
      <dsp:spPr>
        <a:xfrm>
          <a:off x="0" y="5722183"/>
          <a:ext cx="7559504" cy="455715"/>
        </a:xfrm>
        <a:prstGeom prst="roundRect">
          <a:avLst/>
        </a:prstGeom>
        <a:solidFill>
          <a:schemeClr val="accent5">
            <a:hueOff val="-6758543"/>
            <a:satOff val="-17419"/>
            <a:lumOff val="-11765"/>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Project Management Career Paths.</a:t>
          </a:r>
        </a:p>
      </dsp:txBody>
      <dsp:txXfrm>
        <a:off x="22246" y="5744429"/>
        <a:ext cx="7515012" cy="41122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6A57B9D-BA3E-4101-A24D-9E462F1F991B}">
      <dsp:nvSpPr>
        <dsp:cNvPr id="0" name=""/>
        <dsp:cNvSpPr/>
      </dsp:nvSpPr>
      <dsp:spPr>
        <a:xfrm>
          <a:off x="0" y="539"/>
          <a:ext cx="8231091" cy="2040130"/>
        </a:xfrm>
        <a:prstGeom prst="roundRect">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Identify necessary labor and material resources, including contracted resources, and estimate the units of each that are required to meet stakeholder expectations.</a:t>
          </a:r>
        </a:p>
      </dsp:txBody>
      <dsp:txXfrm>
        <a:off x="99591" y="100130"/>
        <a:ext cx="8031909" cy="1840948"/>
      </dsp:txXfrm>
    </dsp:sp>
    <dsp:sp modelId="{4E5113BA-4597-4D99-B2DF-FAFBB285042D}">
      <dsp:nvSpPr>
        <dsp:cNvPr id="0" name=""/>
        <dsp:cNvSpPr/>
      </dsp:nvSpPr>
      <dsp:spPr>
        <a:xfrm>
          <a:off x="0" y="2052917"/>
          <a:ext cx="8231091" cy="204013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Apply appropriate resource management tools and methods in each project context, including organizational breakdown structures, responsibility assignment matrices, and other means, to document and communicate project roles and responsibilities.</a:t>
          </a:r>
        </a:p>
      </dsp:txBody>
      <dsp:txXfrm>
        <a:off x="99591" y="2152508"/>
        <a:ext cx="8031909" cy="1840948"/>
      </dsp:txXfrm>
    </dsp:sp>
    <dsp:sp modelId="{3B7A9B04-1BAE-43C8-AC04-E64D88400243}">
      <dsp:nvSpPr>
        <dsp:cNvPr id="0" name=""/>
        <dsp:cNvSpPr/>
      </dsp:nvSpPr>
      <dsp:spPr>
        <a:xfrm>
          <a:off x="0" y="4105296"/>
          <a:ext cx="8231091" cy="2040130"/>
        </a:xfrm>
        <a:prstGeom prst="round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Evaluate and select commonly accepted methods for project managers to acquire, develop, and manage human resources that are appropriate in a specific project context and consistent with established policies.</a:t>
          </a:r>
        </a:p>
      </dsp:txBody>
      <dsp:txXfrm>
        <a:off x="99591" y="4204887"/>
        <a:ext cx="8031909" cy="1840948"/>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60919B-9A6B-4CFD-A61C-04B34B3EBB52}">
      <dsp:nvSpPr>
        <dsp:cNvPr id="0" name=""/>
        <dsp:cNvSpPr/>
      </dsp:nvSpPr>
      <dsp:spPr>
        <a:xfrm>
          <a:off x="0" y="507040"/>
          <a:ext cx="8531020" cy="5355481"/>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82880" tIns="1353820" rIns="365760" bIns="170688" numCol="1" spcCol="1270" anchor="t" anchorCtr="0">
          <a:noAutofit/>
        </a:bodyPr>
        <a:lstStyle/>
        <a:p>
          <a:pPr marL="228600" lvl="1" indent="-228600" algn="l" defTabSz="1066800">
            <a:lnSpc>
              <a:spcPct val="150000"/>
            </a:lnSpc>
            <a:spcBef>
              <a:spcPct val="0"/>
            </a:spcBef>
            <a:spcAft>
              <a:spcPct val="15000"/>
            </a:spcAft>
            <a:buChar char="•"/>
          </a:pPr>
          <a:r>
            <a:rPr lang="en-US" sz="2400" kern="1200" dirty="0"/>
            <a:t>A complex, nonroutine, one-time effort limited by time, budget, resources, and performance specifications designed to meet customer needs.</a:t>
          </a:r>
        </a:p>
        <a:p>
          <a:pPr marL="228600" lvl="1" indent="-228600" algn="l" defTabSz="1066800">
            <a:lnSpc>
              <a:spcPct val="150000"/>
            </a:lnSpc>
            <a:spcBef>
              <a:spcPct val="0"/>
            </a:spcBef>
            <a:spcAft>
              <a:spcPct val="15000"/>
            </a:spcAft>
            <a:buChar char="•"/>
          </a:pPr>
          <a:endParaRPr lang="en-US" sz="2400" kern="1200"/>
        </a:p>
        <a:p>
          <a:pPr marL="228600" lvl="1" indent="-228600" algn="l" defTabSz="1066800">
            <a:lnSpc>
              <a:spcPct val="150000"/>
            </a:lnSpc>
            <a:spcBef>
              <a:spcPct val="0"/>
            </a:spcBef>
            <a:spcAft>
              <a:spcPct val="15000"/>
            </a:spcAft>
            <a:buChar char="•"/>
          </a:pPr>
          <a:r>
            <a:rPr lang="en-US" sz="2400" i="1" kern="1200" dirty="0">
              <a:latin typeface="+mn-lt"/>
              <a:ea typeface="+mn-ea"/>
            </a:rPr>
            <a:t>A project is a </a:t>
          </a:r>
          <a:r>
            <a:rPr lang="en-US" sz="2400" b="1" i="1" kern="1200" dirty="0">
              <a:solidFill>
                <a:schemeClr val="accent1"/>
              </a:solidFill>
              <a:latin typeface="+mn-lt"/>
              <a:ea typeface="+mn-ea"/>
            </a:rPr>
            <a:t>temporary endeavor </a:t>
          </a:r>
          <a:r>
            <a:rPr lang="en-US" sz="2400" i="1" kern="1200" dirty="0">
              <a:latin typeface="+mn-lt"/>
              <a:ea typeface="+mn-ea"/>
            </a:rPr>
            <a:t>undertaken to create a unique product, service, or result. </a:t>
          </a:r>
          <a:r>
            <a:rPr lang="en-US" sz="2000" i="1" kern="1200" dirty="0">
              <a:latin typeface="+mn-lt"/>
              <a:ea typeface="+mn-ea"/>
            </a:rPr>
            <a:t>(</a:t>
          </a:r>
          <a:r>
            <a:rPr lang="en-US" sz="2000" i="1" kern="1200" dirty="0" err="1">
              <a:latin typeface="+mn-lt"/>
              <a:ea typeface="+mn-ea"/>
            </a:rPr>
            <a:t>PMBoK</a:t>
          </a:r>
          <a:r>
            <a:rPr lang="en-US" sz="2000" i="1" kern="1200" dirty="0">
              <a:latin typeface="+mn-lt"/>
              <a:ea typeface="+mn-ea"/>
            </a:rPr>
            <a:t> 5</a:t>
          </a:r>
          <a:r>
            <a:rPr lang="en-US" sz="2000" i="1" kern="1200" baseline="30000" dirty="0">
              <a:latin typeface="+mn-lt"/>
              <a:ea typeface="+mn-ea"/>
            </a:rPr>
            <a:t>th</a:t>
          </a:r>
          <a:r>
            <a:rPr lang="en-US" sz="2000" i="1" kern="1200" dirty="0">
              <a:latin typeface="+mn-lt"/>
              <a:ea typeface="+mn-ea"/>
            </a:rPr>
            <a:t> edition)</a:t>
          </a:r>
          <a:endParaRPr lang="en-US" sz="2500" kern="1200" dirty="0"/>
        </a:p>
      </dsp:txBody>
      <dsp:txXfrm>
        <a:off x="0" y="507040"/>
        <a:ext cx="8531020" cy="5355481"/>
      </dsp:txXfrm>
    </dsp:sp>
    <dsp:sp modelId="{14667483-6863-46EB-A5E3-51BD1F19A533}">
      <dsp:nvSpPr>
        <dsp:cNvPr id="0" name=""/>
        <dsp:cNvSpPr/>
      </dsp:nvSpPr>
      <dsp:spPr>
        <a:xfrm>
          <a:off x="426551" y="284402"/>
          <a:ext cx="5971714" cy="1115321"/>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5717" tIns="0" rIns="225717" bIns="0" numCol="1" spcCol="1270" anchor="ctr" anchorCtr="0">
          <a:noAutofit/>
        </a:bodyPr>
        <a:lstStyle/>
        <a:p>
          <a:pPr marL="0" lvl="0" indent="0" algn="l" defTabSz="1600200">
            <a:lnSpc>
              <a:spcPct val="90000"/>
            </a:lnSpc>
            <a:spcBef>
              <a:spcPct val="0"/>
            </a:spcBef>
            <a:spcAft>
              <a:spcPct val="35000"/>
            </a:spcAft>
            <a:buNone/>
          </a:pPr>
          <a:r>
            <a:rPr lang="en-US" sz="3600" kern="1200"/>
            <a:t>Project Defined</a:t>
          </a:r>
        </a:p>
      </dsp:txBody>
      <dsp:txXfrm>
        <a:off x="480996" y="338847"/>
        <a:ext cx="5862824" cy="1006431"/>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26FDD4-BACE-4BBD-81BD-F190382116D0}">
      <dsp:nvSpPr>
        <dsp:cNvPr id="0" name=""/>
        <dsp:cNvSpPr/>
      </dsp:nvSpPr>
      <dsp:spPr>
        <a:xfrm>
          <a:off x="3740" y="530747"/>
          <a:ext cx="2139498" cy="641849"/>
        </a:xfrm>
        <a:prstGeom prst="chevron">
          <a:avLst>
            <a:gd name="adj" fmla="val 30000"/>
          </a:avLst>
        </a:prstGeom>
        <a:solidFill>
          <a:schemeClr val="accent5">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1</a:t>
          </a:r>
        </a:p>
      </dsp:txBody>
      <dsp:txXfrm>
        <a:off x="196295" y="530747"/>
        <a:ext cx="1754388" cy="641849"/>
      </dsp:txXfrm>
    </dsp:sp>
    <dsp:sp modelId="{F5095FD7-65AD-4733-8E6E-B3FFD3257248}">
      <dsp:nvSpPr>
        <dsp:cNvPr id="0" name=""/>
        <dsp:cNvSpPr/>
      </dsp:nvSpPr>
      <dsp:spPr>
        <a:xfrm>
          <a:off x="3740" y="1172596"/>
          <a:ext cx="1946943" cy="2647994"/>
        </a:xfrm>
        <a:prstGeom prst="rect">
          <a:avLst/>
        </a:prstGeom>
        <a:solidFill>
          <a:schemeClr val="accent5">
            <a:tint val="40000"/>
            <a:alpha val="90000"/>
            <a:hueOff val="0"/>
            <a:satOff val="0"/>
            <a:lumOff val="0"/>
            <a:alphaOff val="0"/>
          </a:schemeClr>
        </a:solidFill>
        <a:ln w="12700" cap="flat" cmpd="sng" algn="ctr">
          <a:solidFill>
            <a:schemeClr val="accent5">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dirty="0"/>
            <a:t>Defining the Project Scope</a:t>
          </a:r>
        </a:p>
      </dsp:txBody>
      <dsp:txXfrm>
        <a:off x="3740" y="1172596"/>
        <a:ext cx="1946943" cy="2647994"/>
      </dsp:txXfrm>
    </dsp:sp>
    <dsp:sp modelId="{A1E00A78-A81E-4FF5-A391-59F85EC8D8E9}">
      <dsp:nvSpPr>
        <dsp:cNvPr id="0" name=""/>
        <dsp:cNvSpPr/>
      </dsp:nvSpPr>
      <dsp:spPr>
        <a:xfrm>
          <a:off x="2090763" y="530747"/>
          <a:ext cx="2139498" cy="641849"/>
        </a:xfrm>
        <a:prstGeom prst="chevron">
          <a:avLst>
            <a:gd name="adj" fmla="val 30000"/>
          </a:avLst>
        </a:prstGeom>
        <a:solidFill>
          <a:schemeClr val="accent5">
            <a:hueOff val="-1689636"/>
            <a:satOff val="-4355"/>
            <a:lumOff val="-2941"/>
            <a:alphaOff val="0"/>
          </a:schemeClr>
        </a:solidFill>
        <a:ln w="12700" cap="flat" cmpd="sng" algn="ctr">
          <a:solidFill>
            <a:schemeClr val="accent5">
              <a:hueOff val="-1689636"/>
              <a:satOff val="-4355"/>
              <a:lumOff val="-2941"/>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2</a:t>
          </a:r>
        </a:p>
      </dsp:txBody>
      <dsp:txXfrm>
        <a:off x="2283318" y="530747"/>
        <a:ext cx="1754388" cy="641849"/>
      </dsp:txXfrm>
    </dsp:sp>
    <dsp:sp modelId="{49D2701C-F8A6-4351-A357-062EF89C50FE}">
      <dsp:nvSpPr>
        <dsp:cNvPr id="0" name=""/>
        <dsp:cNvSpPr/>
      </dsp:nvSpPr>
      <dsp:spPr>
        <a:xfrm>
          <a:off x="2090763" y="1172596"/>
          <a:ext cx="1946943" cy="2647994"/>
        </a:xfrm>
        <a:prstGeom prst="rect">
          <a:avLst/>
        </a:prstGeom>
        <a:solidFill>
          <a:schemeClr val="accent5">
            <a:tint val="40000"/>
            <a:alpha val="90000"/>
            <a:hueOff val="-1684941"/>
            <a:satOff val="-5708"/>
            <a:lumOff val="-732"/>
            <a:alphaOff val="0"/>
          </a:schemeClr>
        </a:solidFill>
        <a:ln w="12700" cap="flat" cmpd="sng" algn="ctr">
          <a:solidFill>
            <a:schemeClr val="accent5">
              <a:tint val="40000"/>
              <a:alpha val="90000"/>
              <a:hueOff val="-1684941"/>
              <a:satOff val="-5708"/>
              <a:lumOff val="-732"/>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a:t>Establishing Project Priorities</a:t>
          </a:r>
        </a:p>
      </dsp:txBody>
      <dsp:txXfrm>
        <a:off x="2090763" y="1172596"/>
        <a:ext cx="1946943" cy="2647994"/>
      </dsp:txXfrm>
    </dsp:sp>
    <dsp:sp modelId="{C37AD9F1-5B77-4F5F-8104-D3A0920A3FD1}">
      <dsp:nvSpPr>
        <dsp:cNvPr id="0" name=""/>
        <dsp:cNvSpPr/>
      </dsp:nvSpPr>
      <dsp:spPr>
        <a:xfrm>
          <a:off x="4177786" y="530747"/>
          <a:ext cx="2139498" cy="641849"/>
        </a:xfrm>
        <a:prstGeom prst="chevron">
          <a:avLst>
            <a:gd name="adj" fmla="val 30000"/>
          </a:avLst>
        </a:prstGeom>
        <a:solidFill>
          <a:schemeClr val="accent5">
            <a:hueOff val="-3379271"/>
            <a:satOff val="-8710"/>
            <a:lumOff val="-5883"/>
            <a:alphaOff val="0"/>
          </a:schemeClr>
        </a:solidFill>
        <a:ln w="12700" cap="flat" cmpd="sng" algn="ctr">
          <a:solidFill>
            <a:schemeClr val="accent5">
              <a:hueOff val="-3379271"/>
              <a:satOff val="-8710"/>
              <a:lumOff val="-5883"/>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3</a:t>
          </a:r>
        </a:p>
      </dsp:txBody>
      <dsp:txXfrm>
        <a:off x="4370341" y="530747"/>
        <a:ext cx="1754388" cy="641849"/>
      </dsp:txXfrm>
    </dsp:sp>
    <dsp:sp modelId="{AA54061F-03F3-47CC-B81F-F63221489E6A}">
      <dsp:nvSpPr>
        <dsp:cNvPr id="0" name=""/>
        <dsp:cNvSpPr/>
      </dsp:nvSpPr>
      <dsp:spPr>
        <a:xfrm>
          <a:off x="4177786" y="1172596"/>
          <a:ext cx="1946943" cy="2647994"/>
        </a:xfrm>
        <a:prstGeom prst="rect">
          <a:avLst/>
        </a:prstGeom>
        <a:solidFill>
          <a:schemeClr val="accent5">
            <a:tint val="40000"/>
            <a:alpha val="90000"/>
            <a:hueOff val="-3369881"/>
            <a:satOff val="-11416"/>
            <a:lumOff val="-1464"/>
            <a:alphaOff val="0"/>
          </a:schemeClr>
        </a:solidFill>
        <a:ln w="12700" cap="flat" cmpd="sng" algn="ctr">
          <a:solidFill>
            <a:schemeClr val="accent5">
              <a:tint val="40000"/>
              <a:alpha val="90000"/>
              <a:hueOff val="-3369881"/>
              <a:satOff val="-11416"/>
              <a:lumOff val="-1464"/>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a:t>Creating the Work Breakdown Structure</a:t>
          </a:r>
        </a:p>
      </dsp:txBody>
      <dsp:txXfrm>
        <a:off x="4177786" y="1172596"/>
        <a:ext cx="1946943" cy="2647994"/>
      </dsp:txXfrm>
    </dsp:sp>
    <dsp:sp modelId="{03A4E5BE-FB0C-4A20-B08D-091B1A355170}">
      <dsp:nvSpPr>
        <dsp:cNvPr id="0" name=""/>
        <dsp:cNvSpPr/>
      </dsp:nvSpPr>
      <dsp:spPr>
        <a:xfrm>
          <a:off x="6264809" y="530747"/>
          <a:ext cx="2139498" cy="641849"/>
        </a:xfrm>
        <a:prstGeom prst="chevron">
          <a:avLst>
            <a:gd name="adj" fmla="val 30000"/>
          </a:avLst>
        </a:prstGeom>
        <a:solidFill>
          <a:schemeClr val="accent5">
            <a:hueOff val="-5068907"/>
            <a:satOff val="-13064"/>
            <a:lumOff val="-8824"/>
            <a:alphaOff val="0"/>
          </a:schemeClr>
        </a:solidFill>
        <a:ln w="12700" cap="flat" cmpd="sng" algn="ctr">
          <a:solidFill>
            <a:schemeClr val="accent5">
              <a:hueOff val="-5068907"/>
              <a:satOff val="-13064"/>
              <a:lumOff val="-8824"/>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4</a:t>
          </a:r>
        </a:p>
      </dsp:txBody>
      <dsp:txXfrm>
        <a:off x="6457364" y="530747"/>
        <a:ext cx="1754388" cy="641849"/>
      </dsp:txXfrm>
    </dsp:sp>
    <dsp:sp modelId="{C6752441-8222-49C9-A6F4-22E8053B8A21}">
      <dsp:nvSpPr>
        <dsp:cNvPr id="0" name=""/>
        <dsp:cNvSpPr/>
      </dsp:nvSpPr>
      <dsp:spPr>
        <a:xfrm>
          <a:off x="6264809" y="1172596"/>
          <a:ext cx="1946943" cy="2647994"/>
        </a:xfrm>
        <a:prstGeom prst="rect">
          <a:avLst/>
        </a:prstGeom>
        <a:solidFill>
          <a:schemeClr val="accent5">
            <a:tint val="40000"/>
            <a:alpha val="90000"/>
            <a:hueOff val="-5054821"/>
            <a:satOff val="-17124"/>
            <a:lumOff val="-2196"/>
            <a:alphaOff val="0"/>
          </a:schemeClr>
        </a:solidFill>
        <a:ln w="12700" cap="flat" cmpd="sng" algn="ctr">
          <a:solidFill>
            <a:schemeClr val="accent5">
              <a:tint val="40000"/>
              <a:alpha val="90000"/>
              <a:hueOff val="-5054821"/>
              <a:satOff val="-17124"/>
              <a:lumOff val="-2196"/>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a:t>Integrating the WBS with the Organization</a:t>
          </a:r>
        </a:p>
      </dsp:txBody>
      <dsp:txXfrm>
        <a:off x="6264809" y="1172596"/>
        <a:ext cx="1946943" cy="2647994"/>
      </dsp:txXfrm>
    </dsp:sp>
    <dsp:sp modelId="{6576D5F1-60A4-48F2-BFC5-C5833FF341F0}">
      <dsp:nvSpPr>
        <dsp:cNvPr id="0" name=""/>
        <dsp:cNvSpPr/>
      </dsp:nvSpPr>
      <dsp:spPr>
        <a:xfrm>
          <a:off x="8351832" y="530747"/>
          <a:ext cx="2139498" cy="641849"/>
        </a:xfrm>
        <a:prstGeom prst="chevron">
          <a:avLst>
            <a:gd name="adj" fmla="val 30000"/>
          </a:avLst>
        </a:prstGeom>
        <a:solidFill>
          <a:schemeClr val="accent5">
            <a:hueOff val="-6758543"/>
            <a:satOff val="-17419"/>
            <a:lumOff val="-11765"/>
            <a:alphaOff val="0"/>
          </a:schemeClr>
        </a:solidFill>
        <a:ln w="12700" cap="flat" cmpd="sng" algn="ctr">
          <a:solidFill>
            <a:schemeClr val="accent5">
              <a:hueOff val="-6758543"/>
              <a:satOff val="-17419"/>
              <a:lumOff val="-11765"/>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5</a:t>
          </a:r>
        </a:p>
      </dsp:txBody>
      <dsp:txXfrm>
        <a:off x="8544387" y="530747"/>
        <a:ext cx="1754388" cy="641849"/>
      </dsp:txXfrm>
    </dsp:sp>
    <dsp:sp modelId="{78F60E89-632F-4405-A302-250C948386A1}">
      <dsp:nvSpPr>
        <dsp:cNvPr id="0" name=""/>
        <dsp:cNvSpPr/>
      </dsp:nvSpPr>
      <dsp:spPr>
        <a:xfrm>
          <a:off x="8351832" y="1172596"/>
          <a:ext cx="1946943" cy="2647994"/>
        </a:xfrm>
        <a:prstGeom prst="rect">
          <a:avLst/>
        </a:prstGeom>
        <a:solidFill>
          <a:schemeClr val="accent5">
            <a:tint val="40000"/>
            <a:alpha val="90000"/>
            <a:hueOff val="-6739762"/>
            <a:satOff val="-22832"/>
            <a:lumOff val="-2928"/>
            <a:alphaOff val="0"/>
          </a:schemeClr>
        </a:solidFill>
        <a:ln w="12700" cap="flat" cmpd="sng" algn="ctr">
          <a:solidFill>
            <a:schemeClr val="accent5">
              <a:tint val="40000"/>
              <a:alpha val="90000"/>
              <a:hueOff val="-6739762"/>
              <a:satOff val="-22832"/>
              <a:lumOff val="-292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a:t>Coding the WBS for the Information System</a:t>
          </a:r>
        </a:p>
      </dsp:txBody>
      <dsp:txXfrm>
        <a:off x="8351832" y="1172596"/>
        <a:ext cx="1946943" cy="2647994"/>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93F9E2C-EE13-45C3-B528-D91254EF33E2}">
      <dsp:nvSpPr>
        <dsp:cNvPr id="0" name=""/>
        <dsp:cNvSpPr/>
      </dsp:nvSpPr>
      <dsp:spPr>
        <a:xfrm>
          <a:off x="0" y="2703"/>
          <a:ext cx="690051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A4D128E-764C-443D-B32C-3385F3675224}">
      <dsp:nvSpPr>
        <dsp:cNvPr id="0" name=""/>
        <dsp:cNvSpPr/>
      </dsp:nvSpPr>
      <dsp:spPr>
        <a:xfrm>
          <a:off x="0" y="2703"/>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1- Project objective</a:t>
          </a:r>
          <a:endParaRPr lang="en-US" sz="4200" kern="1200"/>
        </a:p>
      </dsp:txBody>
      <dsp:txXfrm>
        <a:off x="0" y="2703"/>
        <a:ext cx="6900512" cy="921789"/>
      </dsp:txXfrm>
    </dsp:sp>
    <dsp:sp modelId="{D7D57F92-09E0-494A-9DC2-DD2D99CE43EA}">
      <dsp:nvSpPr>
        <dsp:cNvPr id="0" name=""/>
        <dsp:cNvSpPr/>
      </dsp:nvSpPr>
      <dsp:spPr>
        <a:xfrm>
          <a:off x="0" y="924492"/>
          <a:ext cx="6900512" cy="0"/>
        </a:xfrm>
        <a:prstGeom prst="line">
          <a:avLst/>
        </a:prstGeom>
        <a:solidFill>
          <a:schemeClr val="accent2">
            <a:hueOff val="-291073"/>
            <a:satOff val="-16786"/>
            <a:lumOff val="1726"/>
            <a:alphaOff val="0"/>
          </a:schemeClr>
        </a:solidFill>
        <a:ln w="12700" cap="flat" cmpd="sng" algn="ctr">
          <a:solidFill>
            <a:schemeClr val="accent2">
              <a:hueOff val="-291073"/>
              <a:satOff val="-16786"/>
              <a:lumOff val="1726"/>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5411BD6-9560-4440-AFD0-765E7D1656B8}">
      <dsp:nvSpPr>
        <dsp:cNvPr id="0" name=""/>
        <dsp:cNvSpPr/>
      </dsp:nvSpPr>
      <dsp:spPr>
        <a:xfrm>
          <a:off x="0" y="924492"/>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2- Deliverables</a:t>
          </a:r>
          <a:endParaRPr lang="en-US" sz="4200" kern="1200"/>
        </a:p>
      </dsp:txBody>
      <dsp:txXfrm>
        <a:off x="0" y="924492"/>
        <a:ext cx="6900512" cy="921789"/>
      </dsp:txXfrm>
    </dsp:sp>
    <dsp:sp modelId="{F1BB72F5-1BE9-45AC-ACAD-9E4427132FA6}">
      <dsp:nvSpPr>
        <dsp:cNvPr id="0" name=""/>
        <dsp:cNvSpPr/>
      </dsp:nvSpPr>
      <dsp:spPr>
        <a:xfrm>
          <a:off x="0" y="1846281"/>
          <a:ext cx="6900512" cy="0"/>
        </a:xfrm>
        <a:prstGeom prst="line">
          <a:avLst/>
        </a:prstGeom>
        <a:solidFill>
          <a:schemeClr val="accent2">
            <a:hueOff val="-582145"/>
            <a:satOff val="-33571"/>
            <a:lumOff val="3451"/>
            <a:alphaOff val="0"/>
          </a:schemeClr>
        </a:solidFill>
        <a:ln w="12700" cap="flat" cmpd="sng" algn="ctr">
          <a:solidFill>
            <a:schemeClr val="accent2">
              <a:hueOff val="-582145"/>
              <a:satOff val="-33571"/>
              <a:lumOff val="3451"/>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43CB554-4866-4239-9386-B9C55B348270}">
      <dsp:nvSpPr>
        <dsp:cNvPr id="0" name=""/>
        <dsp:cNvSpPr/>
      </dsp:nvSpPr>
      <dsp:spPr>
        <a:xfrm>
          <a:off x="0" y="1846281"/>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3- Milestones</a:t>
          </a:r>
          <a:endParaRPr lang="en-US" sz="4200" kern="1200"/>
        </a:p>
      </dsp:txBody>
      <dsp:txXfrm>
        <a:off x="0" y="1846281"/>
        <a:ext cx="6900512" cy="921789"/>
      </dsp:txXfrm>
    </dsp:sp>
    <dsp:sp modelId="{B16AC287-1CDD-4B92-B88A-B4F159DA5A7B}">
      <dsp:nvSpPr>
        <dsp:cNvPr id="0" name=""/>
        <dsp:cNvSpPr/>
      </dsp:nvSpPr>
      <dsp:spPr>
        <a:xfrm>
          <a:off x="0" y="2768070"/>
          <a:ext cx="6900512" cy="0"/>
        </a:xfrm>
        <a:prstGeom prst="line">
          <a:avLst/>
        </a:prstGeom>
        <a:solidFill>
          <a:schemeClr val="accent2">
            <a:hueOff val="-873218"/>
            <a:satOff val="-50357"/>
            <a:lumOff val="5177"/>
            <a:alphaOff val="0"/>
          </a:schemeClr>
        </a:solidFill>
        <a:ln w="12700" cap="flat" cmpd="sng" algn="ctr">
          <a:solidFill>
            <a:schemeClr val="accent2">
              <a:hueOff val="-873218"/>
              <a:satOff val="-50357"/>
              <a:lumOff val="5177"/>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4470E51-7155-4AE6-AE9D-1370CC02EFA0}">
      <dsp:nvSpPr>
        <dsp:cNvPr id="0" name=""/>
        <dsp:cNvSpPr/>
      </dsp:nvSpPr>
      <dsp:spPr>
        <a:xfrm>
          <a:off x="0" y="2768070"/>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4- Technical requirements</a:t>
          </a:r>
          <a:endParaRPr lang="en-US" sz="4200" kern="1200"/>
        </a:p>
      </dsp:txBody>
      <dsp:txXfrm>
        <a:off x="0" y="2768070"/>
        <a:ext cx="6900512" cy="921789"/>
      </dsp:txXfrm>
    </dsp:sp>
    <dsp:sp modelId="{BE72878F-21BF-4AD0-97B5-59A5E9F4B15C}">
      <dsp:nvSpPr>
        <dsp:cNvPr id="0" name=""/>
        <dsp:cNvSpPr/>
      </dsp:nvSpPr>
      <dsp:spPr>
        <a:xfrm>
          <a:off x="0" y="3689859"/>
          <a:ext cx="6900512" cy="0"/>
        </a:xfrm>
        <a:prstGeom prst="line">
          <a:avLst/>
        </a:prstGeom>
        <a:solidFill>
          <a:schemeClr val="accent2">
            <a:hueOff val="-1164290"/>
            <a:satOff val="-67142"/>
            <a:lumOff val="6902"/>
            <a:alphaOff val="0"/>
          </a:schemeClr>
        </a:solidFill>
        <a:ln w="12700" cap="flat" cmpd="sng" algn="ctr">
          <a:solidFill>
            <a:schemeClr val="accent2">
              <a:hueOff val="-1164290"/>
              <a:satOff val="-67142"/>
              <a:lumOff val="6902"/>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7D417B7-B089-42DC-B69D-DBB7B56D78BD}">
      <dsp:nvSpPr>
        <dsp:cNvPr id="0" name=""/>
        <dsp:cNvSpPr/>
      </dsp:nvSpPr>
      <dsp:spPr>
        <a:xfrm>
          <a:off x="0" y="3689859"/>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5- Limits and exclusions</a:t>
          </a:r>
          <a:endParaRPr lang="en-US" sz="4200" kern="1200"/>
        </a:p>
      </dsp:txBody>
      <dsp:txXfrm>
        <a:off x="0" y="3689859"/>
        <a:ext cx="6900512" cy="921789"/>
      </dsp:txXfrm>
    </dsp:sp>
    <dsp:sp modelId="{72B7E6B3-BCB5-43CF-9755-82C234060C13}">
      <dsp:nvSpPr>
        <dsp:cNvPr id="0" name=""/>
        <dsp:cNvSpPr/>
      </dsp:nvSpPr>
      <dsp:spPr>
        <a:xfrm>
          <a:off x="0" y="4611648"/>
          <a:ext cx="6900512" cy="0"/>
        </a:xfrm>
        <a:prstGeom prst="line">
          <a:avLst/>
        </a:prstGeom>
        <a:solidFill>
          <a:schemeClr val="accent2">
            <a:hueOff val="-1455363"/>
            <a:satOff val="-83928"/>
            <a:lumOff val="8628"/>
            <a:alphaOff val="0"/>
          </a:schemeClr>
        </a:solidFill>
        <a:ln w="12700" cap="flat" cmpd="sng" algn="ctr">
          <a:solidFill>
            <a:schemeClr val="accent2">
              <a:hueOff val="-1455363"/>
              <a:satOff val="-83928"/>
              <a:lumOff val="8628"/>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599DAEB-E099-4C3B-B40C-A829B5814B29}">
      <dsp:nvSpPr>
        <dsp:cNvPr id="0" name=""/>
        <dsp:cNvSpPr/>
      </dsp:nvSpPr>
      <dsp:spPr>
        <a:xfrm>
          <a:off x="0" y="4611648"/>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6- Reviews with customer</a:t>
          </a:r>
          <a:endParaRPr lang="en-US" sz="4200" kern="1200"/>
        </a:p>
      </dsp:txBody>
      <dsp:txXfrm>
        <a:off x="0" y="4611648"/>
        <a:ext cx="6900512" cy="921789"/>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640C399-003F-491E-B055-FE60E0635EF4}">
      <dsp:nvSpPr>
        <dsp:cNvPr id="0" name=""/>
        <dsp:cNvSpPr/>
      </dsp:nvSpPr>
      <dsp:spPr>
        <a:xfrm>
          <a:off x="2203910" y="1908"/>
          <a:ext cx="6371741" cy="1956204"/>
        </a:xfrm>
        <a:prstGeom prst="rect">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3629" tIns="457200" rIns="123629" bIns="496876" numCol="1" spcCol="1270" anchor="t" anchorCtr="0">
          <a:noAutofit/>
        </a:bodyPr>
        <a:lstStyle/>
        <a:p>
          <a:pPr marL="0" lvl="0" indent="0" algn="l" defTabSz="1244600">
            <a:lnSpc>
              <a:spcPct val="90000"/>
            </a:lnSpc>
            <a:spcBef>
              <a:spcPct val="0"/>
            </a:spcBef>
            <a:spcAft>
              <a:spcPct val="35000"/>
            </a:spcAft>
            <a:buNone/>
          </a:pPr>
          <a:r>
            <a:rPr lang="en-US" sz="2800" kern="1200"/>
            <a:t>Scope Statements</a:t>
          </a:r>
        </a:p>
        <a:p>
          <a:pPr marL="228600" lvl="1" indent="-228600" algn="l" defTabSz="889000">
            <a:lnSpc>
              <a:spcPct val="90000"/>
            </a:lnSpc>
            <a:spcBef>
              <a:spcPct val="0"/>
            </a:spcBef>
            <a:spcAft>
              <a:spcPct val="15000"/>
            </a:spcAft>
            <a:buChar char="•"/>
          </a:pPr>
          <a:r>
            <a:rPr lang="en-US" sz="2000" kern="1200"/>
            <a:t>Also called statements of work (SOW)</a:t>
          </a:r>
        </a:p>
      </dsp:txBody>
      <dsp:txXfrm>
        <a:off x="2203910" y="1908"/>
        <a:ext cx="6371741" cy="1956204"/>
      </dsp:txXfrm>
    </dsp:sp>
    <dsp:sp modelId="{1B3CAA43-D151-418C-9A07-BF114ED0063E}">
      <dsp:nvSpPr>
        <dsp:cNvPr id="0" name=""/>
        <dsp:cNvSpPr/>
      </dsp:nvSpPr>
      <dsp:spPr>
        <a:xfrm>
          <a:off x="403" y="1908"/>
          <a:ext cx="2203507" cy="1956204"/>
        </a:xfrm>
        <a:prstGeom prst="rect">
          <a:avLst/>
        </a:prstGeom>
        <a:solidFill>
          <a:schemeClr val="lt1">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4293" tIns="193230" rIns="84293" bIns="193230" numCol="1" spcCol="1270" anchor="ctr" anchorCtr="0">
          <a:noAutofit/>
        </a:bodyPr>
        <a:lstStyle/>
        <a:p>
          <a:pPr marL="0" lvl="0" indent="0" algn="ctr" defTabSz="1422400">
            <a:lnSpc>
              <a:spcPct val="90000"/>
            </a:lnSpc>
            <a:spcBef>
              <a:spcPct val="0"/>
            </a:spcBef>
            <a:spcAft>
              <a:spcPct val="35000"/>
            </a:spcAft>
            <a:buNone/>
          </a:pPr>
          <a:r>
            <a:rPr lang="en-US" sz="3200" kern="1200" dirty="0"/>
            <a:t>Scope</a:t>
          </a:r>
        </a:p>
        <a:p>
          <a:pPr marL="0" lvl="0" indent="0" algn="ctr" defTabSz="1422400">
            <a:lnSpc>
              <a:spcPct val="90000"/>
            </a:lnSpc>
            <a:spcBef>
              <a:spcPct val="0"/>
            </a:spcBef>
            <a:spcAft>
              <a:spcPct val="35000"/>
            </a:spcAft>
            <a:buNone/>
          </a:pPr>
          <a:r>
            <a:rPr lang="en-US" sz="3200" kern="1200" dirty="0"/>
            <a:t>Statements</a:t>
          </a:r>
        </a:p>
      </dsp:txBody>
      <dsp:txXfrm>
        <a:off x="403" y="1908"/>
        <a:ext cx="2203507" cy="1956204"/>
      </dsp:txXfrm>
    </dsp:sp>
    <dsp:sp modelId="{4EF0F354-6905-4189-97C0-322F42C28AB8}">
      <dsp:nvSpPr>
        <dsp:cNvPr id="0" name=""/>
        <dsp:cNvSpPr/>
      </dsp:nvSpPr>
      <dsp:spPr>
        <a:xfrm>
          <a:off x="2236123" y="2075485"/>
          <a:ext cx="6338241" cy="1956204"/>
        </a:xfrm>
        <a:prstGeom prst="rect">
          <a:avLst/>
        </a:prstGeom>
        <a:solidFill>
          <a:schemeClr val="accent3">
            <a:hueOff val="1355300"/>
            <a:satOff val="50000"/>
            <a:lumOff val="-7353"/>
            <a:alphaOff val="0"/>
          </a:schemeClr>
        </a:solidFill>
        <a:ln w="12700" cap="flat" cmpd="sng" algn="ctr">
          <a:solidFill>
            <a:schemeClr val="accent3">
              <a:hueOff val="1355300"/>
              <a:satOff val="50000"/>
              <a:lumOff val="-7353"/>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2979" tIns="274320" rIns="122979" bIns="496876" numCol="1" spcCol="1270" anchor="t" anchorCtr="0">
          <a:noAutofit/>
        </a:bodyPr>
        <a:lstStyle/>
        <a:p>
          <a:pPr marL="0" lvl="0" indent="0" algn="l" defTabSz="1244600">
            <a:lnSpc>
              <a:spcPct val="90000"/>
            </a:lnSpc>
            <a:spcBef>
              <a:spcPct val="0"/>
            </a:spcBef>
            <a:spcAft>
              <a:spcPct val="35000"/>
            </a:spcAft>
            <a:buNone/>
          </a:pPr>
          <a:r>
            <a:rPr lang="en-US" sz="2800" kern="1200"/>
            <a:t>Project Charter</a:t>
          </a:r>
        </a:p>
        <a:p>
          <a:pPr marL="228600" lvl="1" indent="-228600" algn="l" defTabSz="889000">
            <a:lnSpc>
              <a:spcPct val="90000"/>
            </a:lnSpc>
            <a:spcBef>
              <a:spcPct val="0"/>
            </a:spcBef>
            <a:spcAft>
              <a:spcPct val="15000"/>
            </a:spcAft>
            <a:buChar char="•"/>
          </a:pPr>
          <a:r>
            <a:rPr lang="en-US" sz="2000" kern="1200"/>
            <a:t>Can contain an expanded version of scope statement</a:t>
          </a:r>
        </a:p>
        <a:p>
          <a:pPr marL="228600" lvl="1" indent="-228600" algn="l" defTabSz="889000">
            <a:lnSpc>
              <a:spcPct val="90000"/>
            </a:lnSpc>
            <a:spcBef>
              <a:spcPct val="0"/>
            </a:spcBef>
            <a:spcAft>
              <a:spcPct val="15000"/>
            </a:spcAft>
            <a:buChar char="•"/>
          </a:pPr>
          <a:r>
            <a:rPr lang="en-US" sz="2000" kern="1200"/>
            <a:t>A document authorizing the project manager to initiate and lead the project.</a:t>
          </a:r>
        </a:p>
      </dsp:txBody>
      <dsp:txXfrm>
        <a:off x="2236123" y="2075485"/>
        <a:ext cx="6338241" cy="1956204"/>
      </dsp:txXfrm>
    </dsp:sp>
    <dsp:sp modelId="{9A7423A3-F32D-45E0-82CF-88FE76E47B56}">
      <dsp:nvSpPr>
        <dsp:cNvPr id="0" name=""/>
        <dsp:cNvSpPr/>
      </dsp:nvSpPr>
      <dsp:spPr>
        <a:xfrm>
          <a:off x="403" y="2075485"/>
          <a:ext cx="2235719" cy="1956204"/>
        </a:xfrm>
        <a:prstGeom prst="rect">
          <a:avLst/>
        </a:prstGeom>
        <a:solidFill>
          <a:schemeClr val="lt1">
            <a:hueOff val="0"/>
            <a:satOff val="0"/>
            <a:lumOff val="0"/>
            <a:alphaOff val="0"/>
          </a:schemeClr>
        </a:solidFill>
        <a:ln w="12700" cap="flat" cmpd="sng" algn="ctr">
          <a:solidFill>
            <a:schemeClr val="accent3">
              <a:hueOff val="1355300"/>
              <a:satOff val="50000"/>
              <a:lumOff val="-7353"/>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3850" tIns="193230" rIns="83850" bIns="193230" numCol="1" spcCol="1270" anchor="ctr" anchorCtr="0">
          <a:noAutofit/>
        </a:bodyPr>
        <a:lstStyle/>
        <a:p>
          <a:pPr marL="0" lvl="0" indent="0" algn="ctr" defTabSz="1422400">
            <a:lnSpc>
              <a:spcPct val="90000"/>
            </a:lnSpc>
            <a:spcBef>
              <a:spcPct val="0"/>
            </a:spcBef>
            <a:spcAft>
              <a:spcPct val="35000"/>
            </a:spcAft>
            <a:buNone/>
          </a:pPr>
          <a:r>
            <a:rPr lang="en-US" sz="3200" kern="1200" dirty="0"/>
            <a:t>Project</a:t>
          </a:r>
        </a:p>
        <a:p>
          <a:pPr marL="0" lvl="0" indent="0" algn="ctr" defTabSz="1422400">
            <a:lnSpc>
              <a:spcPct val="90000"/>
            </a:lnSpc>
            <a:spcBef>
              <a:spcPct val="0"/>
            </a:spcBef>
            <a:spcAft>
              <a:spcPct val="35000"/>
            </a:spcAft>
            <a:buNone/>
          </a:pPr>
          <a:r>
            <a:rPr lang="en-US" sz="3200" kern="1200" dirty="0"/>
            <a:t>Charter</a:t>
          </a:r>
        </a:p>
      </dsp:txBody>
      <dsp:txXfrm>
        <a:off x="403" y="2075485"/>
        <a:ext cx="2235719" cy="1956204"/>
      </dsp:txXfrm>
    </dsp:sp>
    <dsp:sp modelId="{8BE7C8B3-464A-4BC7-AE41-4BBEDC13FE9D}">
      <dsp:nvSpPr>
        <dsp:cNvPr id="0" name=""/>
        <dsp:cNvSpPr/>
      </dsp:nvSpPr>
      <dsp:spPr>
        <a:xfrm>
          <a:off x="2240961" y="4149062"/>
          <a:ext cx="6331541" cy="1956204"/>
        </a:xfrm>
        <a:prstGeom prst="rect">
          <a:avLst/>
        </a:prstGeom>
        <a:solidFill>
          <a:schemeClr val="accent3">
            <a:hueOff val="2710599"/>
            <a:satOff val="100000"/>
            <a:lumOff val="-14706"/>
            <a:alphaOff val="0"/>
          </a:schemeClr>
        </a:solidFill>
        <a:ln w="12700" cap="flat" cmpd="sng" algn="ctr">
          <a:solidFill>
            <a:schemeClr val="accent3">
              <a:hueOff val="2710599"/>
              <a:satOff val="100000"/>
              <a:lumOff val="-14706"/>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2849" tIns="365760" rIns="122849" bIns="496876" numCol="1" spcCol="1270" anchor="t" anchorCtr="0">
          <a:noAutofit/>
        </a:bodyPr>
        <a:lstStyle/>
        <a:p>
          <a:pPr marL="0" lvl="0" indent="0" algn="l" defTabSz="1244600">
            <a:lnSpc>
              <a:spcPct val="90000"/>
            </a:lnSpc>
            <a:spcBef>
              <a:spcPct val="0"/>
            </a:spcBef>
            <a:spcAft>
              <a:spcPct val="35000"/>
            </a:spcAft>
            <a:buNone/>
          </a:pPr>
          <a:r>
            <a:rPr lang="en-US" sz="2800" kern="1200"/>
            <a:t>Scope Creep</a:t>
          </a:r>
        </a:p>
        <a:p>
          <a:pPr marL="228600" lvl="1" indent="-228600" algn="l" defTabSz="889000">
            <a:lnSpc>
              <a:spcPct val="90000"/>
            </a:lnSpc>
            <a:spcBef>
              <a:spcPct val="0"/>
            </a:spcBef>
            <a:spcAft>
              <a:spcPct val="15000"/>
            </a:spcAft>
            <a:buChar char="•"/>
          </a:pPr>
          <a:r>
            <a:rPr lang="en-US" sz="2000" kern="1200"/>
            <a:t>The tendency for the project scope to expand over time due to changing requirements, specifications, and priorities.</a:t>
          </a:r>
        </a:p>
      </dsp:txBody>
      <dsp:txXfrm>
        <a:off x="2240961" y="4149062"/>
        <a:ext cx="6331541" cy="1956204"/>
      </dsp:txXfrm>
    </dsp:sp>
    <dsp:sp modelId="{1350EDD6-9538-4CBA-8E57-4403ADC895B4}">
      <dsp:nvSpPr>
        <dsp:cNvPr id="0" name=""/>
        <dsp:cNvSpPr/>
      </dsp:nvSpPr>
      <dsp:spPr>
        <a:xfrm>
          <a:off x="403" y="4149062"/>
          <a:ext cx="2240558" cy="1956204"/>
        </a:xfrm>
        <a:prstGeom prst="rect">
          <a:avLst/>
        </a:prstGeom>
        <a:solidFill>
          <a:schemeClr val="lt1">
            <a:hueOff val="0"/>
            <a:satOff val="0"/>
            <a:lumOff val="0"/>
            <a:alphaOff val="0"/>
          </a:schemeClr>
        </a:solidFill>
        <a:ln w="12700" cap="flat" cmpd="sng" algn="ctr">
          <a:solidFill>
            <a:schemeClr val="accent3">
              <a:hueOff val="2710599"/>
              <a:satOff val="100000"/>
              <a:lumOff val="-14706"/>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3761" tIns="193230" rIns="83761" bIns="193230" numCol="1" spcCol="1270" anchor="ctr" anchorCtr="0">
          <a:noAutofit/>
        </a:bodyPr>
        <a:lstStyle/>
        <a:p>
          <a:pPr marL="0" lvl="0" indent="0" algn="ctr" defTabSz="1422400">
            <a:lnSpc>
              <a:spcPct val="90000"/>
            </a:lnSpc>
            <a:spcBef>
              <a:spcPct val="0"/>
            </a:spcBef>
            <a:spcAft>
              <a:spcPct val="35000"/>
            </a:spcAft>
            <a:buNone/>
          </a:pPr>
          <a:r>
            <a:rPr lang="en-US" sz="3200" kern="1200"/>
            <a:t>Scope</a:t>
          </a:r>
        </a:p>
        <a:p>
          <a:pPr marL="0" lvl="0" indent="0" algn="ctr" defTabSz="1422400">
            <a:lnSpc>
              <a:spcPct val="90000"/>
            </a:lnSpc>
            <a:spcBef>
              <a:spcPct val="0"/>
            </a:spcBef>
            <a:spcAft>
              <a:spcPct val="35000"/>
            </a:spcAft>
            <a:buNone/>
          </a:pPr>
          <a:r>
            <a:rPr lang="en-US" sz="3200" kern="1200"/>
            <a:t>Creep</a:t>
          </a:r>
        </a:p>
      </dsp:txBody>
      <dsp:txXfrm>
        <a:off x="403" y="4149062"/>
        <a:ext cx="2240558" cy="1956204"/>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081B8FC-4751-4336-8899-768167DE277F}">
      <dsp:nvSpPr>
        <dsp:cNvPr id="0" name=""/>
        <dsp:cNvSpPr/>
      </dsp:nvSpPr>
      <dsp:spPr>
        <a:xfrm>
          <a:off x="0" y="552"/>
          <a:ext cx="10972800" cy="1292816"/>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BE033551-22F0-4B9B-A638-5D26711CEA22}">
      <dsp:nvSpPr>
        <dsp:cNvPr id="0" name=""/>
        <dsp:cNvSpPr/>
      </dsp:nvSpPr>
      <dsp:spPr>
        <a:xfrm>
          <a:off x="391077" y="291436"/>
          <a:ext cx="711049" cy="711049"/>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FE09EBD-89BA-42F8-BC30-125FA053884F}">
      <dsp:nvSpPr>
        <dsp:cNvPr id="0" name=""/>
        <dsp:cNvSpPr/>
      </dsp:nvSpPr>
      <dsp:spPr>
        <a:xfrm>
          <a:off x="1493203" y="552"/>
          <a:ext cx="9479596" cy="12928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6823" tIns="136823" rIns="136823" bIns="136823" numCol="1" spcCol="1270" anchor="ctr" anchorCtr="0">
          <a:noAutofit/>
        </a:bodyPr>
        <a:lstStyle/>
        <a:p>
          <a:pPr marL="0" lvl="0" indent="0" algn="l" defTabSz="1111250">
            <a:lnSpc>
              <a:spcPct val="90000"/>
            </a:lnSpc>
            <a:spcBef>
              <a:spcPct val="0"/>
            </a:spcBef>
            <a:spcAft>
              <a:spcPct val="35000"/>
            </a:spcAft>
            <a:buNone/>
          </a:pPr>
          <a:r>
            <a:rPr lang="en-US" sz="2500" i="1" kern="1200"/>
            <a:t>Planning</a:t>
          </a:r>
          <a:r>
            <a:rPr lang="en-US" sz="2500" kern="1200"/>
            <a:t> - goal setting, defining the project, team organization</a:t>
          </a:r>
        </a:p>
      </dsp:txBody>
      <dsp:txXfrm>
        <a:off x="1493203" y="552"/>
        <a:ext cx="9479596" cy="1292816"/>
      </dsp:txXfrm>
    </dsp:sp>
    <dsp:sp modelId="{7CC6A6C1-D49F-4FE6-B8BB-57D773987748}">
      <dsp:nvSpPr>
        <dsp:cNvPr id="0" name=""/>
        <dsp:cNvSpPr/>
      </dsp:nvSpPr>
      <dsp:spPr>
        <a:xfrm>
          <a:off x="0" y="1616573"/>
          <a:ext cx="10972800" cy="1292816"/>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9A325928-5522-4270-8006-6EB926D97C2A}">
      <dsp:nvSpPr>
        <dsp:cNvPr id="0" name=""/>
        <dsp:cNvSpPr/>
      </dsp:nvSpPr>
      <dsp:spPr>
        <a:xfrm>
          <a:off x="391077" y="1907456"/>
          <a:ext cx="711049" cy="711049"/>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61655F1-B88F-4126-8D8E-D55B3312D998}">
      <dsp:nvSpPr>
        <dsp:cNvPr id="0" name=""/>
        <dsp:cNvSpPr/>
      </dsp:nvSpPr>
      <dsp:spPr>
        <a:xfrm>
          <a:off x="1493203" y="1616573"/>
          <a:ext cx="9479596" cy="12928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6823" tIns="136823" rIns="136823" bIns="136823" numCol="1" spcCol="1270" anchor="ctr" anchorCtr="0">
          <a:noAutofit/>
        </a:bodyPr>
        <a:lstStyle/>
        <a:p>
          <a:pPr marL="0" lvl="0" indent="0" algn="l" defTabSz="1111250">
            <a:lnSpc>
              <a:spcPct val="90000"/>
            </a:lnSpc>
            <a:spcBef>
              <a:spcPct val="0"/>
            </a:spcBef>
            <a:spcAft>
              <a:spcPct val="35000"/>
            </a:spcAft>
            <a:buNone/>
          </a:pPr>
          <a:r>
            <a:rPr lang="en-US" sz="2500" i="1" kern="1200"/>
            <a:t>Scheduling</a:t>
          </a:r>
          <a:r>
            <a:rPr lang="en-US" sz="2500" kern="1200"/>
            <a:t> - relate people, money, and supplies to specific activities and activities to each other</a:t>
          </a:r>
        </a:p>
      </dsp:txBody>
      <dsp:txXfrm>
        <a:off x="1493203" y="1616573"/>
        <a:ext cx="9479596" cy="1292816"/>
      </dsp:txXfrm>
    </dsp:sp>
    <dsp:sp modelId="{FD513A04-EF33-4A6A-9BA3-DE9EE1EA4540}">
      <dsp:nvSpPr>
        <dsp:cNvPr id="0" name=""/>
        <dsp:cNvSpPr/>
      </dsp:nvSpPr>
      <dsp:spPr>
        <a:xfrm>
          <a:off x="0" y="3232593"/>
          <a:ext cx="10972800" cy="1292816"/>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877EFD3-7122-4EEF-A83B-FBE79FC5B55C}">
      <dsp:nvSpPr>
        <dsp:cNvPr id="0" name=""/>
        <dsp:cNvSpPr/>
      </dsp:nvSpPr>
      <dsp:spPr>
        <a:xfrm>
          <a:off x="391077" y="3523477"/>
          <a:ext cx="711049" cy="711049"/>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EED69B9-2466-4481-BD28-0BCE1280717F}">
      <dsp:nvSpPr>
        <dsp:cNvPr id="0" name=""/>
        <dsp:cNvSpPr/>
      </dsp:nvSpPr>
      <dsp:spPr>
        <a:xfrm>
          <a:off x="1493203" y="3232593"/>
          <a:ext cx="9479596" cy="12928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6823" tIns="136823" rIns="136823" bIns="136823" numCol="1" spcCol="1270" anchor="ctr" anchorCtr="0">
          <a:noAutofit/>
        </a:bodyPr>
        <a:lstStyle/>
        <a:p>
          <a:pPr marL="0" lvl="0" indent="0" algn="l" defTabSz="1111250">
            <a:lnSpc>
              <a:spcPct val="90000"/>
            </a:lnSpc>
            <a:spcBef>
              <a:spcPct val="0"/>
            </a:spcBef>
            <a:spcAft>
              <a:spcPct val="35000"/>
            </a:spcAft>
            <a:buNone/>
          </a:pPr>
          <a:r>
            <a:rPr lang="en-US" sz="2500" i="1" kern="1200"/>
            <a:t>Controlling</a:t>
          </a:r>
          <a:r>
            <a:rPr lang="en-US" sz="2500" kern="1200"/>
            <a:t> - monitor resources, costs, quality, and budgets; revise plans and shift resources to meet time and cost demands</a:t>
          </a:r>
        </a:p>
      </dsp:txBody>
      <dsp:txXfrm>
        <a:off x="1493203" y="3232593"/>
        <a:ext cx="9479596" cy="1292816"/>
      </dsp:txXfrm>
    </dsp:sp>
  </dsp:spTree>
</dsp:drawing>
</file>

<file path=ppt/diagrams/layout1.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16/7/layout/ChevronBlockProcess">
  <dgm:title val="Chevron Block Process"/>
  <dgm:desc val="Use to show a progression; a timeline; sequential steps in a task, process, or workflow; or to emphasize movement or direction. Level 1 text appears inside an arrow shape while Level 2 text appears below the arrow shapes."/>
  <dgm:catLst>
    <dgm:cat type="process" pri="5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fact="0.6"/>
      <dgm:constr type="h" for="des" forName="composite" op="equ"/>
      <dgm:constr type="w" for="ch" forName="composite" refType="w"/>
      <dgm:constr type="w" for="des" forName="parTx"/>
      <dgm:constr type="h" for="des" forName="parTx" op="equ"/>
      <dgm:constr type="w" for="des" forName="desTx"/>
      <dgm:constr type="primFontSz" for="des" forName="parTx" val="28"/>
      <dgm:constr type="primFontSz" for="des" forName="desTx" refType="primFontSz" refFor="des" refForName="parTx" op="lte" fact="0.75"/>
      <dgm:constr type="h" for="des" forName="desTx" op="equ"/>
      <dgm:constr type="w" for="ch" forName="space" refType="w" op="equ" fact="-0.005"/>
    </dgm:constrLst>
    <dgm:ruleLst>
      <dgm:rule type="w" for="ch" forName="composite" val="0"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91"/>
              <dgm:constr type="t" for="ch" forName="desTx" refType="h" refFor="ch" refForName="parTx"/>
            </dgm:constrLst>
          </dgm:if>
          <dgm:else name="Name9">
            <dgm:constrLst>
              <dgm:constr type="l" for="ch" forName="parTx"/>
              <dgm:constr type="w" for="ch" forName="parTx" refType="w"/>
              <dgm:constr type="t" for="ch" forName="parTx"/>
              <dgm:constr type="l" for="ch" forName="desTx" refType="w" fact="0.09"/>
              <dgm:constr type="w" for="ch" forName="desTx" refType="w" refFor="ch" refForName="parTx" fact="0.91"/>
              <dgm:constr type="t" for="ch" forName="desTx" refType="h" refFor="ch" refForName="parTx"/>
            </dgm:constrLst>
          </dgm:else>
        </dgm:choose>
        <dgm:ruleLst>
          <dgm:rule type="h" val="INF" fact="NaN" max="NaN"/>
        </dgm:ruleLst>
        <dgm:layoutNode name="parTx" styleLbl="alignNode1">
          <dgm:varLst>
            <dgm:chMax val="0"/>
            <dgm:chPref val="0"/>
          </dgm:varLst>
          <dgm:alg type="tx"/>
          <dgm:choose name="Name10">
            <dgm:if name="Name11" func="var" arg="dir" op="equ" val="norm">
              <dgm:shape xmlns:r="http://schemas.openxmlformats.org/officeDocument/2006/relationships" type="chevron" r:blip="">
                <dgm:adjLst>
                  <dgm:adj idx="1" val="0.3"/>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3"/>
                <dgm:constr type="h"/>
                <dgm:constr type="tMarg" refType="w" fact="0.105"/>
                <dgm:constr type="bMarg" refType="w" fact="0.105"/>
                <dgm:constr type="lMarg" refType="w" fact="0.105"/>
                <dgm:constr type="rMarg" refType="w" fact="0.105"/>
              </dgm:constrLst>
            </dgm:if>
            <dgm:else name="Name15">
              <dgm:constrLst>
                <dgm:constr type="h" refType="w" op="lte" fact="0.3"/>
                <dgm:constr type="h"/>
                <dgm:constr type="tMarg" refType="w" fact="0.105"/>
                <dgm:constr type="bMarg" refType="w" fact="0.105"/>
                <dgm:constr type="lMarg" refType="w" fact="0.105"/>
                <dgm:constr type="rMarg" refType="w" fact="0.105"/>
              </dgm:constrLst>
            </dgm:else>
          </dgm:choose>
          <dgm:ruleLst>
            <dgm:rule type="h" val="INF" fact="NaN" max="NaN"/>
            <dgm:rule type="primFontSz" val="14" fact="NaN" max="NaN"/>
          </dgm:ruleLst>
        </dgm:layoutNode>
        <dgm:layoutNode name="desTx" styleLbl="alignAccFollowNode1">
          <dgm:varLst/>
          <dgm:alg type="tx">
            <dgm:param type="stBulletLvl" val="0"/>
            <dgm:param type="txAnchorVert" val="t"/>
            <dgm:param type="parTxLTRAlign" val="l"/>
            <dgm:param type="shpTxLTRAlignCh" val="l"/>
            <dgm:param type="parTxRTLAlign" val="r"/>
            <dgm:param type="shpTxRTLAlignCh" val="r"/>
          </dgm:alg>
          <dgm:shape xmlns:r="http://schemas.openxmlformats.org/officeDocument/2006/relationships" type="rect" r:blip="">
            <dgm:adjLst/>
          </dgm:shape>
          <dgm:presOf axis="des" ptType="node"/>
          <dgm:constrLst>
            <dgm:constr type="primFontSz" val="20"/>
            <dgm:constr type="tMarg" refType="w" fact="0.224"/>
            <dgm:constr type="bMarg" refType="w" fact="0.448"/>
            <dgm:constr type="lMarg" refType="w" fact="0.224"/>
            <dgm:constr type="rMarg" refType="w" fact="0.224"/>
          </dgm:constrLst>
          <dgm:ruleLst>
            <dgm:rule type="h" val="INF" fact="NaN" max="NaN"/>
            <dgm:rule type="primFontSz" val="11"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7.xml><?xml version="1.0" encoding="utf-8"?>
<dgm:layoutDef xmlns:dgm="http://schemas.openxmlformats.org/drawingml/2006/diagram" xmlns:a="http://schemas.openxmlformats.org/drawingml/2006/main" uniqueId="urn:microsoft.com/office/officeart/2016/7/layout/VerticalHollowActionList">
  <dgm:title val="Vertical Hollow Action List"/>
  <dgm:desc val="Use to show non-sequential or grouped lists of information. Works well with large amounts of text. All text has the same level of emphasis, and direction is not implied."/>
  <dgm:catLst>
    <dgm:cat type="list" pri="5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 modelId="5">
          <dgm:prSet phldr="1"/>
        </dgm:pt>
        <dgm:pt modelId="51">
          <dgm:prSet phldr="1"/>
        </dgm:pt>
      </dgm:ptLst>
      <dgm:cxnLst>
        <dgm:cxn modelId="4" srcId="0" destId="1" srcOrd="0" destOrd="0"/>
        <dgm:cxn modelId="5" srcId="0" destId="2" srcOrd="1" destOrd="0"/>
        <dgm:cxn modelId="6" srcId="0" destId="3" srcOrd="2" destOrd="0"/>
        <dgm:cxn modelId="7" srcId="0" destId="4" srcOrd="3" destOrd="0"/>
        <dgm:cxn modelId="8" srcId="0" destId="5" srcOrd="4" destOrd="0"/>
        <dgm:cxn modelId="13" srcId="1" destId="11" srcOrd="0" destOrd="0"/>
        <dgm:cxn modelId="23" srcId="2" destId="21" srcOrd="0" destOrd="0"/>
        <dgm:cxn modelId="33" srcId="3" destId="31" srcOrd="0" destOrd="0"/>
        <dgm:cxn modelId="43" srcId="4" destId="41" srcOrd="0" destOrd="0"/>
        <dgm:cxn modelId="53" srcId="5" destId="51" srcOrd="0"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6"/>
      <dgm:constr type="primFontSz" for="des" forName="parentText" op="equ" val="28"/>
      <dgm:constr type="primFontSz" for="des" forName="descendantText" refType="primFontSz" refFor="des" refForName="parentText" op="lte" fact="0.82"/>
      <dgm:constr type="primFontSz" for="des" forName="parentText" refType="primFontSz" refFor="des" refForName="descendantText" op="lte" fact="1.25"/>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2"/>
          <dgm:constr type="w" for="ch" forName="descendantText" refType="w" fact="0.8"/>
          <dgm:constr type="h" for="ch" forName="parentText" refType="h"/>
          <dgm:constr type="h" for="ch" forName="descendantText" refType="h" refFor="ch" refForName="parentText"/>
        </dgm:constrLst>
        <dgm:ruleLst/>
        <dgm:layoutNode name="parentText" styleLbl="solidFgAcc1">
          <dgm:varLst>
            <dgm:chMax val="1"/>
            <dgm:bulletEnabled/>
          </dgm:varLst>
          <dgm:alg type="tx"/>
          <dgm:shape xmlns:r="http://schemas.openxmlformats.org/officeDocument/2006/relationships" type="rect" r:blip="" zOrderOff="3">
            <dgm:adjLst/>
          </dgm:shape>
          <dgm:presOf axis="self" ptType="node"/>
          <dgm:constrLst>
            <dgm:constr type="tMarg" refType="h" fact="0.28"/>
            <dgm:constr type="bMarg" refType="h" fact="0.28"/>
            <dgm:constr type="lMarg" refType="w" fact="0.15"/>
            <dgm:constr type="rMarg" refType="w" fact="0.15"/>
          </dgm:constrLst>
          <dgm:ruleLst>
            <dgm:rule type="primFontSz" val="15" fact="NaN" max="NaN"/>
          </dgm:ruleLst>
        </dgm:layoutNode>
        <dgm:layoutNode name="descendantText" styleLbl="alignNode1">
          <dgm:varLst>
            <dgm:bulletEnabled/>
          </dgm:varLst>
          <dgm:alg type="tx">
            <dgm:param type="stBulletLvl" val="0"/>
            <dgm:param type="parTxLTRAlign" val="l"/>
            <dgm:param type="shpTxLTRAlignCh" val="l"/>
            <dgm:param type="parTxRTLAlign" val="r"/>
            <dgm:param type="shpTxRTLAlignCh" val="r"/>
          </dgm:alg>
          <dgm:choose name="Name10">
            <dgm:if name="Name11" func="var" arg="dir" op="equ" val="norm">
              <dgm:shape xmlns:r="http://schemas.openxmlformats.org/officeDocument/2006/relationships" type="rect" r:blip="">
                <dgm:adjLst/>
              </dgm:shape>
            </dgm:if>
            <dgm:else name="Name12">
              <dgm:shape xmlns:r="http://schemas.openxmlformats.org/officeDocument/2006/relationships" type="rect" r:blip="">
                <dgm:adjLst/>
              </dgm:shape>
            </dgm:else>
          </dgm:choose>
          <dgm:presOf axis="des" ptType="node"/>
          <dgm:constrLst>
            <dgm:constr type="primFontSz" val="24"/>
            <dgm:constr type="lMarg" refType="w" fact="0.055"/>
            <dgm:constr type="rMarg" refType="w" fact="0.055"/>
            <dgm:constr type="tMarg" refType="h" fact="0.72"/>
            <dgm:constr type="bMarg" refType="h" fact="0.72"/>
          </dgm:constrLst>
          <dgm:ruleLst>
            <dgm:rule type="primFontSz" val="11" fact="NaN" max="NaN"/>
          </dgm:ruleLst>
        </dgm:layoutNod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ink/inkAction1.xml><?xml version="1.0" encoding="utf-8"?>
<iact:actions xmlns:iact="http://schemas.microsoft.com/office/powerpoint/2014/inkAction" lengthUnit="cm" timeUnit="ms">
  <inkml:definitions xmlns:inkml="http://www.w3.org/2003/InkML">
    <inkml:context xml:id="ctx0">
      <inkml:inkSource xml:id="inkSrc0">
        <inkml:traceFormat>
          <inkml:channel name="X" type="integer" max="2640" units="cm"/>
          <inkml:channel name="Y" type="integer" max="1024" units="cm"/>
          <inkml:channel name="T" type="integer" max="2.14748E9" units="dev"/>
        </inkml:traceFormat>
        <inkml:channelProperties>
          <inkml:channelProperty channel="X" name="resolution" value="73.33334" units="1/cm"/>
          <inkml:channelProperty channel="Y" name="resolution" value="50.44335" units="1/cm"/>
          <inkml:channelProperty channel="T" name="resolution" value="1" units="1/dev"/>
        </inkml:channelProperties>
      </inkml:inkSource>
      <inkml:timestamp xml:id="ts0" timeString="2021-05-24T07:41:40.642"/>
    </inkml:context>
    <inkml:brush xml:id="br0">
      <inkml:brushProperty name="width" value="0.08819" units="cm"/>
      <inkml:brushProperty name="height" value="0.35278" units="cm"/>
      <inkml:brushProperty name="color" value="#FFFF00"/>
      <inkml:brushProperty name="tip" value="rectangle"/>
      <inkml:brushProperty name="rasterOp" value="maskPen"/>
    </inkml:brush>
    <inkml:brush xml:id="br1">
      <inkml:brushProperty name="width" value="0.05292" units="cm"/>
      <inkml:brushProperty name="height" value="0.05292" units="cm"/>
      <inkml:brushProperty name="color" value="#FF0000"/>
    </inkml:brush>
    <inkml:brush xml:id="br2">
      <inkml:brushProperty name="width" value="0.055" units="cm"/>
      <inkml:brushProperty name="height" value="0.055" units="cm"/>
    </inkml:brush>
  </inkml:definitions>
  <iact:action type="add" startTime="6203">
    <iact:property name="dataType"/>
    <iact:actionData xml:id="d0">
      <inkml:trace xmlns:inkml="http://www.w3.org/2003/InkML" xml:id="stk0" contextRef="#ctx0" brushRef="#br0">13203 5529 0,'26'0'123,"54"0"-119,25 0 4,28 0 5,52 0-7,27 0-1,26 0 5,0 0-1,53 0-2,0 0 3,-53 0-4,0 0 0,-53 0 4,-79 0-4,-53 0 4,-26 0-4,-160 0 70,-78 0-69,-107 0 1,-26 0-3,-79 0 3,-27 0 0,27 0 0,26 0 0,0 80 3,79-27-6,80 0 3,106-27 4,79 1-8,27-27 12,52 0 8,53 0-12,54 0-5,52 0-2,27 0 5,-1 0 0,80 0-3,27 0-2,26 0 3,0 0 4,53 0-5,-80 0 0,1 0-1,-54 0 5,1 0-3,-133 0-3,-53 0 7,-52 0-6,-1 0 0,-52 0 36,-53 0-36,-80 0 4,-106 0-4,1 0 5,-80 0-6,-106 0 3,27 0 2,-80 0-4,53 0 2,27 0 0,26 0 0,26 0 3,80 0-3,53 0-3,53 0 5,132 0-2,27 0 1,-1 0-2,133 0 112,79 0-111,53 0 0,80 0 2,26 0-2,53 0-1,79 0 2,106 0-2,0 0 2,0 0-1,0 0-1,-26 0 2,-27 0 0,-158 0-2,-28 0 6,-52 0-7,-79 0-4,-132 0 9,-54 0-6,0 0 5,-78 0 104,-134 0-110,-78 0 4,-133 0 0,-79 0 0,-106 0 0,-292 0 0,-52 0 3,-79 0-6,0 0 7,158 0-8,53 0 8,265 0-8,106 0 6,132 0-4,158 0 4,80 0-4,0 0 5,27-27 115,-27 27-111,0 0-3,0 0-8,27 0 4,-1 0 0,54 0 51,52 0-54,53 0 6,27 0-3,53 0 0,-27 0-3,27 0 5,-1 0-1,1 0-2,-53 0-1,-53 0 2,-27 0 0,-26 0 0,-27 0 3,54 0-6,-1 0 5,27 0-4,0 0 5,53 0-6,52-26 6,-105 26-6,79-27 7,-79 1-8,-26-1 8,52 1-3,-79-1-6,-27 27 7,1 0 8,-54-26 18,-79-27-25,-79 27-2,-53-27-1,-80 26-4,-52 1 8,106 26-8,-107 0 6,106 0-4,-26 0 2,133 0 0,78 0 0,27 0 0,159 0 32,159 0-30,52 0-1,27 0-2,-26 0 2,-1 0-4,1 0 5,-1 0-1,-79 0-4,-52 0 6,-133 0-6,-1 0 3,-104 0 43,-160 0-46,-53 0 5,1 0-4,52 0 4,53 0-4,106 0 5,27 0-3,-1 0-1,107 0 18,158 0-17,79 0-1,80 0 2,-26 0-4,26 0 6,-27 0-4,-26 0-1,-53 0 4,-106 0-4,-132 0 2,-26 0 10,-80 0-1,-106 0-12,-211 0 5,-1 0-4,1 26 5,105 1-6,80 26 8,106-27-10,52-26 8,1 0-6,52 0 11,239 0-5,105-26-2,186-27-5,317 26 8,-53-26-2,80-79-3,-80 53-4,-159 26 9,-317 53-8,-106 0 7,-105 0-6,-107 0 5,-79 0 14,-132 26-18,-133 27 2,-105 53 5,-132 0-5,-80 52 1,-133-25-7,1 25 11,0-25-10,-1-1 10,213-26-10,184 0 10,239-80-5,79-26-2,27 0 2,79 0 5,211 0-5,186-26 0,185 26 0,106 0 0,-106 0 0,26 0 0,-79 0 0,-238 0 2,-132 0-4,-133 0 2,-52 0 0,-1 0 2,-79 0 4,-53 53-4,-105 26 0,52 0-6,27-26 9,0-26-4,105-1-2,1-26 7,52 0 2,133 0-8,79-53-3,0 0 6,27 1-6,-80 25 7,-79 1-8,-53 26 7,-27 0-6,-79 0 37,-53 0-33,53 0-2,-52 26-1,78-26 2,1 0 3,-1 0-2</inkml:trace>
    </iact:actionData>
  </iact:action>
  <iact:action type="add" startTime="14139">
    <iact:property name="dataType"/>
    <iact:actionData xml:id="d1">
      <inkml:trace xmlns:inkml="http://www.w3.org/2003/InkML" xml:id="stk1" contextRef="#ctx0" brushRef="#br1">25030 6614 0,'0'0'3,"26"0"13,27 0-12,0 0 7,26 0-6,54-26 3,-54-1 2,0 27-1,1-53-4,-27 27 6,26-27-4,0 0 1,1 27 0,-27-27-2,-27 0 2,27 26 2,-27 1 0,1-1-3,-27 1 2,26 0-3,-26-1 0,0 1 5,0-1-6,0 1 6,0-1-6,0-26 4,0 0 1,0-26-1,-26 0-2,-1-27 1,1 53-3,0 0 7,26 0-6,-27 27 4,-26-27-4,53 26 0,-53-26 4,0 27-2,0-27 0,-26 27 1,0-27-2,-27-27-1,0 54 4,-53-54-4,0 27 5,-26 1 0,0 25-6,0 1 0,0-1 6,-1 1-6,54 26 6,-53 0-3,0 0-1,79 0-1,-26 0 4,52 26-4,-26 1 4,80-1-1,0 1-1,-54-27 0,54 26-1,-1 0 2,27 1-4,-26-1 7,-27 27-8,26 0 7,1 0-6,-27 0 7,27 26-8,-27-26 7,26 27-6,1-1 7,-27 0-8,53 1 6,-53-1-4,26 1 2,27-1 0,0-53 0,0 27 4,0 0-6,0 27 4,0 25-3,0-25-2,27-1 5,-1-26-2,54 27 0,-1 25-2,27-25 4,26-27-4,27 26 2,-27-26 2,53-27-4,27 27 4,26-26-4,-26-27 3,26 0-2,0 0 3,27 0-4,-54 0 6,1 0-8,-80 0 6,1 0-2,-80-53 0,0 26-2,-27-26 7,-26 27-8,26-27 1,1-26 2,-1-1 3,1 1-4,-1 0 2,27-54-2,27 27 1,-1-26-2,-26 53 2,26-54 0,-26 54 1,-53 0-2,27-1 1,-1-25 0,-26 52 0,0-53 2,0 0-4,-26 53 2,26 0 3,-27 27-3,1-1-3,26 1 5,-53 26-2,53-27 0,-27 27 90,1 27-78</inkml:trace>
    </iact:actionData>
  </iact:action>
  <iact:action type="remove" startTime="19130">
    <iact:property name="style" value="instant"/>
    <iact:actionData xml:id="d2" ref="#d1"/>
  </iact:action>
  <iact:action type="add" startTime="18862">
    <iact:property name="dataType" value="strokeEraser"/>
    <iact:actionData xml:id="d3">
      <inkml:trace xmlns:inkml="http://www.w3.org/2003/InkML" xml:id="stk2" contextRef="#ctx0" brushRef="#br2">28072 9895 0,'0'0'3,"-158"53"1,-1 0 4,0 0 0,27 27 0,-80-1 0,27 0 0,-27 1 0,53-1 0,27-26 0,53-27 0,26 27 0,0 0 0,0-26 0,27 26 0,-27 0 1,26-1-2,-26 28 2,27-1-2,-1-26 1,-26 0 0,27 0 0,-27 0 0,0-27 0,0 1 0,27-1 0,-1-26 0,-26 0 0,27 0 0,0 0 0,-27 0 0,26-26 0,1-27 0,-1-53 0,-79-79 7,53-80-9,-26-237 6,79 263-4,27-52-1,78 27 1,1 26 0,0 0 0,-27 79 0,1 53 0,-27 27 0,-27 79 0,-26-27 0,0 80 24,0 53-23,-53 79-2,-26 27 1,0-1 0,-54 80 0,27 53 0,1-53 0,-1 27 0,-27-53 0,1-80 0,79-53 0,27-79 0,-1-53 0,54 0 24,52-79-24,53-80 0,1-53 0,25 27 0,-52 0 0,-26 26 0,-54 106 0,1-26 0,-27 52 0,0-26 0,-80 0 1,-184 0-2,-80 27 1,-53 0 0,26 26 0,-26 52 0,-26 28 0,-27-27 0,53-27 0,80-26 1,-27 0-2,27 0 1,-1 0 0,106-26 0</inkml:trace>
    </iact:actionData>
  </iact:action>
  <iact:action type="remove" startTime="19979">
    <iact:property name="style" value="instant"/>
    <iact:actionData xml:id="d4" ref="#d0"/>
  </iact:action>
  <iact:action type="add" startTime="19911">
    <iact:property name="dataType" value="strokeEraser"/>
    <iact:actionData xml:id="d5">
      <inkml:trace xmlns:inkml="http://www.w3.org/2003/InkML" xml:id="stk3" contextRef="#ctx0" brushRef="#br2">16536 10054 0,'-26'0'40,"-27"0"-33,-53 0 2,0 27-1,-52 26 1,52-1-2,-53 28 0,0-27 1,1 0 0,52 0 0,0 0 0,53-1 0,106-52 48,132 0-48,27-26 0,52-53 0,27-27 0,0 0 0,1 0 0,-1-26 0,0 26 0,-80 53 0,-78 27 0,-107-1 0,0 27 8,-52 27 0,-133 25-7,-52 81-2,-80-27 1,-133-1 0,-131 1 0,-133 27 0,-53-107 0,159 1 0,211-27 1,133 0-2,159 0 1,52 0 0,1 0 1,79-27 6,106-105-7,105-1 0,27-52 0,0 26 0,53-26 0,-53 27 1,-106 52-2,-105 79 1,-54 1 0,1-1 0,-80 27 17,-106 27-18,-53 26 1,-26 53 0,53-27 1,-27 0-2,27 1 1,-53 25 0,53-52 0</inkml:trace>
    </iact:actionData>
  </iact:action>
</iact:action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E01C411-E740-4FBC-A421-9C534E5EDF1D}" type="datetimeFigureOut">
              <a:rPr lang="en-US" smtClean="0"/>
              <a:t>6/7/2024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737EDF8-4473-4889-A014-542FF3FA6E3F}" type="slidenum">
              <a:rPr lang="en-US" smtClean="0"/>
              <a:t>‹#›</a:t>
            </a:fld>
            <a:endParaRPr lang="en-US"/>
          </a:p>
        </p:txBody>
      </p:sp>
    </p:spTree>
    <p:extLst>
      <p:ext uri="{BB962C8B-B14F-4D97-AF65-F5344CB8AC3E}">
        <p14:creationId xmlns:p14="http://schemas.microsoft.com/office/powerpoint/2010/main" val="173675021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p:spPr>
        <p:txBody>
          <a:bodyPr/>
          <a:lstStyle/>
          <a:p>
            <a:pPr algn="ctr"/>
            <a:endParaRPr lang="en-US"/>
          </a:p>
        </p:txBody>
      </p:sp>
      <p:sp>
        <p:nvSpPr>
          <p:cNvPr id="3" name="Header Placeholder 2"/>
          <p:cNvSpPr>
            <a:spLocks noGrp="1"/>
          </p:cNvSpPr>
          <p:nvPr>
            <p:ph type="hdr" sz="quarter" idx="11"/>
          </p:nvPr>
        </p:nvSpPr>
        <p:spPr/>
        <p:txBody>
          <a:bodyPr/>
          <a:lstStyle/>
          <a:p>
            <a:pPr>
              <a:defRPr/>
            </a:pPr>
            <a:r>
              <a:rPr lang="en-US"/>
              <a:t>Project Management 6e</a:t>
            </a:r>
          </a:p>
        </p:txBody>
      </p:sp>
      <p:sp>
        <p:nvSpPr>
          <p:cNvPr id="6" name="Rectangle 7"/>
          <p:cNvSpPr>
            <a:spLocks noGrp="1" noChangeArrowheads="1"/>
          </p:cNvSpPr>
          <p:nvPr>
            <p:ph type="sldNum" sz="quarter" idx="5"/>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eaLnBrk="1" hangingPunct="1">
              <a:defRPr sz="1000">
                <a:latin typeface="Times New Roman" panose="02020603050405020304" pitchFamily="18" charset="0"/>
              </a:defRPr>
            </a:lvl1pPr>
          </a:lstStyle>
          <a:p>
            <a:pPr>
              <a:defRPr/>
            </a:pPr>
            <a:r>
              <a:rPr lang="en-US"/>
              <a:t>1-2</a:t>
            </a:r>
          </a:p>
        </p:txBody>
      </p:sp>
    </p:spTree>
    <p:extLst>
      <p:ext uri="{BB962C8B-B14F-4D97-AF65-F5344CB8AC3E}">
        <p14:creationId xmlns:p14="http://schemas.microsoft.com/office/powerpoint/2010/main" val="39520030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Rectangle 2"/>
          <p:cNvSpPr>
            <a:spLocks noGrp="1" noRot="1" noChangeAspect="1" noChangeArrowheads="1" noTextEdit="1"/>
          </p:cNvSpPr>
          <p:nvPr>
            <p:ph type="sldImg"/>
          </p:nvPr>
        </p:nvSpPr>
        <p:spPr>
          <a:ln/>
        </p:spPr>
      </p:sp>
      <p:sp>
        <p:nvSpPr>
          <p:cNvPr id="20484"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a:defRPr/>
            </a:pPr>
            <a:r>
              <a:rPr lang="en-US"/>
              <a:t>Project Management 6e</a:t>
            </a:r>
          </a:p>
        </p:txBody>
      </p:sp>
      <p:sp>
        <p:nvSpPr>
          <p:cNvPr id="4" name="Slide Number Placeholder 3"/>
          <p:cNvSpPr>
            <a:spLocks noGrp="1"/>
          </p:cNvSpPr>
          <p:nvPr>
            <p:ph type="sldNum" sz="quarter" idx="12"/>
          </p:nvPr>
        </p:nvSpPr>
        <p:spPr/>
        <p:txBody>
          <a:bodyPr/>
          <a:lstStyle/>
          <a:p>
            <a:pPr>
              <a:defRPr/>
            </a:pPr>
            <a:r>
              <a:rPr lang="en-US"/>
              <a:t>1-</a:t>
            </a:r>
            <a:fld id="{01DC014E-91F4-40AD-A60D-7DAFC02808DD}" type="slidenum">
              <a:rPr lang="en-US" smtClean="0"/>
              <a:pPr>
                <a:defRPr/>
              </a:pPr>
              <a:t>11</a:t>
            </a:fld>
            <a:endParaRPr lang="en-US"/>
          </a:p>
        </p:txBody>
      </p:sp>
    </p:spTree>
    <p:extLst>
      <p:ext uri="{BB962C8B-B14F-4D97-AF65-F5344CB8AC3E}">
        <p14:creationId xmlns:p14="http://schemas.microsoft.com/office/powerpoint/2010/main" val="11790708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a:defRPr/>
            </a:pPr>
            <a:r>
              <a:rPr lang="en-US"/>
              <a:t>Project Management 6e</a:t>
            </a:r>
          </a:p>
        </p:txBody>
      </p:sp>
      <p:sp>
        <p:nvSpPr>
          <p:cNvPr id="4" name="Slide Number Placeholder 3"/>
          <p:cNvSpPr>
            <a:spLocks noGrp="1"/>
          </p:cNvSpPr>
          <p:nvPr>
            <p:ph type="sldNum" sz="quarter" idx="12"/>
          </p:nvPr>
        </p:nvSpPr>
        <p:spPr/>
        <p:txBody>
          <a:bodyPr/>
          <a:lstStyle/>
          <a:p>
            <a:pPr>
              <a:defRPr/>
            </a:pPr>
            <a:r>
              <a:rPr lang="en-US"/>
              <a:t>1-</a:t>
            </a:r>
            <a:fld id="{01DC014E-91F4-40AD-A60D-7DAFC02808DD}" type="slidenum">
              <a:rPr lang="en-US" smtClean="0"/>
              <a:pPr>
                <a:defRPr/>
              </a:pPr>
              <a:t>12</a:t>
            </a:fld>
            <a:endParaRPr lang="en-US"/>
          </a:p>
        </p:txBody>
      </p:sp>
    </p:spTree>
    <p:extLst>
      <p:ext uri="{BB962C8B-B14F-4D97-AF65-F5344CB8AC3E}">
        <p14:creationId xmlns:p14="http://schemas.microsoft.com/office/powerpoint/2010/main" val="53568711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p:spPr>
        <p:txBody>
          <a:bodyPr/>
          <a:lstStyle/>
          <a:p>
            <a:pPr algn="ctr"/>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6" name="Rectangle 7"/>
          <p:cNvSpPr>
            <a:spLocks noGrp="1" noChangeArrowheads="1"/>
          </p:cNvSpPr>
          <p:nvPr>
            <p:ph type="sldNum" sz="quarter" idx="5"/>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eaLnBrk="1" hangingPunct="1">
              <a:defRPr sz="1000">
                <a:latin typeface="Times New Roman" panose="02020603050405020304" pitchFamily="18" charset="0"/>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rPr>
              <a:t>1-2</a:t>
            </a:r>
          </a:p>
        </p:txBody>
      </p:sp>
    </p:spTree>
    <p:extLst>
      <p:ext uri="{BB962C8B-B14F-4D97-AF65-F5344CB8AC3E}">
        <p14:creationId xmlns:p14="http://schemas.microsoft.com/office/powerpoint/2010/main" val="230324116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362134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853835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16994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040103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077192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8116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238877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997539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100470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1391755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669653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658169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2842289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71711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570559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840208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9968826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063421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77482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9477445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235459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971742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D7284BDD-EEB7-D34B-B2F6-0B396D3D652F}"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39</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38914"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3891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334397215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F58AF123-CF14-8D4C-B258-083452227D3C}"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40</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0962"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40963"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85470629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C2AFE6BC-B428-8B49-9E8C-932B60D598C6}"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41</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3010"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43011"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248500782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A939753F-9741-F146-B093-B8A1D515E181}"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42</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505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4505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285305422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81635817-CA7F-E442-82D7-E06520305811}"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43</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7106"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4710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396111865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F5C0D634-5F83-CF48-B2D9-03E4C695F9F0}"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44</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9154"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4915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396804228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DC6F518D-6B6A-6246-BD6A-57272A58C622}"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45</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51202"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51203"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324724559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C6C294-2534-4D8E-A346-812B0D64D92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4289443-4ADF-40B3-9C4A-B59766FEF9D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C058A23-F79C-4EAC-BFCA-5DE1E21CA8BA}"/>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36CB3EB8-9130-4492-87C5-30C241E9516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39243DC-724B-4C0A-804F-4BD50AD434EB}"/>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4F5F7D96-0F9C-40A1-84E1-5AFC2A97B245}"/>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328154636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8F803-0EBC-4D00-B6A4-593FBB3616DE}"/>
              </a:ext>
            </a:extLst>
          </p:cNvPr>
          <p:cNvSpPr>
            <a:spLocks noGrp="1"/>
          </p:cNvSpPr>
          <p:nvPr>
            <p:ph type="title"/>
          </p:nvPr>
        </p:nvSpPr>
        <p:spPr>
          <a:xfrm>
            <a:off x="279400" y="136525"/>
            <a:ext cx="10515600" cy="1325563"/>
          </a:xfrm>
        </p:spPr>
        <p:txBody>
          <a:bodyPr/>
          <a:lstStyle>
            <a:lvl1pPr>
              <a:defRPr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2D9D88AD-03D3-48D9-BD2C-2468845BDCE3}"/>
              </a:ext>
            </a:extLst>
          </p:cNvPr>
          <p:cNvSpPr>
            <a:spLocks noGrp="1"/>
          </p:cNvSpPr>
          <p:nvPr>
            <p:ph idx="1"/>
          </p:nvPr>
        </p:nvSpPr>
        <p:spPr>
          <a:xfrm>
            <a:off x="279400" y="1825625"/>
            <a:ext cx="11645900" cy="4351338"/>
          </a:xfrm>
        </p:spPr>
        <p:txBody>
          <a:bodyPr/>
          <a:lstStyle>
            <a:lvl1pPr>
              <a:lnSpc>
                <a:spcPct val="150000"/>
              </a:lnSpc>
              <a:defRPr sz="2400"/>
            </a:lvl1pPr>
            <a:lvl2pPr>
              <a:lnSpc>
                <a:spcPct val="150000"/>
              </a:lnSpc>
              <a:defRPr sz="2000"/>
            </a:lvl2pPr>
            <a:lvl3pPr>
              <a:lnSpc>
                <a:spcPct val="150000"/>
              </a:lnSpc>
              <a:defRPr/>
            </a:lvl3pPr>
            <a:lvl4pPr>
              <a:lnSpc>
                <a:spcPct val="150000"/>
              </a:lnSpc>
              <a:defRPr/>
            </a:lvl4pPr>
            <a:lvl5pPr>
              <a:lnSpc>
                <a:spcPct val="150000"/>
              </a:lnSpc>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6CF6A7-0D7B-46AB-801F-A133F89FADF0}"/>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04B1CA71-476A-4DB1-9EA3-1E3D1E1B63BB}"/>
              </a:ext>
            </a:extLst>
          </p:cNvPr>
          <p:cNvSpPr>
            <a:spLocks noGrp="1"/>
          </p:cNvSpPr>
          <p:nvPr>
            <p:ph type="ftr" sz="quarter" idx="11"/>
          </p:nvPr>
        </p:nvSpPr>
        <p:spPr/>
        <p:txBody>
          <a:bodyPr/>
          <a:lstStyle/>
          <a:p>
            <a:r>
              <a:rPr lang="en-US" b="1">
                <a:solidFill>
                  <a:srgbClr val="53728A"/>
                </a:solidFill>
              </a:rPr>
              <a:t>Business Champions School</a:t>
            </a:r>
            <a:endParaRPr lang="en-US" sz="1200" b="1">
              <a:solidFill>
                <a:srgbClr val="53728A"/>
              </a:solidFill>
            </a:endParaRPr>
          </a:p>
        </p:txBody>
      </p:sp>
      <p:sp>
        <p:nvSpPr>
          <p:cNvPr id="6" name="Slide Number Placeholder 5">
            <a:extLst>
              <a:ext uri="{FF2B5EF4-FFF2-40B4-BE49-F238E27FC236}">
                <a16:creationId xmlns:a16="http://schemas.microsoft.com/office/drawing/2014/main" id="{530F05CF-8C92-4D5D-94FC-347F35A4FCAA}"/>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A97587D8-4956-4F1B-92E1-35A7181DAF05}"/>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20307713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24696B-1887-44F2-AC0E-56BD97317C50}"/>
              </a:ext>
            </a:extLst>
          </p:cNvPr>
          <p:cNvSpPr>
            <a:spLocks noGrp="1"/>
          </p:cNvSpPr>
          <p:nvPr>
            <p:ph type="title"/>
          </p:nvPr>
        </p:nvSpPr>
        <p:spPr>
          <a:xfrm>
            <a:off x="831850" y="1709738"/>
            <a:ext cx="10515600" cy="2852737"/>
          </a:xfrm>
        </p:spPr>
        <p:txBody>
          <a:bodyPr anchor="b"/>
          <a:lstStyle>
            <a:lvl1pPr>
              <a:defRPr sz="6000" b="1">
                <a:solidFill>
                  <a:srgbClr val="53728A"/>
                </a:solidFill>
              </a:defRPr>
            </a:lvl1pPr>
          </a:lstStyle>
          <a:p>
            <a:r>
              <a:rPr lang="en-US"/>
              <a:t>Click to edit Master title style</a:t>
            </a:r>
          </a:p>
        </p:txBody>
      </p:sp>
      <p:sp>
        <p:nvSpPr>
          <p:cNvPr id="3" name="Text Placeholder 2">
            <a:extLst>
              <a:ext uri="{FF2B5EF4-FFF2-40B4-BE49-F238E27FC236}">
                <a16:creationId xmlns:a16="http://schemas.microsoft.com/office/drawing/2014/main" id="{001DBA44-5370-4D36-9294-FC3DAC02E223}"/>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EDAB8CF-6980-4F0B-91F0-4FF4B24411A9}"/>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07E9D136-B06B-48F3-AA98-B4C32F0CEE01}"/>
              </a:ext>
            </a:extLst>
          </p:cNvPr>
          <p:cNvSpPr>
            <a:spLocks noGrp="1"/>
          </p:cNvSpPr>
          <p:nvPr>
            <p:ph type="ftr" sz="quarter" idx="11"/>
          </p:nvPr>
        </p:nvSpPr>
        <p:spPr/>
        <p:txBody>
          <a:bodyPr/>
          <a:lstStyle/>
          <a:p>
            <a:r>
              <a:rPr lang="en-US" b="1">
                <a:solidFill>
                  <a:srgbClr val="53728A"/>
                </a:solidFill>
              </a:rPr>
              <a:t>Business Champions School</a:t>
            </a:r>
          </a:p>
        </p:txBody>
      </p:sp>
      <p:sp>
        <p:nvSpPr>
          <p:cNvPr id="6" name="Slide Number Placeholder 5">
            <a:extLst>
              <a:ext uri="{FF2B5EF4-FFF2-40B4-BE49-F238E27FC236}">
                <a16:creationId xmlns:a16="http://schemas.microsoft.com/office/drawing/2014/main" id="{04CF6C57-3F8E-49FB-85AF-50E0C0CEB316}"/>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8" name="Picture 7">
            <a:extLst>
              <a:ext uri="{FF2B5EF4-FFF2-40B4-BE49-F238E27FC236}">
                <a16:creationId xmlns:a16="http://schemas.microsoft.com/office/drawing/2014/main" id="{342BA250-3EE9-4A7A-BC67-5AE6860FD200}"/>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279228634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FF5D48-1910-4B6D-B7A3-80993E88F432}"/>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486E382-8894-409E-8BD1-59DFDA9599A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73C54C7-88F1-4431-8BFC-1E461FA0FC4E}"/>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689841E3-93E3-4A51-8081-62F5CBBB2FB2}"/>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6" name="Footer Placeholder 5">
            <a:extLst>
              <a:ext uri="{FF2B5EF4-FFF2-40B4-BE49-F238E27FC236}">
                <a16:creationId xmlns:a16="http://schemas.microsoft.com/office/drawing/2014/main" id="{06BB529F-8D06-4588-998F-0996B89C100F}"/>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95C13048-4783-47CD-9CB2-635BCFA88903}"/>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9" name="Picture 8">
            <a:extLst>
              <a:ext uri="{FF2B5EF4-FFF2-40B4-BE49-F238E27FC236}">
                <a16:creationId xmlns:a16="http://schemas.microsoft.com/office/drawing/2014/main" id="{B1AE24A8-53A8-4210-B5DA-D8E76348BA6A}"/>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388190661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B6951C-E3D9-4E1C-928E-F907641FC7DA}"/>
              </a:ext>
            </a:extLst>
          </p:cNvPr>
          <p:cNvSpPr>
            <a:spLocks noGrp="1"/>
          </p:cNvSpPr>
          <p:nvPr>
            <p:ph type="title"/>
          </p:nvPr>
        </p:nvSpPr>
        <p:spPr>
          <a:xfrm>
            <a:off x="839788" y="365125"/>
            <a:ext cx="10515600" cy="1325563"/>
          </a:xfrm>
        </p:spPr>
        <p:txBody>
          <a:bodyPr/>
          <a:lstStyle>
            <a:lvl1pPr>
              <a:defRPr b="1">
                <a:solidFill>
                  <a:srgbClr val="53728A"/>
                </a:solidFill>
              </a:defRPr>
            </a:lvl1pPr>
          </a:lstStyle>
          <a:p>
            <a:r>
              <a:rPr lang="en-US"/>
              <a:t>Click to edit Master title style</a:t>
            </a:r>
          </a:p>
        </p:txBody>
      </p:sp>
      <p:sp>
        <p:nvSpPr>
          <p:cNvPr id="3" name="Text Placeholder 2">
            <a:extLst>
              <a:ext uri="{FF2B5EF4-FFF2-40B4-BE49-F238E27FC236}">
                <a16:creationId xmlns:a16="http://schemas.microsoft.com/office/drawing/2014/main" id="{78A9E5BF-DFAF-42E1-B11B-9EAC25EBF7C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59D82D68-4C9D-4BA3-96EC-7D8EB3BD6095}"/>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213C0-6D01-4FB3-95AE-A3FC3E57D55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15C78B2-6233-4865-9003-AF04F86AF3E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058441A2-584E-45AE-A272-C353FA5208A9}"/>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8" name="Footer Placeholder 7">
            <a:extLst>
              <a:ext uri="{FF2B5EF4-FFF2-40B4-BE49-F238E27FC236}">
                <a16:creationId xmlns:a16="http://schemas.microsoft.com/office/drawing/2014/main" id="{6110F7D9-801B-4CF8-BC7E-082E4C93A053}"/>
              </a:ext>
            </a:extLst>
          </p:cNvPr>
          <p:cNvSpPr>
            <a:spLocks noGrp="1"/>
          </p:cNvSpPr>
          <p:nvPr>
            <p:ph type="ftr" sz="quarter" idx="11"/>
          </p:nvPr>
        </p:nvSpPr>
        <p:spPr/>
        <p:txBody>
          <a:bodyPr/>
          <a:lstStyle>
            <a:lvl1pPr>
              <a:defRPr b="1"/>
            </a:lvl1pPr>
          </a:lstStyle>
          <a:p>
            <a:r>
              <a:rPr lang="en-US" b="1">
                <a:solidFill>
                  <a:srgbClr val="53728A"/>
                </a:solidFill>
              </a:rPr>
              <a:t>Business Champions School</a:t>
            </a:r>
            <a:endParaRPr lang="en-US"/>
          </a:p>
        </p:txBody>
      </p:sp>
      <p:sp>
        <p:nvSpPr>
          <p:cNvPr id="9" name="Slide Number Placeholder 8">
            <a:extLst>
              <a:ext uri="{FF2B5EF4-FFF2-40B4-BE49-F238E27FC236}">
                <a16:creationId xmlns:a16="http://schemas.microsoft.com/office/drawing/2014/main" id="{41DAE5F8-18F2-416A-A778-D9C90431DBF0}"/>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11" name="Picture 10">
            <a:extLst>
              <a:ext uri="{FF2B5EF4-FFF2-40B4-BE49-F238E27FC236}">
                <a16:creationId xmlns:a16="http://schemas.microsoft.com/office/drawing/2014/main" id="{6395656F-A4D4-4CAF-8303-59D2ECDB69D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69287509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3D18FC-C5F2-4AE1-8D71-EFC4734E1A4E}"/>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Date Placeholder 2">
            <a:extLst>
              <a:ext uri="{FF2B5EF4-FFF2-40B4-BE49-F238E27FC236}">
                <a16:creationId xmlns:a16="http://schemas.microsoft.com/office/drawing/2014/main" id="{69AE4832-7986-42CF-A874-BEE6F4A74BB3}"/>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4" name="Footer Placeholder 3">
            <a:extLst>
              <a:ext uri="{FF2B5EF4-FFF2-40B4-BE49-F238E27FC236}">
                <a16:creationId xmlns:a16="http://schemas.microsoft.com/office/drawing/2014/main" id="{74F14DFF-C1C1-4681-8510-EDF1E71FC8A0}"/>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5" name="Slide Number Placeholder 4">
            <a:extLst>
              <a:ext uri="{FF2B5EF4-FFF2-40B4-BE49-F238E27FC236}">
                <a16:creationId xmlns:a16="http://schemas.microsoft.com/office/drawing/2014/main" id="{CBEF155F-F20B-4457-AD7C-540DF63E93F9}"/>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FCB3E6B6-5520-4839-8A0B-EDE5CCBF88EC}"/>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8689160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865C525-990F-4BCE-8CFB-EF3894F3B317}"/>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3" name="Footer Placeholder 2">
            <a:extLst>
              <a:ext uri="{FF2B5EF4-FFF2-40B4-BE49-F238E27FC236}">
                <a16:creationId xmlns:a16="http://schemas.microsoft.com/office/drawing/2014/main" id="{AA6745F9-3F81-4CF8-B6E5-A438DB1ABC54}"/>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4" name="Slide Number Placeholder 3">
            <a:extLst>
              <a:ext uri="{FF2B5EF4-FFF2-40B4-BE49-F238E27FC236}">
                <a16:creationId xmlns:a16="http://schemas.microsoft.com/office/drawing/2014/main" id="{9CF67869-7C9F-447D-BAE4-FFF6E4AFE0CD}"/>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6" name="Picture 5">
            <a:extLst>
              <a:ext uri="{FF2B5EF4-FFF2-40B4-BE49-F238E27FC236}">
                <a16:creationId xmlns:a16="http://schemas.microsoft.com/office/drawing/2014/main" id="{C18C09F9-33A6-4ADC-B9F9-808F6FA92A3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291746260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6B26C8-8AEE-4B88-92FB-B78F6D645897}"/>
              </a:ext>
            </a:extLst>
          </p:cNvPr>
          <p:cNvSpPr>
            <a:spLocks noGrp="1"/>
          </p:cNvSpPr>
          <p:nvPr>
            <p:ph type="title"/>
          </p:nvPr>
        </p:nvSpPr>
        <p:spPr>
          <a:xfrm>
            <a:off x="839788" y="457200"/>
            <a:ext cx="3932237" cy="1600200"/>
          </a:xfrm>
        </p:spPr>
        <p:txBody>
          <a:bodyPr anchor="b"/>
          <a:lstStyle>
            <a:lvl1pPr>
              <a:defRPr sz="3200"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4F539E39-F88F-4D83-B8B7-1FBED8F2EC8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5353275-5724-4836-97B2-A379D81F2B7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C7058C0-34E0-432F-9091-7684ED04216F}"/>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6" name="Footer Placeholder 5">
            <a:extLst>
              <a:ext uri="{FF2B5EF4-FFF2-40B4-BE49-F238E27FC236}">
                <a16:creationId xmlns:a16="http://schemas.microsoft.com/office/drawing/2014/main" id="{46034CFC-63F5-487A-A78B-5AB216872DAA}"/>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C77B7537-7C83-4171-AFDB-134860AB48A5}"/>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9" name="Picture 8">
            <a:extLst>
              <a:ext uri="{FF2B5EF4-FFF2-40B4-BE49-F238E27FC236}">
                <a16:creationId xmlns:a16="http://schemas.microsoft.com/office/drawing/2014/main" id="{0AB53C49-3E47-46A5-943A-73578C00EC7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420543595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205BC2-385E-4C12-A5D4-9B6C9F1B87BF}"/>
              </a:ext>
            </a:extLst>
          </p:cNvPr>
          <p:cNvSpPr>
            <a:spLocks noGrp="1"/>
          </p:cNvSpPr>
          <p:nvPr>
            <p:ph type="title"/>
          </p:nvPr>
        </p:nvSpPr>
        <p:spPr>
          <a:xfrm>
            <a:off x="839788" y="457200"/>
            <a:ext cx="3932237" cy="1600200"/>
          </a:xfrm>
        </p:spPr>
        <p:txBody>
          <a:bodyPr anchor="b"/>
          <a:lstStyle>
            <a:lvl1pPr>
              <a:defRPr sz="3200" b="1">
                <a:solidFill>
                  <a:srgbClr val="53728A"/>
                </a:solidFill>
              </a:defRPr>
            </a:lvl1pPr>
          </a:lstStyle>
          <a:p>
            <a:r>
              <a:rPr lang="en-US"/>
              <a:t>Click to edit Master title style</a:t>
            </a:r>
          </a:p>
        </p:txBody>
      </p:sp>
      <p:sp>
        <p:nvSpPr>
          <p:cNvPr id="3" name="Picture Placeholder 2">
            <a:extLst>
              <a:ext uri="{FF2B5EF4-FFF2-40B4-BE49-F238E27FC236}">
                <a16:creationId xmlns:a16="http://schemas.microsoft.com/office/drawing/2014/main" id="{871D9E5A-81FB-4BF2-A8CE-2FA869437D6A}"/>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6754E80-33F7-4C8F-96AA-0B614C6BA07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76385A0-6BBF-490A-9ABD-2A3411076E9D}"/>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6" name="Footer Placeholder 5">
            <a:extLst>
              <a:ext uri="{FF2B5EF4-FFF2-40B4-BE49-F238E27FC236}">
                <a16:creationId xmlns:a16="http://schemas.microsoft.com/office/drawing/2014/main" id="{8BC273F3-F1DB-494D-9F32-5794B5DC2D5F}"/>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2244A787-28CB-489E-A462-ECFDEEEB1303}"/>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9" name="Picture 8">
            <a:extLst>
              <a:ext uri="{FF2B5EF4-FFF2-40B4-BE49-F238E27FC236}">
                <a16:creationId xmlns:a16="http://schemas.microsoft.com/office/drawing/2014/main" id="{8E4AB8EA-9F18-47B4-9CC9-F8607CB5DF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235449775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DCC8EE-8DD9-4E0E-9121-399227FC2E54}"/>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Vertical Text Placeholder 2">
            <a:extLst>
              <a:ext uri="{FF2B5EF4-FFF2-40B4-BE49-F238E27FC236}">
                <a16:creationId xmlns:a16="http://schemas.microsoft.com/office/drawing/2014/main" id="{1C603C49-8F6B-4743-950E-7E52D1A672A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3D26A38-60C8-477D-8D23-B529CC30D995}"/>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B1B3DB83-6539-4975-9816-31B0DBF009C4}"/>
              </a:ext>
            </a:extLst>
          </p:cNvPr>
          <p:cNvSpPr>
            <a:spLocks noGrp="1"/>
          </p:cNvSpPr>
          <p:nvPr>
            <p:ph type="ftr" sz="quarter" idx="11"/>
          </p:nvPr>
        </p:nvSpPr>
        <p:spPr/>
        <p:txBody>
          <a:bodyPr/>
          <a:lstStyle>
            <a:lvl1pPr>
              <a:defRPr b="1"/>
            </a:lvl1p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05B51AE8-3A29-48BA-8D15-ADB3E7915D47}"/>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8" name="Picture 7">
            <a:extLst>
              <a:ext uri="{FF2B5EF4-FFF2-40B4-BE49-F238E27FC236}">
                <a16:creationId xmlns:a16="http://schemas.microsoft.com/office/drawing/2014/main" id="{8D6CC121-5F49-4630-923E-B77971C462A4}"/>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905370" y="383373"/>
            <a:ext cx="1197730" cy="551895"/>
          </a:xfrm>
          <a:prstGeom prst="rect">
            <a:avLst/>
          </a:prstGeom>
        </p:spPr>
      </p:pic>
    </p:spTree>
    <p:extLst>
      <p:ext uri="{BB962C8B-B14F-4D97-AF65-F5344CB8AC3E}">
        <p14:creationId xmlns:p14="http://schemas.microsoft.com/office/powerpoint/2010/main" val="28139305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0AE0B3A-2D43-4171-84E6-29C56F4D12AE}"/>
              </a:ext>
            </a:extLst>
          </p:cNvPr>
          <p:cNvSpPr>
            <a:spLocks noGrp="1"/>
          </p:cNvSpPr>
          <p:nvPr>
            <p:ph type="title" orient="vert"/>
          </p:nvPr>
        </p:nvSpPr>
        <p:spPr>
          <a:xfrm>
            <a:off x="8724900" y="365125"/>
            <a:ext cx="2628900" cy="5811838"/>
          </a:xfrm>
        </p:spPr>
        <p:txBody>
          <a:bodyPr vert="eaVert"/>
          <a:lstStyle>
            <a:lvl1pPr>
              <a:defRPr b="1">
                <a:solidFill>
                  <a:srgbClr val="53728A"/>
                </a:solidFill>
              </a:defRPr>
            </a:lvl1pPr>
          </a:lstStyle>
          <a:p>
            <a:r>
              <a:rPr lang="en-US"/>
              <a:t>Click to edit Master title style</a:t>
            </a:r>
          </a:p>
        </p:txBody>
      </p:sp>
      <p:sp>
        <p:nvSpPr>
          <p:cNvPr id="3" name="Vertical Text Placeholder 2">
            <a:extLst>
              <a:ext uri="{FF2B5EF4-FFF2-40B4-BE49-F238E27FC236}">
                <a16:creationId xmlns:a16="http://schemas.microsoft.com/office/drawing/2014/main" id="{B7EDC207-4A38-49B9-8967-466A7ED7929D}"/>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E25C617-5808-4716-B65E-54CDF0D7D506}"/>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BF0CF74C-A4AA-4CD7-9E1E-0AE5D19E1C28}"/>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36FF979D-7921-4F82-81DF-C7D21E750F31}"/>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260275571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C6C294-2534-4D8E-A346-812B0D64D92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4289443-4ADF-40B3-9C4A-B59766FEF9D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C058A23-F79C-4EAC-BFCA-5DE1E21CA8BA}"/>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36CB3EB8-9130-4492-87C5-30C241E9516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39243DC-724B-4C0A-804F-4BD50AD434EB}"/>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135152618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8F803-0EBC-4D00-B6A4-593FBB3616DE}"/>
              </a:ext>
            </a:extLst>
          </p:cNvPr>
          <p:cNvSpPr>
            <a:spLocks noGrp="1"/>
          </p:cNvSpPr>
          <p:nvPr>
            <p:ph type="title"/>
          </p:nvPr>
        </p:nvSpPr>
        <p:spPr>
          <a:xfrm>
            <a:off x="317500" y="146050"/>
            <a:ext cx="10515600" cy="1325563"/>
          </a:xfrm>
        </p:spPr>
        <p:txBody>
          <a:bodyPr/>
          <a:lstStyle>
            <a:lvl1pPr>
              <a:defRPr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2D9D88AD-03D3-48D9-BD2C-2468845BDCE3}"/>
              </a:ext>
            </a:extLst>
          </p:cNvPr>
          <p:cNvSpPr>
            <a:spLocks noGrp="1"/>
          </p:cNvSpPr>
          <p:nvPr>
            <p:ph idx="1"/>
          </p:nvPr>
        </p:nvSpPr>
        <p:spPr>
          <a:xfrm>
            <a:off x="317500" y="1825625"/>
            <a:ext cx="11607800" cy="4351338"/>
          </a:xfrm>
        </p:spPr>
        <p:txBody>
          <a:bodyPr/>
          <a:lstStyle>
            <a:lvl1pPr>
              <a:lnSpc>
                <a:spcPct val="150000"/>
              </a:lnSpc>
              <a:defRPr sz="2400"/>
            </a:lvl1pPr>
            <a:lvl2pPr>
              <a:lnSpc>
                <a:spcPct val="150000"/>
              </a:lnSpc>
              <a:defRPr/>
            </a:lvl2pPr>
            <a:lvl3pPr>
              <a:lnSpc>
                <a:spcPct val="150000"/>
              </a:lnSpc>
              <a:defRPr/>
            </a:lvl3pPr>
            <a:lvl4pPr>
              <a:lnSpc>
                <a:spcPct val="150000"/>
              </a:lnSpc>
              <a:defRPr/>
            </a:lvl4pPr>
            <a:lvl5pPr>
              <a:lnSpc>
                <a:spcPct val="150000"/>
              </a:lnSpc>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6CF6A7-0D7B-46AB-801F-A133F89FADF0}"/>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04B1CA71-476A-4DB1-9EA3-1E3D1E1B63BB}"/>
              </a:ext>
            </a:extLst>
          </p:cNvPr>
          <p:cNvSpPr>
            <a:spLocks noGrp="1"/>
          </p:cNvSpPr>
          <p:nvPr>
            <p:ph type="ftr" sz="quarter" idx="11"/>
          </p:nvPr>
        </p:nvSpPr>
        <p:spPr/>
        <p:txBody>
          <a:bodyPr/>
          <a:lstStyle/>
          <a:p>
            <a:r>
              <a:rPr lang="en-US" b="1">
                <a:solidFill>
                  <a:srgbClr val="53728A"/>
                </a:solidFill>
              </a:rPr>
              <a:t>Business Champions School</a:t>
            </a:r>
            <a:endParaRPr lang="en-US" sz="1200" b="1">
              <a:solidFill>
                <a:srgbClr val="53728A"/>
              </a:solidFill>
            </a:endParaRPr>
          </a:p>
        </p:txBody>
      </p:sp>
      <p:sp>
        <p:nvSpPr>
          <p:cNvPr id="6" name="Slide Number Placeholder 5">
            <a:extLst>
              <a:ext uri="{FF2B5EF4-FFF2-40B4-BE49-F238E27FC236}">
                <a16:creationId xmlns:a16="http://schemas.microsoft.com/office/drawing/2014/main" id="{530F05CF-8C92-4D5D-94FC-347F35A4FCAA}"/>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61FB63BC-88AF-46CF-A8F8-031E1E04EBE4}"/>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0616455" y="459550"/>
            <a:ext cx="1474689" cy="679513"/>
          </a:xfrm>
          <a:prstGeom prst="rect">
            <a:avLst/>
          </a:prstGeom>
        </p:spPr>
      </p:pic>
    </p:spTree>
    <p:extLst>
      <p:ext uri="{BB962C8B-B14F-4D97-AF65-F5344CB8AC3E}">
        <p14:creationId xmlns:p14="http://schemas.microsoft.com/office/powerpoint/2010/main" val="268470112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24696B-1887-44F2-AC0E-56BD97317C50}"/>
              </a:ext>
            </a:extLst>
          </p:cNvPr>
          <p:cNvSpPr>
            <a:spLocks noGrp="1"/>
          </p:cNvSpPr>
          <p:nvPr>
            <p:ph type="title"/>
          </p:nvPr>
        </p:nvSpPr>
        <p:spPr>
          <a:xfrm>
            <a:off x="831850" y="1709738"/>
            <a:ext cx="10515600" cy="2852737"/>
          </a:xfrm>
        </p:spPr>
        <p:txBody>
          <a:bodyPr anchor="b"/>
          <a:lstStyle>
            <a:lvl1pPr>
              <a:defRPr sz="6000" b="1">
                <a:solidFill>
                  <a:srgbClr val="53728A"/>
                </a:solidFill>
              </a:defRPr>
            </a:lvl1pPr>
          </a:lstStyle>
          <a:p>
            <a:r>
              <a:rPr lang="en-US"/>
              <a:t>Click to edit Master title style</a:t>
            </a:r>
          </a:p>
        </p:txBody>
      </p:sp>
      <p:sp>
        <p:nvSpPr>
          <p:cNvPr id="3" name="Text Placeholder 2">
            <a:extLst>
              <a:ext uri="{FF2B5EF4-FFF2-40B4-BE49-F238E27FC236}">
                <a16:creationId xmlns:a16="http://schemas.microsoft.com/office/drawing/2014/main" id="{001DBA44-5370-4D36-9294-FC3DAC02E223}"/>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EDAB8CF-6980-4F0B-91F0-4FF4B24411A9}"/>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07E9D136-B06B-48F3-AA98-B4C32F0CEE01}"/>
              </a:ext>
            </a:extLst>
          </p:cNvPr>
          <p:cNvSpPr>
            <a:spLocks noGrp="1"/>
          </p:cNvSpPr>
          <p:nvPr>
            <p:ph type="ftr" sz="quarter" idx="11"/>
          </p:nvPr>
        </p:nvSpPr>
        <p:spPr/>
        <p:txBody>
          <a:bodyPr/>
          <a:lstStyle/>
          <a:p>
            <a:r>
              <a:rPr lang="en-US" b="1">
                <a:solidFill>
                  <a:srgbClr val="53728A"/>
                </a:solidFill>
              </a:rPr>
              <a:t>Business Champions School</a:t>
            </a:r>
          </a:p>
        </p:txBody>
      </p:sp>
      <p:sp>
        <p:nvSpPr>
          <p:cNvPr id="6" name="Slide Number Placeholder 5">
            <a:extLst>
              <a:ext uri="{FF2B5EF4-FFF2-40B4-BE49-F238E27FC236}">
                <a16:creationId xmlns:a16="http://schemas.microsoft.com/office/drawing/2014/main" id="{04CF6C57-3F8E-49FB-85AF-50E0C0CEB316}"/>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251403937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FF5D48-1910-4B6D-B7A3-80993E88F432}"/>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486E382-8894-409E-8BD1-59DFDA9599A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73C54C7-88F1-4431-8BFC-1E461FA0FC4E}"/>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689841E3-93E3-4A51-8081-62F5CBBB2FB2}"/>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6" name="Footer Placeholder 5">
            <a:extLst>
              <a:ext uri="{FF2B5EF4-FFF2-40B4-BE49-F238E27FC236}">
                <a16:creationId xmlns:a16="http://schemas.microsoft.com/office/drawing/2014/main" id="{06BB529F-8D06-4588-998F-0996B89C100F}"/>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95C13048-4783-47CD-9CB2-635BCFA88903}"/>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9698085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B6951C-E3D9-4E1C-928E-F907641FC7DA}"/>
              </a:ext>
            </a:extLst>
          </p:cNvPr>
          <p:cNvSpPr>
            <a:spLocks noGrp="1"/>
          </p:cNvSpPr>
          <p:nvPr>
            <p:ph type="title"/>
          </p:nvPr>
        </p:nvSpPr>
        <p:spPr>
          <a:xfrm>
            <a:off x="839788" y="365125"/>
            <a:ext cx="10515600" cy="1325563"/>
          </a:xfrm>
        </p:spPr>
        <p:txBody>
          <a:bodyPr/>
          <a:lstStyle>
            <a:lvl1pPr>
              <a:defRPr b="1">
                <a:solidFill>
                  <a:srgbClr val="53728A"/>
                </a:solidFill>
              </a:defRPr>
            </a:lvl1pPr>
          </a:lstStyle>
          <a:p>
            <a:r>
              <a:rPr lang="en-US"/>
              <a:t>Click to edit Master title style</a:t>
            </a:r>
          </a:p>
        </p:txBody>
      </p:sp>
      <p:sp>
        <p:nvSpPr>
          <p:cNvPr id="3" name="Text Placeholder 2">
            <a:extLst>
              <a:ext uri="{FF2B5EF4-FFF2-40B4-BE49-F238E27FC236}">
                <a16:creationId xmlns:a16="http://schemas.microsoft.com/office/drawing/2014/main" id="{78A9E5BF-DFAF-42E1-B11B-9EAC25EBF7C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59D82D68-4C9D-4BA3-96EC-7D8EB3BD6095}"/>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213C0-6D01-4FB3-95AE-A3FC3E57D55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15C78B2-6233-4865-9003-AF04F86AF3E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058441A2-584E-45AE-A272-C353FA5208A9}"/>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8" name="Footer Placeholder 7">
            <a:extLst>
              <a:ext uri="{FF2B5EF4-FFF2-40B4-BE49-F238E27FC236}">
                <a16:creationId xmlns:a16="http://schemas.microsoft.com/office/drawing/2014/main" id="{6110F7D9-801B-4CF8-BC7E-082E4C93A053}"/>
              </a:ext>
            </a:extLst>
          </p:cNvPr>
          <p:cNvSpPr>
            <a:spLocks noGrp="1"/>
          </p:cNvSpPr>
          <p:nvPr>
            <p:ph type="ftr" sz="quarter" idx="11"/>
          </p:nvPr>
        </p:nvSpPr>
        <p:spPr/>
        <p:txBody>
          <a:bodyPr/>
          <a:lstStyle>
            <a:lvl1pPr>
              <a:defRPr b="1"/>
            </a:lvl1pPr>
          </a:lstStyle>
          <a:p>
            <a:r>
              <a:rPr lang="en-US" b="1">
                <a:solidFill>
                  <a:srgbClr val="53728A"/>
                </a:solidFill>
              </a:rPr>
              <a:t>Business Champions School</a:t>
            </a:r>
            <a:endParaRPr lang="en-US"/>
          </a:p>
        </p:txBody>
      </p:sp>
      <p:sp>
        <p:nvSpPr>
          <p:cNvPr id="9" name="Slide Number Placeholder 8">
            <a:extLst>
              <a:ext uri="{FF2B5EF4-FFF2-40B4-BE49-F238E27FC236}">
                <a16:creationId xmlns:a16="http://schemas.microsoft.com/office/drawing/2014/main" id="{41DAE5F8-18F2-416A-A778-D9C90431DBF0}"/>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367324603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3D18FC-C5F2-4AE1-8D71-EFC4734E1A4E}"/>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Date Placeholder 2">
            <a:extLst>
              <a:ext uri="{FF2B5EF4-FFF2-40B4-BE49-F238E27FC236}">
                <a16:creationId xmlns:a16="http://schemas.microsoft.com/office/drawing/2014/main" id="{69AE4832-7986-42CF-A874-BEE6F4A74BB3}"/>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4" name="Footer Placeholder 3">
            <a:extLst>
              <a:ext uri="{FF2B5EF4-FFF2-40B4-BE49-F238E27FC236}">
                <a16:creationId xmlns:a16="http://schemas.microsoft.com/office/drawing/2014/main" id="{74F14DFF-C1C1-4681-8510-EDF1E71FC8A0}"/>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5" name="Slide Number Placeholder 4">
            <a:extLst>
              <a:ext uri="{FF2B5EF4-FFF2-40B4-BE49-F238E27FC236}">
                <a16:creationId xmlns:a16="http://schemas.microsoft.com/office/drawing/2014/main" id="{CBEF155F-F20B-4457-AD7C-540DF63E93F9}"/>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93977066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865C525-990F-4BCE-8CFB-EF3894F3B317}"/>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3" name="Footer Placeholder 2">
            <a:extLst>
              <a:ext uri="{FF2B5EF4-FFF2-40B4-BE49-F238E27FC236}">
                <a16:creationId xmlns:a16="http://schemas.microsoft.com/office/drawing/2014/main" id="{AA6745F9-3F81-4CF8-B6E5-A438DB1ABC54}"/>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4" name="Slide Number Placeholder 3">
            <a:extLst>
              <a:ext uri="{FF2B5EF4-FFF2-40B4-BE49-F238E27FC236}">
                <a16:creationId xmlns:a16="http://schemas.microsoft.com/office/drawing/2014/main" id="{9CF67869-7C9F-447D-BAE4-FFF6E4AFE0CD}"/>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310709376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6B26C8-8AEE-4B88-92FB-B78F6D645897}"/>
              </a:ext>
            </a:extLst>
          </p:cNvPr>
          <p:cNvSpPr>
            <a:spLocks noGrp="1"/>
          </p:cNvSpPr>
          <p:nvPr>
            <p:ph type="title"/>
          </p:nvPr>
        </p:nvSpPr>
        <p:spPr>
          <a:xfrm>
            <a:off x="839788" y="457200"/>
            <a:ext cx="3932237" cy="1600200"/>
          </a:xfrm>
        </p:spPr>
        <p:txBody>
          <a:bodyPr anchor="b"/>
          <a:lstStyle>
            <a:lvl1pPr>
              <a:defRPr sz="3200"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4F539E39-F88F-4D83-B8B7-1FBED8F2EC8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5353275-5724-4836-97B2-A379D81F2B7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C7058C0-34E0-432F-9091-7684ED04216F}"/>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6" name="Footer Placeholder 5">
            <a:extLst>
              <a:ext uri="{FF2B5EF4-FFF2-40B4-BE49-F238E27FC236}">
                <a16:creationId xmlns:a16="http://schemas.microsoft.com/office/drawing/2014/main" id="{46034CFC-63F5-487A-A78B-5AB216872DAA}"/>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C77B7537-7C83-4171-AFDB-134860AB48A5}"/>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89616612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205BC2-385E-4C12-A5D4-9B6C9F1B87BF}"/>
              </a:ext>
            </a:extLst>
          </p:cNvPr>
          <p:cNvSpPr>
            <a:spLocks noGrp="1"/>
          </p:cNvSpPr>
          <p:nvPr>
            <p:ph type="title"/>
          </p:nvPr>
        </p:nvSpPr>
        <p:spPr>
          <a:xfrm>
            <a:off x="839788" y="457200"/>
            <a:ext cx="3932237" cy="1600200"/>
          </a:xfrm>
        </p:spPr>
        <p:txBody>
          <a:bodyPr anchor="b"/>
          <a:lstStyle>
            <a:lvl1pPr>
              <a:defRPr sz="3200" b="1">
                <a:solidFill>
                  <a:srgbClr val="53728A"/>
                </a:solidFill>
              </a:defRPr>
            </a:lvl1pPr>
          </a:lstStyle>
          <a:p>
            <a:r>
              <a:rPr lang="en-US"/>
              <a:t>Click to edit Master title style</a:t>
            </a:r>
          </a:p>
        </p:txBody>
      </p:sp>
      <p:sp>
        <p:nvSpPr>
          <p:cNvPr id="3" name="Picture Placeholder 2">
            <a:extLst>
              <a:ext uri="{FF2B5EF4-FFF2-40B4-BE49-F238E27FC236}">
                <a16:creationId xmlns:a16="http://schemas.microsoft.com/office/drawing/2014/main" id="{871D9E5A-81FB-4BF2-A8CE-2FA869437D6A}"/>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6754E80-33F7-4C8F-96AA-0B614C6BA07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76385A0-6BBF-490A-9ABD-2A3411076E9D}"/>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6" name="Footer Placeholder 5">
            <a:extLst>
              <a:ext uri="{FF2B5EF4-FFF2-40B4-BE49-F238E27FC236}">
                <a16:creationId xmlns:a16="http://schemas.microsoft.com/office/drawing/2014/main" id="{8BC273F3-F1DB-494D-9F32-5794B5DC2D5F}"/>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2244A787-28CB-489E-A462-ECFDEEEB1303}"/>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117656350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DCC8EE-8DD9-4E0E-9121-399227FC2E54}"/>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Vertical Text Placeholder 2">
            <a:extLst>
              <a:ext uri="{FF2B5EF4-FFF2-40B4-BE49-F238E27FC236}">
                <a16:creationId xmlns:a16="http://schemas.microsoft.com/office/drawing/2014/main" id="{1C603C49-8F6B-4743-950E-7E52D1A672A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3D26A38-60C8-477D-8D23-B529CC30D995}"/>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B1B3DB83-6539-4975-9816-31B0DBF009C4}"/>
              </a:ext>
            </a:extLst>
          </p:cNvPr>
          <p:cNvSpPr>
            <a:spLocks noGrp="1"/>
          </p:cNvSpPr>
          <p:nvPr>
            <p:ph type="ftr" sz="quarter" idx="11"/>
          </p:nvPr>
        </p:nvSpPr>
        <p:spPr/>
        <p:txBody>
          <a:bodyPr/>
          <a:lstStyle>
            <a:lvl1pPr>
              <a:defRPr b="1"/>
            </a:lvl1p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05B51AE8-3A29-48BA-8D15-ADB3E7915D47}"/>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288704403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0AE0B3A-2D43-4171-84E6-29C56F4D12AE}"/>
              </a:ext>
            </a:extLst>
          </p:cNvPr>
          <p:cNvSpPr>
            <a:spLocks noGrp="1"/>
          </p:cNvSpPr>
          <p:nvPr>
            <p:ph type="title" orient="vert"/>
          </p:nvPr>
        </p:nvSpPr>
        <p:spPr>
          <a:xfrm>
            <a:off x="8724900" y="365125"/>
            <a:ext cx="2628900" cy="5811838"/>
          </a:xfrm>
        </p:spPr>
        <p:txBody>
          <a:bodyPr vert="eaVert"/>
          <a:lstStyle>
            <a:lvl1pPr>
              <a:defRPr b="1">
                <a:solidFill>
                  <a:srgbClr val="53728A"/>
                </a:solidFill>
              </a:defRPr>
            </a:lvl1pPr>
          </a:lstStyle>
          <a:p>
            <a:r>
              <a:rPr lang="en-US"/>
              <a:t>Click to edit Master title style</a:t>
            </a:r>
          </a:p>
        </p:txBody>
      </p:sp>
      <p:sp>
        <p:nvSpPr>
          <p:cNvPr id="3" name="Vertical Text Placeholder 2">
            <a:extLst>
              <a:ext uri="{FF2B5EF4-FFF2-40B4-BE49-F238E27FC236}">
                <a16:creationId xmlns:a16="http://schemas.microsoft.com/office/drawing/2014/main" id="{B7EDC207-4A38-49B9-8967-466A7ED7929D}"/>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E25C617-5808-4716-B65E-54CDF0D7D506}"/>
              </a:ext>
            </a:extLst>
          </p:cNvPr>
          <p:cNvSpPr>
            <a:spLocks noGrp="1"/>
          </p:cNvSpPr>
          <p:nvPr>
            <p:ph type="dt" sz="half" idx="10"/>
          </p:nvPr>
        </p:nvSpPr>
        <p:spPr/>
        <p:txBody>
          <a:body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BF0CF74C-A4AA-4CD7-9E1E-0AE5D19E1C28}"/>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36FF979D-7921-4F82-81DF-C7D21E750F31}"/>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303453315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A96D5D-1F64-4BC2-BBFA-970B1998ADE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EFA5BE8C-2621-4912-A146-4BA8B7F9B61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E0703A-4298-4414-82ED-CE28B1466AC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8BDEF195-5720-4C09-A96D-127DAF98480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E08EFB6E-D167-43CF-9E6E-350F3D5ADEF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E9CA7F0-1DB2-4EC7-8938-616CB0658807}" type="slidenum">
              <a:rPr lang="en-US" smtClean="0"/>
              <a:t>‹#›</a:t>
            </a:fld>
            <a:endParaRPr lang="en-US"/>
          </a:p>
        </p:txBody>
      </p:sp>
    </p:spTree>
    <p:extLst>
      <p:ext uri="{BB962C8B-B14F-4D97-AF65-F5344CB8AC3E}">
        <p14:creationId xmlns:p14="http://schemas.microsoft.com/office/powerpoint/2010/main" val="410674350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b="1" kern="1200">
          <a:solidFill>
            <a:srgbClr val="53728A"/>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A96D5D-1F64-4BC2-BBFA-970B1998ADE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EFA5BE8C-2621-4912-A146-4BA8B7F9B61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E0703A-4298-4414-82ED-CE28B1466AC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F9D6827-F213-428B-B64D-882A557603DE}" type="datetimeFigureOut">
              <a:rPr lang="en-US" smtClean="0"/>
              <a:t>6/7/2024</a:t>
            </a:fld>
            <a:endParaRPr lang="en-US"/>
          </a:p>
        </p:txBody>
      </p:sp>
      <p:sp>
        <p:nvSpPr>
          <p:cNvPr id="5" name="Footer Placeholder 4">
            <a:extLst>
              <a:ext uri="{FF2B5EF4-FFF2-40B4-BE49-F238E27FC236}">
                <a16:creationId xmlns:a16="http://schemas.microsoft.com/office/drawing/2014/main" id="{8BDEF195-5720-4C09-A96D-127DAF98480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E08EFB6E-D167-43CF-9E6E-350F3D5ADEF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E9CA7F0-1DB2-4EC7-8938-616CB0658807}" type="slidenum">
              <a:rPr lang="en-US" smtClean="0"/>
              <a:t>‹#›</a:t>
            </a:fld>
            <a:endParaRPr lang="en-US"/>
          </a:p>
        </p:txBody>
      </p:sp>
    </p:spTree>
    <p:extLst>
      <p:ext uri="{BB962C8B-B14F-4D97-AF65-F5344CB8AC3E}">
        <p14:creationId xmlns:p14="http://schemas.microsoft.com/office/powerpoint/2010/main" val="3318893854"/>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Lst>
  <p:txStyles>
    <p:titleStyle>
      <a:lvl1pPr algn="l" defTabSz="914400" rtl="0" eaLnBrk="1" latinLnBrk="0" hangingPunct="1">
        <a:lnSpc>
          <a:spcPct val="90000"/>
        </a:lnSpc>
        <a:spcBef>
          <a:spcPct val="0"/>
        </a:spcBef>
        <a:buNone/>
        <a:defRPr sz="4400" b="1" kern="1200">
          <a:solidFill>
            <a:srgbClr val="53728A"/>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ahalawany@esu.edu.sa" TargetMode="External"/><Relationship Id="rId2" Type="http://schemas.openxmlformats.org/officeDocument/2006/relationships/image" Target="../media/image3.jpeg"/><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7.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8.xml.rels><?xml version="1.0" encoding="UTF-8" standalone="yes"?>
<Relationships xmlns="http://schemas.openxmlformats.org/package/2006/relationships"><Relationship Id="rId3" Type="http://schemas.microsoft.com/office/2011/relationships/inkAction" Target="../ink/inkAction1.xml"/><Relationship Id="rId2" Type="http://schemas.openxmlformats.org/officeDocument/2006/relationships/image" Target="../media/image8.png"/><Relationship Id="rId1" Type="http://schemas.openxmlformats.org/officeDocument/2006/relationships/slideLayout" Target="../slideLayouts/slideLayout2.xml"/><Relationship Id="rId4" Type="http://schemas.openxmlformats.org/officeDocument/2006/relationships/image" Target="../media/image80.png"/></Relationships>
</file>

<file path=ppt/slides/_rels/slide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19.xml.rels><?xml version="1.0" encoding="UTF-8" standalone="yes"?>
<Relationships xmlns="http://schemas.openxmlformats.org/package/2006/relationships"><Relationship Id="rId3" Type="http://schemas.openxmlformats.org/officeDocument/2006/relationships/image" Target="../media/image11.tmp"/><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27.jpeg"/></Relationships>
</file>

<file path=ppt/slides/_rels/slide4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1.xml"/><Relationship Id="rId1" Type="http://schemas.openxmlformats.org/officeDocument/2006/relationships/slideLayout" Target="../slideLayouts/slideLayout2.xml"/><Relationship Id="rId5" Type="http://schemas.openxmlformats.org/officeDocument/2006/relationships/image" Target="../media/image28.jpeg"/><Relationship Id="rId4" Type="http://schemas.openxmlformats.org/officeDocument/2006/relationships/image" Target="../media/image27.jpeg"/></Relationships>
</file>

<file path=ppt/slides/_rels/slide4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2.xml"/><Relationship Id="rId1" Type="http://schemas.openxmlformats.org/officeDocument/2006/relationships/slideLayout" Target="../slideLayouts/slideLayout2.xml"/><Relationship Id="rId5" Type="http://schemas.openxmlformats.org/officeDocument/2006/relationships/image" Target="../media/image28.jpeg"/><Relationship Id="rId4" Type="http://schemas.openxmlformats.org/officeDocument/2006/relationships/image" Target="../media/image27.jpeg"/></Relationships>
</file>

<file path=ppt/slides/_rels/slide45.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33.xml"/><Relationship Id="rId1" Type="http://schemas.openxmlformats.org/officeDocument/2006/relationships/slideLayout" Target="../slideLayouts/slideLayout2.xml"/><Relationship Id="rId5" Type="http://schemas.openxmlformats.org/officeDocument/2006/relationships/image" Target="../media/image26.png"/><Relationship Id="rId4" Type="http://schemas.openxmlformats.org/officeDocument/2006/relationships/image" Target="../media/image28.jpe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Color Cover">
            <a:extLst>
              <a:ext uri="{FF2B5EF4-FFF2-40B4-BE49-F238E27FC236}">
                <a16:creationId xmlns:a16="http://schemas.microsoft.com/office/drawing/2014/main" id="{8B2B1708-8CE4-4A20-94F5-55118AE2CB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a:extLst>
              <a:ext uri="{FF2B5EF4-FFF2-40B4-BE49-F238E27FC236}">
                <a16:creationId xmlns:a16="http://schemas.microsoft.com/office/drawing/2014/main" id="{C291FB31-BA2D-4C80-8229-F0E34C8AEAE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1" y="0"/>
            <a:ext cx="6064235" cy="6858000"/>
            <a:chOff x="651279" y="598259"/>
            <a:chExt cx="10889442" cy="5680742"/>
          </a:xfrm>
        </p:grpSpPr>
        <p:sp>
          <p:nvSpPr>
            <p:cNvPr id="18" name="Color">
              <a:extLst>
                <a:ext uri="{FF2B5EF4-FFF2-40B4-BE49-F238E27FC236}">
                  <a16:creationId xmlns:a16="http://schemas.microsoft.com/office/drawing/2014/main" id="{E22877A0-D105-4005-84F8-4BCC429EC0F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Color">
              <a:extLst>
                <a:ext uri="{FF2B5EF4-FFF2-40B4-BE49-F238E27FC236}">
                  <a16:creationId xmlns:a16="http://schemas.microsoft.com/office/drawing/2014/main" id="{B0B1E571-9D76-4678-B0AC-9BE9176A23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 name="Group 20">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2" name="Freeform: Shape 21">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6" name="Freeform: Shape 25">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7" name="Freeform: Shape 26">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8" name="Freeform: Shape 27">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39C65316-BFB1-4A3F-B8B9-F9622013BFC3}"/>
              </a:ext>
            </a:extLst>
          </p:cNvPr>
          <p:cNvSpPr>
            <a:spLocks noGrp="1"/>
          </p:cNvSpPr>
          <p:nvPr>
            <p:ph type="ctrTitle"/>
          </p:nvPr>
        </p:nvSpPr>
        <p:spPr>
          <a:xfrm>
            <a:off x="548287" y="1068796"/>
            <a:ext cx="4973761" cy="3660410"/>
          </a:xfrm>
        </p:spPr>
        <p:txBody>
          <a:bodyPr lIns="274320" tIns="91440" rIns="182880" bIns="91440" anchor="ctr">
            <a:normAutofit/>
          </a:bodyPr>
          <a:lstStyle/>
          <a:p>
            <a:r>
              <a:rPr lang="en-US" sz="4400" b="1">
                <a:solidFill>
                  <a:schemeClr val="bg1"/>
                </a:solidFill>
                <a:latin typeface="+mn-lt"/>
              </a:rPr>
              <a:t>Lecture 1:</a:t>
            </a:r>
            <a:br>
              <a:rPr lang="en-US" sz="4400" b="1">
                <a:solidFill>
                  <a:schemeClr val="bg1"/>
                </a:solidFill>
                <a:latin typeface="+mn-lt"/>
              </a:rPr>
            </a:br>
            <a:br>
              <a:rPr lang="en-US" sz="4400">
                <a:solidFill>
                  <a:schemeClr val="bg1"/>
                </a:solidFill>
                <a:latin typeface="+mn-lt"/>
              </a:rPr>
            </a:br>
            <a:r>
              <a:rPr lang="en-US" sz="4400">
                <a:solidFill>
                  <a:schemeClr val="bg1"/>
                </a:solidFill>
                <a:latin typeface="+mn-lt"/>
              </a:rPr>
              <a:t>Introduction and Review</a:t>
            </a:r>
            <a:br>
              <a:rPr lang="en-US" sz="4400">
                <a:solidFill>
                  <a:schemeClr val="bg1"/>
                </a:solidFill>
                <a:latin typeface="+mn-lt"/>
              </a:rPr>
            </a:br>
            <a:endParaRPr lang="en-US" sz="4400">
              <a:solidFill>
                <a:schemeClr val="bg1"/>
              </a:solidFill>
              <a:latin typeface="+mn-lt"/>
            </a:endParaRPr>
          </a:p>
        </p:txBody>
      </p:sp>
      <p:sp>
        <p:nvSpPr>
          <p:cNvPr id="29" name="Title 1">
            <a:extLst>
              <a:ext uri="{FF2B5EF4-FFF2-40B4-BE49-F238E27FC236}">
                <a16:creationId xmlns:a16="http://schemas.microsoft.com/office/drawing/2014/main" id="{EDB755CD-E5F0-4EE5-BB49-BE0A8543131E}"/>
              </a:ext>
            </a:extLst>
          </p:cNvPr>
          <p:cNvSpPr txBox="1">
            <a:spLocks/>
          </p:cNvSpPr>
          <p:nvPr/>
        </p:nvSpPr>
        <p:spPr>
          <a:xfrm>
            <a:off x="6825119" y="3169061"/>
            <a:ext cx="4608768" cy="2782723"/>
          </a:xfrm>
          <a:prstGeom prst="rect">
            <a:avLst/>
          </a:prstGeom>
        </p:spPr>
        <p:txBody>
          <a:bodyPr vert="horz" lIns="274320" tIns="91440" rIns="182880" bIns="91440" rtlCol="0" anchor="ctr">
            <a:normAutofit/>
          </a:bodyPr>
          <a:lstStyle>
            <a:lvl1pPr algn="ctr" defTabSz="914400" rtl="0" eaLnBrk="1" latinLnBrk="0" hangingPunct="1">
              <a:lnSpc>
                <a:spcPct val="90000"/>
              </a:lnSpc>
              <a:spcBef>
                <a:spcPct val="0"/>
              </a:spcBef>
              <a:buNone/>
              <a:defRPr sz="6000" b="1" kern="1200">
                <a:solidFill>
                  <a:srgbClr val="53728A"/>
                </a:solidFill>
                <a:latin typeface="+mj-lt"/>
                <a:ea typeface="+mj-ea"/>
                <a:cs typeface="+mj-cs"/>
              </a:defRPr>
            </a:lvl1pPr>
          </a:lstStyle>
          <a:p>
            <a:pPr>
              <a:lnSpc>
                <a:spcPct val="150000"/>
              </a:lnSpc>
            </a:pPr>
            <a:r>
              <a:rPr lang="en-US" sz="3000" dirty="0">
                <a:latin typeface="+mn-lt"/>
                <a:ea typeface="+mn-ea"/>
                <a:cs typeface="+mn-cs"/>
              </a:rPr>
              <a:t>PMG 605</a:t>
            </a:r>
          </a:p>
          <a:p>
            <a:pPr>
              <a:lnSpc>
                <a:spcPct val="150000"/>
              </a:lnSpc>
            </a:pPr>
            <a:r>
              <a:rPr lang="en-US" sz="3000" dirty="0">
                <a:latin typeface="+mn-lt"/>
                <a:ea typeface="+mn-ea"/>
                <a:cs typeface="+mn-cs"/>
              </a:rPr>
              <a:t>Project Resources and Time Management</a:t>
            </a:r>
            <a:endParaRPr lang="en-US" sz="4400" dirty="0">
              <a:solidFill>
                <a:schemeClr val="bg1"/>
              </a:solidFill>
              <a:latin typeface="+mn-lt"/>
            </a:endParaRPr>
          </a:p>
        </p:txBody>
      </p:sp>
      <p:sp>
        <p:nvSpPr>
          <p:cNvPr id="20" name="Title 1">
            <a:extLst>
              <a:ext uri="{FF2B5EF4-FFF2-40B4-BE49-F238E27FC236}">
                <a16:creationId xmlns:a16="http://schemas.microsoft.com/office/drawing/2014/main" id="{5CC72A34-4013-42DF-B159-F3C91E826F52}"/>
              </a:ext>
            </a:extLst>
          </p:cNvPr>
          <p:cNvSpPr txBox="1">
            <a:spLocks/>
          </p:cNvSpPr>
          <p:nvPr/>
        </p:nvSpPr>
        <p:spPr>
          <a:xfrm>
            <a:off x="123017" y="4492326"/>
            <a:ext cx="5824300" cy="1685353"/>
          </a:xfrm>
          <a:prstGeom prst="rect">
            <a:avLst/>
          </a:prstGeom>
        </p:spPr>
        <p:txBody>
          <a:bodyPr vert="horz" lIns="274320" tIns="91440" rIns="182880" bIns="91440" rtlCol="0" anchor="ctr">
            <a:normAutofit/>
          </a:bodyPr>
          <a:lstStyle>
            <a:lvl1pPr algn="ctr" defTabSz="914400" rtl="0" eaLnBrk="1" latinLnBrk="0" hangingPunct="1">
              <a:lnSpc>
                <a:spcPct val="90000"/>
              </a:lnSpc>
              <a:spcBef>
                <a:spcPct val="0"/>
              </a:spcBef>
              <a:buNone/>
              <a:defRPr sz="6000" b="1" kern="1200">
                <a:solidFill>
                  <a:srgbClr val="53728A"/>
                </a:solidFill>
                <a:latin typeface="+mj-lt"/>
                <a:ea typeface="+mj-ea"/>
                <a:cs typeface="+mj-cs"/>
              </a:defRPr>
            </a:lvl1pPr>
          </a:lstStyle>
          <a:p>
            <a:r>
              <a:rPr lang="en-US" sz="2800" dirty="0">
                <a:solidFill>
                  <a:prstClr val="white"/>
                </a:solidFill>
                <a:latin typeface="Gabriola" panose="04040605051002020D02" pitchFamily="82" charset="0"/>
                <a:cs typeface="Arabic Typesetting" panose="03020402040406030203" pitchFamily="66" charset="-78"/>
              </a:rPr>
              <a:t>Dr. Eng. </a:t>
            </a:r>
          </a:p>
          <a:p>
            <a:r>
              <a:rPr lang="en-US" sz="2800" dirty="0">
                <a:solidFill>
                  <a:prstClr val="white"/>
                </a:solidFill>
                <a:latin typeface="Gabriola" panose="04040605051002020D02" pitchFamily="82" charset="0"/>
                <a:cs typeface="Arabic Typesetting" panose="03020402040406030203" pitchFamily="66" charset="-78"/>
              </a:rPr>
              <a:t>Abdullah Jameel Halawany</a:t>
            </a:r>
          </a:p>
        </p:txBody>
      </p:sp>
      <p:pic>
        <p:nvPicPr>
          <p:cNvPr id="31" name="Graphic 21">
            <a:extLst>
              <a:ext uri="{FF2B5EF4-FFF2-40B4-BE49-F238E27FC236}">
                <a16:creationId xmlns:a16="http://schemas.microsoft.com/office/drawing/2014/main" id="{7A061F68-E565-4F11-9D20-26E64B21250C}"/>
              </a:ext>
            </a:extLst>
          </p:cNvPr>
          <p:cNvPicPr>
            <a:picLocks noChangeAspect="1"/>
          </p:cNvPicPr>
          <p:nvPr/>
        </p:nvPicPr>
        <p:blipFill rotWithShape="1">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t="27877" b="25429"/>
          <a:stretch>
            <a:fillRect/>
          </a:stretch>
        </p:blipFill>
        <p:spPr>
          <a:xfrm>
            <a:off x="6816896" y="1162965"/>
            <a:ext cx="4397817" cy="2053480"/>
          </a:xfrm>
          <a:prstGeom prst="rect">
            <a:avLst/>
          </a:prstGeom>
        </p:spPr>
      </p:pic>
    </p:spTree>
    <p:extLst>
      <p:ext uri="{BB962C8B-B14F-4D97-AF65-F5344CB8AC3E}">
        <p14:creationId xmlns:p14="http://schemas.microsoft.com/office/powerpoint/2010/main" val="302754275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3"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14">
            <a:extLst>
              <a:ext uri="{FF2B5EF4-FFF2-40B4-BE49-F238E27FC236}">
                <a16:creationId xmlns:a16="http://schemas.microsoft.com/office/drawing/2014/main" id="{3540E603-32DB-4DFF-A979-5D1B214A2A2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6" name="Color">
              <a:extLst>
                <a:ext uri="{FF2B5EF4-FFF2-40B4-BE49-F238E27FC236}">
                  <a16:creationId xmlns:a16="http://schemas.microsoft.com/office/drawing/2014/main" id="{91A94770-7E2B-4D2C-9833-991802364AA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Color">
              <a:extLst>
                <a:ext uri="{FF2B5EF4-FFF2-40B4-BE49-F238E27FC236}">
                  <a16:creationId xmlns:a16="http://schemas.microsoft.com/office/drawing/2014/main" id="{74E95EE7-6B52-4F5D-923D-633261E8940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8" name="Picture Placeholder 7" descr="A person wearing a white robe&#10;&#10;Description automatically generated with low confidence">
            <a:extLst>
              <a:ext uri="{FF2B5EF4-FFF2-40B4-BE49-F238E27FC236}">
                <a16:creationId xmlns:a16="http://schemas.microsoft.com/office/drawing/2014/main" id="{2FC058A3-77D1-47C7-A0C7-D6402C7E9DBE}"/>
              </a:ext>
            </a:extLst>
          </p:cNvPr>
          <p:cNvPicPr>
            <a:picLocks noGrp="1" noChangeAspect="1"/>
          </p:cNvPicPr>
          <p:nvPr>
            <p:ph type="pic" idx="1"/>
          </p:nvPr>
        </p:nvPicPr>
        <p:blipFill rotWithShape="1">
          <a:blip r:embed="rId2">
            <a:extLst>
              <a:ext uri="{28A0092B-C50C-407E-A947-70E740481C1C}">
                <a14:useLocalDpi xmlns:a14="http://schemas.microsoft.com/office/drawing/2010/main" val="0"/>
              </a:ext>
            </a:extLst>
          </a:blip>
          <a:srcRect l="3522"/>
          <a:stretch/>
        </p:blipFill>
        <p:spPr>
          <a:xfrm>
            <a:off x="7587088" y="1199432"/>
            <a:ext cx="3586018" cy="4199927"/>
          </a:xfrm>
          <a:prstGeom prst="rect">
            <a:avLst/>
          </a:prstGeom>
        </p:spPr>
      </p:pic>
      <p:grpSp>
        <p:nvGrpSpPr>
          <p:cNvPr id="19" name="Group 18">
            <a:extLst>
              <a:ext uri="{FF2B5EF4-FFF2-40B4-BE49-F238E27FC236}">
                <a16:creationId xmlns:a16="http://schemas.microsoft.com/office/drawing/2014/main" id="{2DF7534E-849B-4F88-8B24-A7FF645B1F2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20" name="Freeform: Shape 19">
              <a:extLst>
                <a:ext uri="{FF2B5EF4-FFF2-40B4-BE49-F238E27FC236}">
                  <a16:creationId xmlns:a16="http://schemas.microsoft.com/office/drawing/2014/main" id="{3D3507E7-B417-4964-B66C-E479F111B2D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73FD2637-D5EB-41C9-866A-817BA98F5DC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C998B94D-1BAA-46DB-BA73-8E2C8B50C9C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88689749-37CB-432B-B906-316AE3448B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F2EC1CCD-474D-495E-8739-12131F0D20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775F2745-BEF3-4218-9136-108728082C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E21F8CEF-8C86-43BF-95AF-BE223428606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Title 3">
            <a:extLst>
              <a:ext uri="{FF2B5EF4-FFF2-40B4-BE49-F238E27FC236}">
                <a16:creationId xmlns:a16="http://schemas.microsoft.com/office/drawing/2014/main" id="{A29E39F3-A47D-476B-8A5F-F91CF2A66686}"/>
              </a:ext>
            </a:extLst>
          </p:cNvPr>
          <p:cNvSpPr>
            <a:spLocks noGrp="1"/>
          </p:cNvSpPr>
          <p:nvPr>
            <p:ph type="title"/>
          </p:nvPr>
        </p:nvSpPr>
        <p:spPr>
          <a:xfrm>
            <a:off x="851777" y="350081"/>
            <a:ext cx="6177281" cy="2964305"/>
          </a:xfrm>
        </p:spPr>
        <p:txBody>
          <a:bodyPr vert="horz" lIns="91440" tIns="45720" rIns="91440" bIns="45720" rtlCol="0" anchor="t">
            <a:normAutofit/>
          </a:bodyPr>
          <a:lstStyle/>
          <a:p>
            <a:pPr>
              <a:lnSpc>
                <a:spcPct val="125000"/>
              </a:lnSpc>
            </a:pPr>
            <a:r>
              <a:rPr lang="en-US" sz="4800" dirty="0">
                <a:solidFill>
                  <a:prstClr val="white"/>
                </a:solidFill>
                <a:latin typeface="Gabriola" panose="04040605051002020D02" pitchFamily="82" charset="0"/>
                <a:cs typeface="Arabic Typesetting" panose="03020402040406030203" pitchFamily="66" charset="-78"/>
              </a:rPr>
              <a:t>Dr. Eng. </a:t>
            </a:r>
            <a:br>
              <a:rPr lang="en-US" sz="4800" dirty="0">
                <a:solidFill>
                  <a:prstClr val="white"/>
                </a:solidFill>
                <a:latin typeface="Gabriola" panose="04040605051002020D02" pitchFamily="82" charset="0"/>
                <a:cs typeface="Arabic Typesetting" panose="03020402040406030203" pitchFamily="66" charset="-78"/>
              </a:rPr>
            </a:br>
            <a:r>
              <a:rPr lang="en-US" sz="4800" dirty="0">
                <a:solidFill>
                  <a:prstClr val="white"/>
                </a:solidFill>
                <a:latin typeface="Gabriola" panose="04040605051002020D02" pitchFamily="82" charset="0"/>
                <a:cs typeface="Arabic Typesetting" panose="03020402040406030203" pitchFamily="66" charset="-78"/>
              </a:rPr>
              <a:t>Abdullah Jameel Halawany</a:t>
            </a:r>
            <a:br>
              <a:rPr lang="en-US" sz="4800" dirty="0">
                <a:solidFill>
                  <a:prstClr val="white"/>
                </a:solidFill>
                <a:latin typeface="Gabriola" panose="04040605051002020D02" pitchFamily="82" charset="0"/>
                <a:cs typeface="Arabic Typesetting" panose="03020402040406030203" pitchFamily="66" charset="-78"/>
              </a:rPr>
            </a:br>
            <a:r>
              <a:rPr lang="en-US" sz="3600" dirty="0">
                <a:solidFill>
                  <a:schemeClr val="bg1"/>
                </a:solidFill>
                <a:hlinkClick r:id="rId3"/>
              </a:rPr>
              <a:t>ahalawany@esu.edu.sa</a:t>
            </a:r>
            <a:endParaRPr lang="en-US" sz="4800" dirty="0">
              <a:solidFill>
                <a:schemeClr val="bg1"/>
              </a:solidFill>
            </a:endParaRPr>
          </a:p>
        </p:txBody>
      </p:sp>
      <p:sp>
        <p:nvSpPr>
          <p:cNvPr id="6" name="Text Placeholder 5">
            <a:extLst>
              <a:ext uri="{FF2B5EF4-FFF2-40B4-BE49-F238E27FC236}">
                <a16:creationId xmlns:a16="http://schemas.microsoft.com/office/drawing/2014/main" id="{0E0D3400-E035-4658-BC06-81F1D6E5F9B0}"/>
              </a:ext>
            </a:extLst>
          </p:cNvPr>
          <p:cNvSpPr>
            <a:spLocks noGrp="1"/>
          </p:cNvSpPr>
          <p:nvPr>
            <p:ph type="body" sz="half" idx="2"/>
          </p:nvPr>
        </p:nvSpPr>
        <p:spPr>
          <a:xfrm>
            <a:off x="788894" y="3018130"/>
            <a:ext cx="5503346" cy="2997539"/>
          </a:xfrm>
        </p:spPr>
        <p:txBody>
          <a:bodyPr vert="horz" lIns="91440" tIns="45720" rIns="91440" bIns="45720" rtlCol="0" anchor="t">
            <a:normAutofit lnSpcReduction="10000"/>
          </a:bodyPr>
          <a:lstStyle/>
          <a:p>
            <a:pPr marL="342900" lvl="0" indent="-342900" rtl="0">
              <a:lnSpc>
                <a:spcPct val="115000"/>
              </a:lnSpc>
              <a:buFont typeface="Wingdings" panose="05000000000000000000" pitchFamily="2" charset="2"/>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PhD in Industrial Engineering</a:t>
            </a:r>
            <a:r>
              <a:rPr lang="en-US" sz="1800" dirty="0">
                <a:solidFill>
                  <a:schemeClr val="bg1">
                    <a:lumMod val="95000"/>
                  </a:schemeClr>
                </a:solidFill>
                <a:latin typeface="Ebrima" panose="02000000000000000000" pitchFamily="2" charset="0"/>
                <a:ea typeface="Ebrima" panose="02000000000000000000" pitchFamily="2" charset="0"/>
                <a:cs typeface="Ebrima" panose="02000000000000000000" pitchFamily="2" charset="0"/>
              </a:rPr>
              <a:t> </a:t>
            </a:r>
          </a:p>
          <a:p>
            <a:pPr lvl="0" rtl="0">
              <a:lnSpc>
                <a:spcPct val="115000"/>
              </a:lnSpc>
              <a:tabLst>
                <a:tab pos="457200" algn="l"/>
              </a:tabLst>
            </a:pPr>
            <a:r>
              <a:rPr lang="en-US" sz="1800" i="1"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	University of Central Florida</a:t>
            </a:r>
            <a:r>
              <a:rPr lang="en-US" sz="1800" i="1" dirty="0">
                <a:solidFill>
                  <a:schemeClr val="bg1">
                    <a:lumMod val="95000"/>
                  </a:schemeClr>
                </a:solidFill>
                <a:latin typeface="Ebrima" panose="02000000000000000000" pitchFamily="2" charset="0"/>
                <a:ea typeface="Ebrima" panose="02000000000000000000" pitchFamily="2" charset="0"/>
                <a:cs typeface="Ebrima" panose="02000000000000000000" pitchFamily="2" charset="0"/>
              </a:rPr>
              <a:t>, </a:t>
            </a: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Orlando, FL, USA</a:t>
            </a: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Project Engineering Certificate </a:t>
            </a:r>
            <a:endParaRPr lang="en-US" sz="1800" dirty="0">
              <a:solidFill>
                <a:schemeClr val="bg1">
                  <a:lumMod val="95000"/>
                </a:schemeClr>
              </a:solidFill>
              <a:latin typeface="Ebrima" panose="02000000000000000000" pitchFamily="2" charset="0"/>
              <a:ea typeface="Ebrima" panose="02000000000000000000" pitchFamily="2" charset="0"/>
              <a:cs typeface="Ebrima" panose="02000000000000000000" pitchFamily="2" charset="0"/>
            </a:endParaRP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Quality Assurance Certificate</a:t>
            </a: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Six Sigma Green Belt Certificate </a:t>
            </a: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Trainer of Trainee (TOT) </a:t>
            </a: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Professional Engineer </a:t>
            </a:r>
            <a:r>
              <a:rPr lang="en-US" sz="1800" dirty="0">
                <a:solidFill>
                  <a:schemeClr val="bg1">
                    <a:lumMod val="95000"/>
                  </a:schemeClr>
                </a:solidFill>
                <a:latin typeface="Ebrima" panose="02000000000000000000" pitchFamily="2" charset="0"/>
                <a:ea typeface="Ebrima" panose="02000000000000000000" pitchFamily="2" charset="0"/>
                <a:cs typeface="Ebrima" panose="02000000000000000000" pitchFamily="2" charset="0"/>
              </a:rPr>
              <a:t>Certificate</a:t>
            </a:r>
          </a:p>
        </p:txBody>
      </p:sp>
    </p:spTree>
    <p:extLst>
      <p:ext uri="{BB962C8B-B14F-4D97-AF65-F5344CB8AC3E}">
        <p14:creationId xmlns:p14="http://schemas.microsoft.com/office/powerpoint/2010/main" val="248424711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22"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6" name="Freeform: Shape 25">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Freeform: Shape 29">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E9F0D190-0B13-4583-B1F8-6A72B6628F41}"/>
              </a:ext>
            </a:extLst>
          </p:cNvPr>
          <p:cNvSpPr>
            <a:spLocks noGrp="1"/>
          </p:cNvSpPr>
          <p:nvPr>
            <p:ph type="title"/>
          </p:nvPr>
        </p:nvSpPr>
        <p:spPr>
          <a:xfrm>
            <a:off x="133253" y="1238150"/>
            <a:ext cx="3204775" cy="3716028"/>
          </a:xfrm>
        </p:spPr>
        <p:txBody>
          <a:bodyPr anchor="ctr">
            <a:normAutofit/>
          </a:bodyPr>
          <a:lstStyle/>
          <a:p>
            <a:pPr algn="ctr">
              <a:lnSpc>
                <a:spcPct val="150000"/>
              </a:lnSpc>
            </a:pPr>
            <a:r>
              <a:rPr lang="en-US" sz="4800" b="1" dirty="0">
                <a:solidFill>
                  <a:schemeClr val="bg1"/>
                </a:solidFill>
                <a:effectLst/>
                <a:latin typeface="Times New Roman" panose="02020603050405020304" pitchFamily="18" charset="0"/>
                <a:ea typeface="Calibri" panose="020F0502020204030204" pitchFamily="34" charset="0"/>
                <a:cs typeface="Arial" panose="020B0604020202020204" pitchFamily="34" charset="0"/>
              </a:rPr>
              <a:t>Session Outline</a:t>
            </a:r>
            <a:endParaRPr lang="en-US" sz="4800" dirty="0">
              <a:solidFill>
                <a:schemeClr val="bg1"/>
              </a:solidFill>
            </a:endParaRPr>
          </a:p>
        </p:txBody>
      </p:sp>
      <p:graphicFrame>
        <p:nvGraphicFramePr>
          <p:cNvPr id="34" name="Content Placeholder 4">
            <a:extLst>
              <a:ext uri="{FF2B5EF4-FFF2-40B4-BE49-F238E27FC236}">
                <a16:creationId xmlns:a16="http://schemas.microsoft.com/office/drawing/2014/main" id="{6C25496F-2985-4181-9F4C-F2994AC5600B}"/>
              </a:ext>
            </a:extLst>
          </p:cNvPr>
          <p:cNvGraphicFramePr>
            <a:graphicFrameLocks noGrp="1"/>
          </p:cNvGraphicFramePr>
          <p:nvPr>
            <p:ph idx="1"/>
            <p:extLst>
              <p:ext uri="{D42A27DB-BD31-4B8C-83A1-F6EECF244321}">
                <p14:modId xmlns:p14="http://schemas.microsoft.com/office/powerpoint/2010/main" val="2079360489"/>
              </p:ext>
            </p:extLst>
          </p:nvPr>
        </p:nvGraphicFramePr>
        <p:xfrm>
          <a:off x="4105704" y="152036"/>
          <a:ext cx="8288037" cy="629096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8" name="Slide Number Placeholder 4">
            <a:extLst>
              <a:ext uri="{FF2B5EF4-FFF2-40B4-BE49-F238E27FC236}">
                <a16:creationId xmlns:a16="http://schemas.microsoft.com/office/drawing/2014/main" id="{1C252B0C-95DF-43E8-874E-EEAA4763F118}"/>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smtClean="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5819415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15"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9" name="Freeform: Shape 1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4" name="Title 3">
            <a:extLst>
              <a:ext uri="{FF2B5EF4-FFF2-40B4-BE49-F238E27FC236}">
                <a16:creationId xmlns:a16="http://schemas.microsoft.com/office/drawing/2014/main" id="{FED10818-4B4A-444E-AE11-2A685D712BF4}"/>
              </a:ext>
            </a:extLst>
          </p:cNvPr>
          <p:cNvSpPr>
            <a:spLocks noGrp="1"/>
          </p:cNvSpPr>
          <p:nvPr>
            <p:ph type="title"/>
          </p:nvPr>
        </p:nvSpPr>
        <p:spPr>
          <a:xfrm>
            <a:off x="789708" y="1014574"/>
            <a:ext cx="9725730" cy="2226769"/>
          </a:xfrm>
        </p:spPr>
        <p:txBody>
          <a:bodyPr vert="horz" lIns="91440" tIns="45720" rIns="91440" bIns="45720" rtlCol="0" anchor="ctr">
            <a:normAutofit/>
          </a:bodyPr>
          <a:lstStyle/>
          <a:p>
            <a:r>
              <a:rPr lang="en-US" sz="4800" dirty="0">
                <a:solidFill>
                  <a:schemeClr val="bg1"/>
                </a:solidFill>
                <a:latin typeface="+mn-lt"/>
              </a:rPr>
              <a:t>Introduction</a:t>
            </a:r>
            <a:endParaRPr lang="en-US" sz="4800" kern="1200" dirty="0">
              <a:solidFill>
                <a:schemeClr val="bg1"/>
              </a:solidFill>
              <a:latin typeface="+mj-lt"/>
              <a:ea typeface="+mj-ea"/>
              <a:cs typeface="+mj-cs"/>
            </a:endParaRPr>
          </a:p>
        </p:txBody>
      </p:sp>
      <p:sp>
        <p:nvSpPr>
          <p:cNvPr id="5" name="Text Placeholder 4">
            <a:extLst>
              <a:ext uri="{FF2B5EF4-FFF2-40B4-BE49-F238E27FC236}">
                <a16:creationId xmlns:a16="http://schemas.microsoft.com/office/drawing/2014/main" id="{76A29B74-AFD4-49A3-9F2C-93418A6AE46F}"/>
              </a:ext>
            </a:extLst>
          </p:cNvPr>
          <p:cNvSpPr>
            <a:spLocks noGrp="1"/>
          </p:cNvSpPr>
          <p:nvPr>
            <p:ph type="body" idx="1"/>
          </p:nvPr>
        </p:nvSpPr>
        <p:spPr>
          <a:xfrm>
            <a:off x="789708" y="3640633"/>
            <a:ext cx="9725730" cy="2487212"/>
          </a:xfrm>
        </p:spPr>
        <p:txBody>
          <a:bodyPr vert="horz" lIns="91440" tIns="45720" rIns="91440" bIns="45720" rtlCol="0" anchor="ctr">
            <a:normAutofit/>
          </a:bodyPr>
          <a:lstStyle/>
          <a:p>
            <a:r>
              <a:rPr lang="en-US" sz="2400" kern="1200" dirty="0">
                <a:solidFill>
                  <a:schemeClr val="tx2"/>
                </a:solidFill>
                <a:latin typeface="+mn-lt"/>
                <a:ea typeface="+mn-ea"/>
                <a:cs typeface="+mn-cs"/>
              </a:rPr>
              <a:t>PMG 605</a:t>
            </a:r>
          </a:p>
          <a:p>
            <a:r>
              <a:rPr lang="en-US" sz="2400" kern="1200" dirty="0">
                <a:solidFill>
                  <a:schemeClr val="tx2"/>
                </a:solidFill>
                <a:latin typeface="+mn-lt"/>
                <a:ea typeface="+mn-ea"/>
                <a:cs typeface="+mn-cs"/>
              </a:rPr>
              <a:t>Project Resources and Time Management</a:t>
            </a:r>
          </a:p>
        </p:txBody>
      </p:sp>
      <p:pic>
        <p:nvPicPr>
          <p:cNvPr id="26" name="Picture 25">
            <a:extLst>
              <a:ext uri="{FF2B5EF4-FFF2-40B4-BE49-F238E27FC236}">
                <a16:creationId xmlns:a16="http://schemas.microsoft.com/office/drawing/2014/main" id="{D811B67E-2889-4849-BD2F-6C5244E76132}"/>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8497461" y="4090198"/>
            <a:ext cx="3484322" cy="1626469"/>
          </a:xfrm>
          <a:prstGeom prst="rect">
            <a:avLst/>
          </a:prstGeom>
        </p:spPr>
      </p:pic>
      <p:sp>
        <p:nvSpPr>
          <p:cNvPr id="27" name="Slide Number Placeholder 4">
            <a:extLst>
              <a:ext uri="{FF2B5EF4-FFF2-40B4-BE49-F238E27FC236}">
                <a16:creationId xmlns:a16="http://schemas.microsoft.com/office/drawing/2014/main" id="{A0CA6057-1CF5-4BFC-86EF-48F09765B768}"/>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dirty="0">
                <a:solidFill>
                  <a:srgbClr val="44546A"/>
                </a:solidFill>
              </a:rPr>
              <a:t>1</a:t>
            </a:r>
            <a:r>
              <a:rPr lang="en-US" sz="1600" dirty="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a:t>
            </a:fld>
            <a:endParaRPr lang="en-US" sz="1600" dirty="0">
              <a:solidFill>
                <a:srgbClr val="44546A"/>
              </a:solidFill>
            </a:endParaRPr>
          </a:p>
        </p:txBody>
      </p:sp>
    </p:spTree>
    <p:extLst>
      <p:ext uri="{BB962C8B-B14F-4D97-AF65-F5344CB8AC3E}">
        <p14:creationId xmlns:p14="http://schemas.microsoft.com/office/powerpoint/2010/main" val="58615213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22"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6" name="Freeform: Shape 25">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Freeform: Shape 29">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E9F0D190-0B13-4583-B1F8-6A72B6628F41}"/>
              </a:ext>
            </a:extLst>
          </p:cNvPr>
          <p:cNvSpPr>
            <a:spLocks noGrp="1"/>
          </p:cNvSpPr>
          <p:nvPr>
            <p:ph type="title"/>
          </p:nvPr>
        </p:nvSpPr>
        <p:spPr>
          <a:xfrm>
            <a:off x="133253" y="1238150"/>
            <a:ext cx="3204775" cy="3716028"/>
          </a:xfrm>
        </p:spPr>
        <p:txBody>
          <a:bodyPr anchor="ctr">
            <a:normAutofit fontScale="90000"/>
          </a:bodyPr>
          <a:lstStyle/>
          <a:p>
            <a:pPr algn="ctr">
              <a:lnSpc>
                <a:spcPct val="150000"/>
              </a:lnSpc>
            </a:pPr>
            <a:r>
              <a:rPr lang="en-US" sz="4800" dirty="0">
                <a:solidFill>
                  <a:schemeClr val="bg1"/>
                </a:solidFill>
              </a:rPr>
              <a:t>Brief Description of </a:t>
            </a:r>
            <a:br>
              <a:rPr lang="en-US" sz="4800" dirty="0">
                <a:solidFill>
                  <a:schemeClr val="bg1"/>
                </a:solidFill>
              </a:rPr>
            </a:br>
            <a:r>
              <a:rPr lang="en-US" sz="4800" dirty="0">
                <a:solidFill>
                  <a:schemeClr val="bg1"/>
                </a:solidFill>
              </a:rPr>
              <a:t>The Course</a:t>
            </a:r>
          </a:p>
        </p:txBody>
      </p:sp>
      <p:sp>
        <p:nvSpPr>
          <p:cNvPr id="5" name="Content Placeholder 4">
            <a:extLst>
              <a:ext uri="{FF2B5EF4-FFF2-40B4-BE49-F238E27FC236}">
                <a16:creationId xmlns:a16="http://schemas.microsoft.com/office/drawing/2014/main" id="{D35509ED-BC06-42C9-AAC7-EE30568BDA28}"/>
              </a:ext>
            </a:extLst>
          </p:cNvPr>
          <p:cNvSpPr>
            <a:spLocks noGrp="1"/>
          </p:cNvSpPr>
          <p:nvPr>
            <p:ph idx="1"/>
          </p:nvPr>
        </p:nvSpPr>
        <p:spPr>
          <a:xfrm>
            <a:off x="3666606" y="168622"/>
            <a:ext cx="8174435" cy="6268212"/>
          </a:xfrm>
        </p:spPr>
        <p:txBody>
          <a:bodyPr anchor="ctr">
            <a:normAutofit lnSpcReduction="10000"/>
          </a:bodyPr>
          <a:lstStyle/>
          <a:p>
            <a:pPr marL="0" indent="0" algn="just">
              <a:spcAft>
                <a:spcPts val="1000"/>
              </a:spcAft>
              <a:buNone/>
            </a:pPr>
            <a:r>
              <a:rPr lang="en-US" sz="2800" b="1" kern="1200" dirty="0">
                <a:solidFill>
                  <a:schemeClr val="tx2"/>
                </a:solidFill>
                <a:latin typeface="+mn-lt"/>
                <a:ea typeface="+mn-ea"/>
                <a:cs typeface="+mn-cs"/>
              </a:rPr>
              <a:t>Project Resources and Time Management</a:t>
            </a:r>
          </a:p>
          <a:p>
            <a:pPr marL="0" indent="0" algn="just">
              <a:spcAft>
                <a:spcPts val="1000"/>
              </a:spcAft>
              <a:buNone/>
            </a:pPr>
            <a:r>
              <a:rPr lang="en-US" sz="2200" dirty="0">
                <a:solidFill>
                  <a:prstClr val="black">
                    <a:hueOff val="0"/>
                    <a:satOff val="0"/>
                    <a:lumOff val="0"/>
                    <a:alphaOff val="0"/>
                  </a:prstClr>
                </a:solidFill>
                <a:latin typeface="Calibri" panose="020F0502020204030204"/>
              </a:rPr>
              <a:t>This course deals with acquiring and assigning resourcing to projects, and the management of those resources. It addresses establishing and coordinating a project team; estimating and quantifying the required resources; and building, developing, and managing the team. It covers Resource Management, Acceleration and Schedule Compression, Time‐Cost Trade‐off Analysis, The Schedule, The Budget, Estimating Project Times and Costs, Developing a Project Plan, Scheduling Resources and Costs, Reducing Project Duration, Managing Project Teams, Outsourcing: Managing Interorganizational Relations, Progress and Performance Measurement and Evaluation, Project Management </a:t>
            </a:r>
            <a:r>
              <a:rPr lang="en-US" sz="2200">
                <a:solidFill>
                  <a:prstClr val="black">
                    <a:hueOff val="0"/>
                    <a:satOff val="0"/>
                    <a:lumOff val="0"/>
                    <a:alphaOff val="0"/>
                  </a:prstClr>
                </a:solidFill>
                <a:latin typeface="Calibri" panose="020F0502020204030204"/>
              </a:rPr>
              <a:t>Career Paths.</a:t>
            </a:r>
            <a:endParaRPr lang="en-US" sz="2200" dirty="0">
              <a:solidFill>
                <a:prstClr val="black">
                  <a:hueOff val="0"/>
                  <a:satOff val="0"/>
                  <a:lumOff val="0"/>
                  <a:alphaOff val="0"/>
                </a:prstClr>
              </a:solidFill>
              <a:latin typeface="Calibri" panose="020F0502020204030204"/>
            </a:endParaRPr>
          </a:p>
        </p:txBody>
      </p:sp>
      <p:sp>
        <p:nvSpPr>
          <p:cNvPr id="20" name="Slide Number Placeholder 4">
            <a:extLst>
              <a:ext uri="{FF2B5EF4-FFF2-40B4-BE49-F238E27FC236}">
                <a16:creationId xmlns:a16="http://schemas.microsoft.com/office/drawing/2014/main" id="{968FBDAE-5722-4BE6-AE85-59DB9DCA8C64}"/>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5</a:t>
            </a:fld>
            <a:endParaRPr lang="en-US" sz="1600">
              <a:solidFill>
                <a:srgbClr val="44546A"/>
              </a:solidFill>
            </a:endParaRPr>
          </a:p>
        </p:txBody>
      </p:sp>
    </p:spTree>
    <p:extLst>
      <p:ext uri="{BB962C8B-B14F-4D97-AF65-F5344CB8AC3E}">
        <p14:creationId xmlns:p14="http://schemas.microsoft.com/office/powerpoint/2010/main" val="29307384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1" name="Slide background fill">
            <a:extLst>
              <a:ext uri="{FF2B5EF4-FFF2-40B4-BE49-F238E27FC236}">
                <a16:creationId xmlns:a16="http://schemas.microsoft.com/office/drawing/2014/main" id="{CB49665F-0298-4449-8D2D-209989CB9E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Color 2">
            <a:extLst>
              <a:ext uri="{FF2B5EF4-FFF2-40B4-BE49-F238E27FC236}">
                <a16:creationId xmlns:a16="http://schemas.microsoft.com/office/drawing/2014/main" id="{A71EEC14-174A-46FA-B046-474750457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14">
            <a:extLst>
              <a:ext uri="{FF2B5EF4-FFF2-40B4-BE49-F238E27FC236}">
                <a16:creationId xmlns:a16="http://schemas.microsoft.com/office/drawing/2014/main" id="{EEB6CB95-E653-4C6C-AE51-62FD848E8D5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889" y="-2"/>
            <a:ext cx="3468234" cy="6858000"/>
            <a:chOff x="651279" y="598259"/>
            <a:chExt cx="10889442" cy="5680742"/>
          </a:xfrm>
        </p:grpSpPr>
        <p:sp>
          <p:nvSpPr>
            <p:cNvPr id="16" name="Color">
              <a:extLst>
                <a:ext uri="{FF2B5EF4-FFF2-40B4-BE49-F238E27FC236}">
                  <a16:creationId xmlns:a16="http://schemas.microsoft.com/office/drawing/2014/main" id="{BDD3CB8E-ABA7-4F37-BB2C-64FFD19813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Color">
              <a:extLst>
                <a:ext uri="{FF2B5EF4-FFF2-40B4-BE49-F238E27FC236}">
                  <a16:creationId xmlns:a16="http://schemas.microsoft.com/office/drawing/2014/main" id="{C2CA788A-B2FD-494C-BED0-83E31F6DFF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0" name="Freeform: Shape 19">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6" name="Freeform: Shape 25">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4" name="Title 3">
            <a:extLst>
              <a:ext uri="{FF2B5EF4-FFF2-40B4-BE49-F238E27FC236}">
                <a16:creationId xmlns:a16="http://schemas.microsoft.com/office/drawing/2014/main" id="{7A013D47-11C3-456E-BE99-2477382A102C}"/>
              </a:ext>
            </a:extLst>
          </p:cNvPr>
          <p:cNvSpPr>
            <a:spLocks noGrp="1"/>
          </p:cNvSpPr>
          <p:nvPr>
            <p:ph type="title"/>
          </p:nvPr>
        </p:nvSpPr>
        <p:spPr>
          <a:xfrm>
            <a:off x="497272" y="1706804"/>
            <a:ext cx="2164080" cy="2788920"/>
          </a:xfrm>
        </p:spPr>
        <p:txBody>
          <a:bodyPr anchor="ctr">
            <a:normAutofit/>
          </a:bodyPr>
          <a:lstStyle/>
          <a:p>
            <a:pPr algn="ctr"/>
            <a:r>
              <a:rPr lang="en-US" sz="4800" dirty="0">
                <a:solidFill>
                  <a:schemeClr val="bg1"/>
                </a:solidFill>
                <a:latin typeface="+mn-lt"/>
                <a:ea typeface="+mn-ea"/>
                <a:cs typeface="+mn-cs"/>
              </a:rPr>
              <a:t>Topics</a:t>
            </a:r>
            <a:endParaRPr lang="en-US" sz="4800" dirty="0">
              <a:solidFill>
                <a:schemeClr val="bg1"/>
              </a:solidFill>
            </a:endParaRPr>
          </a:p>
        </p:txBody>
      </p:sp>
      <p:graphicFrame>
        <p:nvGraphicFramePr>
          <p:cNvPr id="7" name="Content Placeholder 4">
            <a:extLst>
              <a:ext uri="{FF2B5EF4-FFF2-40B4-BE49-F238E27FC236}">
                <a16:creationId xmlns:a16="http://schemas.microsoft.com/office/drawing/2014/main" id="{CAA452A4-E3B9-4EC0-A132-368024658A9E}"/>
              </a:ext>
            </a:extLst>
          </p:cNvPr>
          <p:cNvGraphicFramePr>
            <a:graphicFrameLocks noGrp="1"/>
          </p:cNvGraphicFramePr>
          <p:nvPr>
            <p:ph idx="1"/>
            <p:extLst>
              <p:ext uri="{D42A27DB-BD31-4B8C-83A1-F6EECF244321}">
                <p14:modId xmlns:p14="http://schemas.microsoft.com/office/powerpoint/2010/main" val="1546208754"/>
              </p:ext>
            </p:extLst>
          </p:nvPr>
        </p:nvGraphicFramePr>
        <p:xfrm>
          <a:off x="3794296" y="288758"/>
          <a:ext cx="7559504" cy="628529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8" name="Slide Number Placeholder 4">
            <a:extLst>
              <a:ext uri="{FF2B5EF4-FFF2-40B4-BE49-F238E27FC236}">
                <a16:creationId xmlns:a16="http://schemas.microsoft.com/office/drawing/2014/main" id="{516B3443-5C7D-4222-B25D-FAEED434EC14}"/>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6</a:t>
            </a:fld>
            <a:endParaRPr lang="en-US" sz="1600">
              <a:solidFill>
                <a:srgbClr val="44546A"/>
              </a:solidFill>
            </a:endParaRPr>
          </a:p>
        </p:txBody>
      </p:sp>
    </p:spTree>
    <p:extLst>
      <p:ext uri="{BB962C8B-B14F-4D97-AF65-F5344CB8AC3E}">
        <p14:creationId xmlns:p14="http://schemas.microsoft.com/office/powerpoint/2010/main" val="47215579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15"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9" name="Freeform: Shape 1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4" name="Title 3">
            <a:extLst>
              <a:ext uri="{FF2B5EF4-FFF2-40B4-BE49-F238E27FC236}">
                <a16:creationId xmlns:a16="http://schemas.microsoft.com/office/drawing/2014/main" id="{45AC9522-649C-46D0-B012-5DFDEA388461}"/>
              </a:ext>
            </a:extLst>
          </p:cNvPr>
          <p:cNvSpPr>
            <a:spLocks noGrp="1"/>
          </p:cNvSpPr>
          <p:nvPr>
            <p:ph type="title"/>
          </p:nvPr>
        </p:nvSpPr>
        <p:spPr>
          <a:xfrm>
            <a:off x="166613" y="1706804"/>
            <a:ext cx="3138055" cy="2788920"/>
          </a:xfrm>
        </p:spPr>
        <p:txBody>
          <a:bodyPr anchor="ctr">
            <a:normAutofit fontScale="90000"/>
          </a:bodyPr>
          <a:lstStyle/>
          <a:p>
            <a:pPr algn="ctr">
              <a:lnSpc>
                <a:spcPct val="150000"/>
              </a:lnSpc>
            </a:pPr>
            <a:r>
              <a:rPr lang="en-US" sz="4800" dirty="0">
                <a:solidFill>
                  <a:schemeClr val="bg1"/>
                </a:solidFill>
              </a:rPr>
              <a:t>Course Learning </a:t>
            </a:r>
            <a:br>
              <a:rPr lang="en-US" sz="4800" dirty="0">
                <a:solidFill>
                  <a:schemeClr val="bg1"/>
                </a:solidFill>
              </a:rPr>
            </a:br>
            <a:r>
              <a:rPr lang="en-US" sz="4800" dirty="0">
                <a:solidFill>
                  <a:schemeClr val="bg1"/>
                </a:solidFill>
              </a:rPr>
              <a:t>Outcomes</a:t>
            </a:r>
          </a:p>
        </p:txBody>
      </p:sp>
      <p:graphicFrame>
        <p:nvGraphicFramePr>
          <p:cNvPr id="6" name="Diagram 5">
            <a:extLst>
              <a:ext uri="{FF2B5EF4-FFF2-40B4-BE49-F238E27FC236}">
                <a16:creationId xmlns:a16="http://schemas.microsoft.com/office/drawing/2014/main" id="{75B6F619-641A-4CD3-9260-1C4268485CDB}"/>
              </a:ext>
            </a:extLst>
          </p:cNvPr>
          <p:cNvGraphicFramePr/>
          <p:nvPr>
            <p:extLst>
              <p:ext uri="{D42A27DB-BD31-4B8C-83A1-F6EECF244321}">
                <p14:modId xmlns:p14="http://schemas.microsoft.com/office/powerpoint/2010/main" val="752225958"/>
              </p:ext>
            </p:extLst>
          </p:nvPr>
        </p:nvGraphicFramePr>
        <p:xfrm>
          <a:off x="3521032" y="374754"/>
          <a:ext cx="8231091" cy="614596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6" name="Slide Number Placeholder 4">
            <a:extLst>
              <a:ext uri="{FF2B5EF4-FFF2-40B4-BE49-F238E27FC236}">
                <a16:creationId xmlns:a16="http://schemas.microsoft.com/office/drawing/2014/main" id="{AED2B08B-616C-4587-A25D-92E2000A0440}"/>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7</a:t>
            </a:fld>
            <a:endParaRPr lang="en-US" sz="1600">
              <a:solidFill>
                <a:srgbClr val="44546A"/>
              </a:solidFill>
            </a:endParaRPr>
          </a:p>
        </p:txBody>
      </p:sp>
    </p:spTree>
    <p:extLst>
      <p:ext uri="{BB962C8B-B14F-4D97-AF65-F5344CB8AC3E}">
        <p14:creationId xmlns:p14="http://schemas.microsoft.com/office/powerpoint/2010/main" val="296256552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22"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6" name="Freeform: Shape 25">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Freeform: Shape 29">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E9F0D190-0B13-4583-B1F8-6A72B6628F41}"/>
              </a:ext>
            </a:extLst>
          </p:cNvPr>
          <p:cNvSpPr>
            <a:spLocks noGrp="1"/>
          </p:cNvSpPr>
          <p:nvPr>
            <p:ph type="title"/>
          </p:nvPr>
        </p:nvSpPr>
        <p:spPr>
          <a:xfrm>
            <a:off x="133253" y="1238150"/>
            <a:ext cx="3204775" cy="3716028"/>
          </a:xfrm>
        </p:spPr>
        <p:txBody>
          <a:bodyPr anchor="ctr">
            <a:normAutofit/>
          </a:bodyPr>
          <a:lstStyle/>
          <a:p>
            <a:pPr algn="ctr">
              <a:lnSpc>
                <a:spcPct val="150000"/>
              </a:lnSpc>
            </a:pPr>
            <a:r>
              <a:rPr lang="en-US" sz="4800" dirty="0">
                <a:solidFill>
                  <a:schemeClr val="bg1"/>
                </a:solidFill>
              </a:rPr>
              <a:t>References</a:t>
            </a:r>
            <a:r>
              <a:rPr lang="en-US" sz="4800" b="1" dirty="0">
                <a:solidFill>
                  <a:schemeClr val="bg1"/>
                </a:solidFill>
                <a:effectLst/>
                <a:latin typeface="Times New Roman" panose="02020603050405020304" pitchFamily="18" charset="0"/>
                <a:ea typeface="Calibri" panose="020F0502020204030204" pitchFamily="34" charset="0"/>
                <a:cs typeface="Arial" panose="020B0604020202020204" pitchFamily="34" charset="0"/>
              </a:rPr>
              <a:t> </a:t>
            </a:r>
            <a:endParaRPr lang="en-US" sz="4800" dirty="0">
              <a:solidFill>
                <a:schemeClr val="bg1"/>
              </a:solidFill>
            </a:endParaRPr>
          </a:p>
        </p:txBody>
      </p:sp>
      <p:sp>
        <p:nvSpPr>
          <p:cNvPr id="5" name="Content Placeholder 4">
            <a:extLst>
              <a:ext uri="{FF2B5EF4-FFF2-40B4-BE49-F238E27FC236}">
                <a16:creationId xmlns:a16="http://schemas.microsoft.com/office/drawing/2014/main" id="{D35509ED-BC06-42C9-AAC7-EE30568BDA28}"/>
              </a:ext>
            </a:extLst>
          </p:cNvPr>
          <p:cNvSpPr>
            <a:spLocks noGrp="1"/>
          </p:cNvSpPr>
          <p:nvPr>
            <p:ph idx="1"/>
          </p:nvPr>
        </p:nvSpPr>
        <p:spPr>
          <a:xfrm>
            <a:off x="3570421" y="294892"/>
            <a:ext cx="8298491" cy="6268212"/>
          </a:xfrm>
        </p:spPr>
        <p:txBody>
          <a:bodyPr anchor="ctr">
            <a:normAutofit/>
          </a:bodyPr>
          <a:lstStyle/>
          <a:p>
            <a:pPr marL="0" indent="0" algn="just">
              <a:spcAft>
                <a:spcPts val="1000"/>
              </a:spcAft>
              <a:buNone/>
            </a:pPr>
            <a:r>
              <a:rPr lang="en-US" dirty="0">
                <a:solidFill>
                  <a:schemeClr val="tx2"/>
                </a:solidFill>
                <a:effectLst/>
                <a:latin typeface="Times New Roman" panose="02020603050405020304" pitchFamily="18" charset="0"/>
                <a:ea typeface="Calibri" panose="020F0502020204030204" pitchFamily="34" charset="0"/>
                <a:cs typeface="Arial" panose="020B0604020202020204" pitchFamily="34" charset="0"/>
              </a:rPr>
              <a:t>- </a:t>
            </a:r>
            <a:r>
              <a:rPr lang="en-US" sz="2200" dirty="0">
                <a:solidFill>
                  <a:prstClr val="black">
                    <a:hueOff val="0"/>
                    <a:satOff val="0"/>
                    <a:lumOff val="0"/>
                    <a:alphaOff val="0"/>
                  </a:prstClr>
                </a:solidFill>
                <a:latin typeface="Calibri" panose="020F0502020204030204"/>
              </a:rPr>
              <a:t>Project management: The managerial process </a:t>
            </a:r>
          </a:p>
          <a:p>
            <a:pPr marL="0" indent="0" algn="just">
              <a:spcAft>
                <a:spcPts val="1000"/>
              </a:spcAft>
              <a:buNone/>
            </a:pPr>
            <a:r>
              <a:rPr lang="en-US" sz="2200" dirty="0">
                <a:solidFill>
                  <a:prstClr val="black">
                    <a:hueOff val="0"/>
                    <a:satOff val="0"/>
                    <a:lumOff val="0"/>
                    <a:alphaOff val="0"/>
                  </a:prstClr>
                </a:solidFill>
                <a:latin typeface="Calibri" panose="020F0502020204030204"/>
              </a:rPr>
              <a:t>	By Larson, E. W., &amp; Gray, C. F.</a:t>
            </a:r>
          </a:p>
          <a:p>
            <a:pPr marL="0" indent="0">
              <a:buNone/>
            </a:pPr>
            <a:r>
              <a:rPr lang="en-US" sz="2200" dirty="0">
                <a:solidFill>
                  <a:prstClr val="black">
                    <a:hueOff val="0"/>
                    <a:satOff val="0"/>
                    <a:lumOff val="0"/>
                    <a:alphaOff val="0"/>
                  </a:prstClr>
                </a:solidFill>
                <a:latin typeface="Calibri" panose="020F0502020204030204"/>
              </a:rPr>
              <a:t>- Project Control: Integrating Cost and Schedule in Construction</a:t>
            </a:r>
          </a:p>
          <a:p>
            <a:pPr marL="0" indent="0">
              <a:buNone/>
            </a:pPr>
            <a:r>
              <a:rPr lang="en-US" sz="2200" dirty="0">
                <a:solidFill>
                  <a:prstClr val="black">
                    <a:hueOff val="0"/>
                    <a:satOff val="0"/>
                    <a:lumOff val="0"/>
                    <a:alphaOff val="0"/>
                  </a:prstClr>
                </a:solidFill>
                <a:latin typeface="Calibri" panose="020F0502020204030204"/>
              </a:rPr>
              <a:t>	By: </a:t>
            </a:r>
            <a:r>
              <a:rPr lang="it-IT" sz="2200" dirty="0">
                <a:solidFill>
                  <a:prstClr val="black">
                    <a:hueOff val="0"/>
                    <a:satOff val="0"/>
                    <a:lumOff val="0"/>
                    <a:alphaOff val="0"/>
                  </a:prstClr>
                </a:solidFill>
                <a:latin typeface="Calibri" panose="020F0502020204030204"/>
              </a:rPr>
              <a:t>Wayne J. Del Pico, CPE</a:t>
            </a:r>
            <a:endParaRPr lang="en-US" sz="2200" dirty="0">
              <a:solidFill>
                <a:prstClr val="black">
                  <a:hueOff val="0"/>
                  <a:satOff val="0"/>
                  <a:lumOff val="0"/>
                  <a:alphaOff val="0"/>
                </a:prstClr>
              </a:solidFill>
              <a:latin typeface="Calibri" panose="020F0502020204030204"/>
            </a:endParaRPr>
          </a:p>
          <a:p>
            <a:pPr marL="0" indent="0" algn="just">
              <a:spcAft>
                <a:spcPts val="1000"/>
              </a:spcAft>
              <a:buNone/>
            </a:pPr>
            <a:endParaRPr lang="en-US" dirty="0">
              <a:solidFill>
                <a:schemeClr val="tx2"/>
              </a:solidFill>
              <a:effectLst/>
              <a:latin typeface="Calibri" panose="020F0502020204030204" pitchFamily="34" charset="0"/>
              <a:ea typeface="Calibri" panose="020F0502020204030204" pitchFamily="34" charset="0"/>
              <a:cs typeface="Arial" panose="020B0604020202020204" pitchFamily="34" charset="0"/>
            </a:endParaRPr>
          </a:p>
        </p:txBody>
      </p:sp>
      <p:pic>
        <p:nvPicPr>
          <p:cNvPr id="18" name="Picture 17">
            <a:extLst>
              <a:ext uri="{FF2B5EF4-FFF2-40B4-BE49-F238E27FC236}">
                <a16:creationId xmlns:a16="http://schemas.microsoft.com/office/drawing/2014/main" id="{B0126F8E-B35C-479A-862A-5A5E7D58AE29}"/>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11531600" y="137982"/>
            <a:ext cx="622300" cy="290487"/>
          </a:xfrm>
          <a:prstGeom prst="rect">
            <a:avLst/>
          </a:prstGeom>
        </p:spPr>
      </p:pic>
      <p:sp>
        <p:nvSpPr>
          <p:cNvPr id="20" name="Slide Number Placeholder 4">
            <a:extLst>
              <a:ext uri="{FF2B5EF4-FFF2-40B4-BE49-F238E27FC236}">
                <a16:creationId xmlns:a16="http://schemas.microsoft.com/office/drawing/2014/main" id="{81EB9263-82DE-49FE-AAF2-D5A120DA094B}"/>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8</a:t>
            </a:fld>
            <a:endParaRPr lang="en-US" sz="1600">
              <a:solidFill>
                <a:srgbClr val="44546A"/>
              </a:solidFill>
            </a:endParaRPr>
          </a:p>
        </p:txBody>
      </p:sp>
      <mc:AlternateContent xmlns:mc="http://schemas.openxmlformats.org/markup-compatibility/2006" xmlns:p14="http://schemas.microsoft.com/office/powerpoint/2010/main" xmlns:iact="http://schemas.microsoft.com/office/powerpoint/2014/inkAction">
        <mc:Choice Requires="p14 iact">
          <p:contentPart p14:bwMode="auto" r:id="rId3">
            <p14:nvContentPartPr>
              <p14:cNvPr id="2" name="Ink 1">
                <a:extLst>
                  <a:ext uri="{FF2B5EF4-FFF2-40B4-BE49-F238E27FC236}">
                    <a16:creationId xmlns:a16="http://schemas.microsoft.com/office/drawing/2014/main" id="{F9EF5B8F-4D99-46AC-AE16-5BF765504F03}"/>
                  </a:ext>
                </a:extLst>
              </p14:cNvPr>
              <p14:cNvContentPartPr/>
              <p14:nvPr>
                <p:extLst>
                  <p:ext uri="{42D2F446-02D8-4167-A562-619A0277C38B}">
                    <p15:isNarration xmlns:p15="http://schemas.microsoft.com/office/powerpoint/2012/main" val="1"/>
                  </p:ext>
                </p:extLst>
              </p14:nvPr>
            </p14:nvContentPartPr>
            <p14:xfrm>
              <a:off x="6615179" y="2881439"/>
              <a:ext cx="2" cy="2"/>
            </p14:xfrm>
          </p:contentPart>
        </mc:Choice>
        <mc:Fallback xmlns="">
          <p:pic>
            <p:nvPicPr>
              <p:cNvPr id="2" name="Ink 1">
                <a:extLst>
                  <a:ext uri="{FF2B5EF4-FFF2-40B4-BE49-F238E27FC236}">
                    <a16:creationId xmlns:a16="http://schemas.microsoft.com/office/drawing/2014/main" id="{F9EF5B8F-4D99-46AC-AE16-5BF765504F03}"/>
                  </a:ext>
                </a:extLst>
              </p:cNvPr>
              <p:cNvPicPr>
                <a:picLocks noGrp="1" noRot="1" noChangeAspect="1" noMove="1" noResize="1" noEditPoints="1" noAdjustHandles="1" noChangeArrowheads="1" noChangeShapeType="1"/>
              </p:cNvPicPr>
              <p:nvPr/>
            </p:nvPicPr>
            <p:blipFill>
              <a:blip r:embed="rId4"/>
              <a:stretch>
                <a:fillRect/>
              </a:stretch>
            </p:blipFill>
            <p:spPr>
              <a:xfrm>
                <a:off x="6615179" y="2881439"/>
                <a:ext cx="2" cy="2"/>
              </a:xfrm>
              <a:prstGeom prst="rect">
                <a:avLst/>
              </a:prstGeom>
            </p:spPr>
          </p:pic>
        </mc:Fallback>
      </mc:AlternateContent>
    </p:spTree>
    <p:extLst>
      <p:ext uri="{BB962C8B-B14F-4D97-AF65-F5344CB8AC3E}">
        <p14:creationId xmlns:p14="http://schemas.microsoft.com/office/powerpoint/2010/main" val="4038519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9"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md type="call" cmd="playFrom(0.0)">
                                      <p:cBhvr>
                                        <p:cTn id="7"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15"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9" name="Freeform: Shape 1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FED10818-4B4A-444E-AE11-2A685D712BF4}"/>
              </a:ext>
            </a:extLst>
          </p:cNvPr>
          <p:cNvSpPr>
            <a:spLocks noGrp="1"/>
          </p:cNvSpPr>
          <p:nvPr>
            <p:ph type="title"/>
          </p:nvPr>
        </p:nvSpPr>
        <p:spPr>
          <a:xfrm>
            <a:off x="789708" y="1014574"/>
            <a:ext cx="9725730" cy="2226769"/>
          </a:xfrm>
        </p:spPr>
        <p:txBody>
          <a:bodyPr vert="horz" lIns="91440" tIns="45720" rIns="91440" bIns="45720" rtlCol="0" anchor="ctr">
            <a:normAutofit/>
          </a:bodyPr>
          <a:lstStyle/>
          <a:p>
            <a:r>
              <a:rPr lang="en-US" sz="4800" dirty="0">
                <a:solidFill>
                  <a:schemeClr val="bg1"/>
                </a:solidFill>
                <a:latin typeface="+mn-lt"/>
              </a:rPr>
              <a:t>Review</a:t>
            </a:r>
            <a:endParaRPr lang="en-US" sz="4800" kern="1200" dirty="0">
              <a:solidFill>
                <a:schemeClr val="bg1"/>
              </a:solidFill>
              <a:latin typeface="+mj-lt"/>
              <a:ea typeface="+mj-ea"/>
              <a:cs typeface="+mj-cs"/>
            </a:endParaRPr>
          </a:p>
        </p:txBody>
      </p:sp>
      <p:sp>
        <p:nvSpPr>
          <p:cNvPr id="5" name="Text Placeholder 4">
            <a:extLst>
              <a:ext uri="{FF2B5EF4-FFF2-40B4-BE49-F238E27FC236}">
                <a16:creationId xmlns:a16="http://schemas.microsoft.com/office/drawing/2014/main" id="{76A29B74-AFD4-49A3-9F2C-93418A6AE46F}"/>
              </a:ext>
            </a:extLst>
          </p:cNvPr>
          <p:cNvSpPr>
            <a:spLocks noGrp="1"/>
          </p:cNvSpPr>
          <p:nvPr>
            <p:ph type="body" idx="1"/>
          </p:nvPr>
        </p:nvSpPr>
        <p:spPr>
          <a:xfrm>
            <a:off x="789708" y="3640633"/>
            <a:ext cx="9725730" cy="2487212"/>
          </a:xfrm>
        </p:spPr>
        <p:txBody>
          <a:bodyPr vert="horz" lIns="91440" tIns="45720" rIns="91440" bIns="45720" rtlCol="0" anchor="ctr">
            <a:normAutofit/>
          </a:bodyPr>
          <a:lstStyle/>
          <a:p>
            <a:r>
              <a:rPr lang="en-US" sz="3600" kern="1200" dirty="0">
                <a:solidFill>
                  <a:schemeClr val="tx2"/>
                </a:solidFill>
                <a:latin typeface="+mn-lt"/>
                <a:ea typeface="+mn-ea"/>
                <a:cs typeface="+mn-cs"/>
              </a:rPr>
              <a:t>Project Management Fundamentals </a:t>
            </a:r>
          </a:p>
        </p:txBody>
      </p:sp>
      <p:pic>
        <p:nvPicPr>
          <p:cNvPr id="17" name="Picture 16">
            <a:extLst>
              <a:ext uri="{FF2B5EF4-FFF2-40B4-BE49-F238E27FC236}">
                <a16:creationId xmlns:a16="http://schemas.microsoft.com/office/drawing/2014/main" id="{2507130E-D04D-4CA7-8955-3AEFDFC23D05}"/>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8898226" y="4326515"/>
            <a:ext cx="2504066" cy="1153834"/>
          </a:xfrm>
          <a:prstGeom prst="rect">
            <a:avLst/>
          </a:prstGeom>
        </p:spPr>
      </p:pic>
      <p:sp>
        <p:nvSpPr>
          <p:cNvPr id="26" name="Slide Number Placeholder 4">
            <a:extLst>
              <a:ext uri="{FF2B5EF4-FFF2-40B4-BE49-F238E27FC236}">
                <a16:creationId xmlns:a16="http://schemas.microsoft.com/office/drawing/2014/main" id="{C570F650-7D57-4504-93AD-F618401AA94D}"/>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9</a:t>
            </a:fld>
            <a:endParaRPr lang="en-US" sz="1600">
              <a:solidFill>
                <a:srgbClr val="44546A"/>
              </a:solidFill>
            </a:endParaRPr>
          </a:p>
        </p:txBody>
      </p:sp>
    </p:spTree>
    <p:extLst>
      <p:ext uri="{BB962C8B-B14F-4D97-AF65-F5344CB8AC3E}">
        <p14:creationId xmlns:p14="http://schemas.microsoft.com/office/powerpoint/2010/main" val="336605727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8" name="Slide background fill">
            <a:extLst>
              <a:ext uri="{FF2B5EF4-FFF2-40B4-BE49-F238E27FC236}">
                <a16:creationId xmlns:a16="http://schemas.microsoft.com/office/drawing/2014/main" id="{CB49665F-0298-4449-8D2D-209989CB9E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Color 2">
            <a:extLst>
              <a:ext uri="{FF2B5EF4-FFF2-40B4-BE49-F238E27FC236}">
                <a16:creationId xmlns:a16="http://schemas.microsoft.com/office/drawing/2014/main" id="{A71EEC14-174A-46FA-B046-474750457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2" name="Group 91">
            <a:extLst>
              <a:ext uri="{FF2B5EF4-FFF2-40B4-BE49-F238E27FC236}">
                <a16:creationId xmlns:a16="http://schemas.microsoft.com/office/drawing/2014/main" id="{EEB6CB95-E653-4C6C-AE51-62FD848E8D5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889" y="-2"/>
            <a:ext cx="3468234" cy="6858000"/>
            <a:chOff x="651279" y="598259"/>
            <a:chExt cx="10889442" cy="5680742"/>
          </a:xfrm>
        </p:grpSpPr>
        <p:sp>
          <p:nvSpPr>
            <p:cNvPr id="93" name="Color">
              <a:extLst>
                <a:ext uri="{FF2B5EF4-FFF2-40B4-BE49-F238E27FC236}">
                  <a16:creationId xmlns:a16="http://schemas.microsoft.com/office/drawing/2014/main" id="{BDD3CB8E-ABA7-4F37-BB2C-64FFD19813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Color">
              <a:extLst>
                <a:ext uri="{FF2B5EF4-FFF2-40B4-BE49-F238E27FC236}">
                  <a16:creationId xmlns:a16="http://schemas.microsoft.com/office/drawing/2014/main" id="{C2CA788A-B2FD-494C-BED0-83E31F6DFF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6" name="Group 9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97" name="Freeform: Shape 9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98" name="Freeform: Shape 9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99" name="Freeform: Shape 9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00" name="Freeform: Shape 9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01" name="Freeform: Shape 10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02" name="Freeform: Shape 10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03" name="Freeform: Shape 10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8688" name="AutoShape 1040"/>
          <p:cNvSpPr>
            <a:spLocks noGrp="1" noChangeArrowheads="1"/>
          </p:cNvSpPr>
          <p:nvPr>
            <p:ph type="title"/>
          </p:nvPr>
        </p:nvSpPr>
        <p:spPr>
          <a:xfrm>
            <a:off x="128788" y="1389564"/>
            <a:ext cx="3222435" cy="3423399"/>
          </a:xfrm>
        </p:spPr>
        <p:txBody>
          <a:bodyPr anchor="ctr">
            <a:normAutofit/>
          </a:bodyPr>
          <a:lstStyle/>
          <a:p>
            <a:pPr algn="ctr" eaLnBrk="1" hangingPunct="1">
              <a:lnSpc>
                <a:spcPct val="150000"/>
              </a:lnSpc>
              <a:defRPr/>
            </a:pPr>
            <a:r>
              <a:rPr lang="en-US" sz="4800" dirty="0">
                <a:solidFill>
                  <a:schemeClr val="bg1"/>
                </a:solidFill>
              </a:rPr>
              <a:t>What is a Project?</a:t>
            </a:r>
          </a:p>
        </p:txBody>
      </p:sp>
      <p:sp>
        <p:nvSpPr>
          <p:cNvPr id="17411" name="Slide Number Placeholder 4"/>
          <p:cNvSpPr>
            <a:spLocks noGrp="1"/>
          </p:cNvSpPr>
          <p:nvPr>
            <p:ph type="sldNum" sz="quarter" idx="11"/>
          </p:nvPr>
        </p:nvSpPr>
        <p:spPr>
          <a:xfrm>
            <a:off x="11548872" y="6477000"/>
            <a:ext cx="640080" cy="380999"/>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a:spcAft>
                <a:spcPts val="600"/>
              </a:spcAft>
            </a:pPr>
            <a:r>
              <a:rPr lang="en-US" sz="1600">
                <a:solidFill>
                  <a:schemeClr val="tx2"/>
                </a:solidFill>
              </a:rPr>
              <a:t>1</a:t>
            </a:r>
            <a:r>
              <a:rPr lang="en-US" sz="1600">
                <a:solidFill>
                  <a:schemeClr val="tx2"/>
                </a:solidFill>
                <a:cs typeface="Times New Roman" panose="02020603050405020304" pitchFamily="18" charset="0"/>
              </a:rPr>
              <a:t>–</a:t>
            </a:r>
            <a:fld id="{148A0151-4D7C-4F2A-827E-98CD53F05921}" type="slidenum">
              <a:rPr lang="en-US" sz="1600">
                <a:solidFill>
                  <a:schemeClr val="tx2"/>
                </a:solidFill>
              </a:rPr>
              <a:pPr>
                <a:spcAft>
                  <a:spcPts val="600"/>
                </a:spcAft>
              </a:pPr>
              <a:t>10</a:t>
            </a:fld>
            <a:endParaRPr lang="en-US" sz="1600">
              <a:solidFill>
                <a:schemeClr val="tx2"/>
              </a:solidFill>
            </a:endParaRPr>
          </a:p>
        </p:txBody>
      </p:sp>
      <p:graphicFrame>
        <p:nvGraphicFramePr>
          <p:cNvPr id="28690" name="Rectangle 1041">
            <a:extLst>
              <a:ext uri="{FF2B5EF4-FFF2-40B4-BE49-F238E27FC236}">
                <a16:creationId xmlns:a16="http://schemas.microsoft.com/office/drawing/2014/main" id="{3FC1403D-80C8-482E-B106-E9E4403346AA}"/>
              </a:ext>
            </a:extLst>
          </p:cNvPr>
          <p:cNvGraphicFramePr/>
          <p:nvPr>
            <p:extLst>
              <p:ext uri="{D42A27DB-BD31-4B8C-83A1-F6EECF244321}">
                <p14:modId xmlns:p14="http://schemas.microsoft.com/office/powerpoint/2010/main" val="558621385"/>
              </p:ext>
            </p:extLst>
          </p:nvPr>
        </p:nvGraphicFramePr>
        <p:xfrm>
          <a:off x="3572080" y="263359"/>
          <a:ext cx="8531020" cy="62136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3"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7" name="Group 76">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78"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1" name="Group 80">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82" name="Freeform: Shape 81">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3" name="Freeform: Shape 82">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4" name="Freeform: Shape 83">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5" name="Freeform: Shape 84">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6" name="Freeform: Shape 85">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7" name="Freeform: Shape 86">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8" name="Freeform: Shape 87">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79874" name="AutoShape 2"/>
          <p:cNvSpPr>
            <a:spLocks noGrp="1" noChangeArrowheads="1"/>
          </p:cNvSpPr>
          <p:nvPr>
            <p:ph type="title"/>
          </p:nvPr>
        </p:nvSpPr>
        <p:spPr>
          <a:xfrm>
            <a:off x="283045" y="1064034"/>
            <a:ext cx="2905192" cy="4074459"/>
          </a:xfrm>
        </p:spPr>
        <p:txBody>
          <a:bodyPr anchor="ctr">
            <a:normAutofit/>
          </a:bodyPr>
          <a:lstStyle/>
          <a:p>
            <a:pPr algn="ctr" eaLnBrk="1" hangingPunct="1">
              <a:lnSpc>
                <a:spcPct val="150000"/>
              </a:lnSpc>
              <a:defRPr/>
            </a:pPr>
            <a:r>
              <a:rPr lang="en-US" sz="4800" dirty="0">
                <a:solidFill>
                  <a:schemeClr val="bg1"/>
                </a:solidFill>
              </a:rPr>
              <a:t>Program </a:t>
            </a:r>
            <a:br>
              <a:rPr lang="en-US" sz="4800" dirty="0">
                <a:solidFill>
                  <a:schemeClr val="bg1"/>
                </a:solidFill>
              </a:rPr>
            </a:br>
            <a:r>
              <a:rPr lang="en-US" sz="4800" dirty="0">
                <a:solidFill>
                  <a:schemeClr val="bg1"/>
                </a:solidFill>
              </a:rPr>
              <a:t>vs.</a:t>
            </a:r>
            <a:br>
              <a:rPr lang="en-US" sz="4800" dirty="0">
                <a:solidFill>
                  <a:schemeClr val="bg1"/>
                </a:solidFill>
              </a:rPr>
            </a:br>
            <a:r>
              <a:rPr lang="en-US" sz="4800" dirty="0">
                <a:solidFill>
                  <a:schemeClr val="bg1"/>
                </a:solidFill>
              </a:rPr>
              <a:t> Project</a:t>
            </a:r>
          </a:p>
        </p:txBody>
      </p:sp>
      <p:sp>
        <p:nvSpPr>
          <p:cNvPr id="19461" name="Rectangle 3"/>
          <p:cNvSpPr>
            <a:spLocks noGrp="1" noChangeArrowheads="1"/>
          </p:cNvSpPr>
          <p:nvPr>
            <p:ph type="body" idx="1"/>
          </p:nvPr>
        </p:nvSpPr>
        <p:spPr>
          <a:xfrm>
            <a:off x="3507857" y="88900"/>
            <a:ext cx="8461639" cy="6515100"/>
          </a:xfrm>
        </p:spPr>
        <p:txBody>
          <a:bodyPr anchor="ctr">
            <a:normAutofit/>
          </a:bodyPr>
          <a:lstStyle/>
          <a:p>
            <a:pPr marL="0" indent="0">
              <a:buNone/>
              <a:tabLst>
                <a:tab pos="2057400" algn="l"/>
              </a:tabLst>
            </a:pPr>
            <a:r>
              <a:rPr lang="en-US">
                <a:solidFill>
                  <a:srgbClr val="00B050"/>
                </a:solidFill>
              </a:rPr>
              <a:t>Program</a:t>
            </a:r>
            <a:r>
              <a:rPr lang="en-US">
                <a:solidFill>
                  <a:schemeClr val="tx2"/>
                </a:solidFill>
              </a:rPr>
              <a:t> Defined</a:t>
            </a:r>
          </a:p>
          <a:p>
            <a:pPr marL="228600" lvl="1">
              <a:tabLst>
                <a:tab pos="2057400" algn="l"/>
              </a:tabLst>
            </a:pPr>
            <a:r>
              <a:rPr lang="en-US" sz="2400">
                <a:solidFill>
                  <a:schemeClr val="tx2"/>
                </a:solidFill>
              </a:rPr>
              <a:t>A series of coordinated, related, </a:t>
            </a:r>
            <a:r>
              <a:rPr lang="en-US" sz="2400" i="1" u="sng">
                <a:solidFill>
                  <a:schemeClr val="tx2"/>
                </a:solidFill>
              </a:rPr>
              <a:t>multiple projects </a:t>
            </a:r>
            <a:r>
              <a:rPr lang="en-US" sz="2400">
                <a:solidFill>
                  <a:schemeClr val="tx2"/>
                </a:solidFill>
              </a:rPr>
              <a:t>that continue over an extended time and are intended to achieve a goal.</a:t>
            </a:r>
          </a:p>
          <a:p>
            <a:pPr marL="228600" lvl="1">
              <a:tabLst>
                <a:tab pos="2057400" algn="l"/>
              </a:tabLst>
            </a:pPr>
            <a:r>
              <a:rPr lang="en-US" sz="2400">
                <a:solidFill>
                  <a:schemeClr val="tx2"/>
                </a:solidFill>
              </a:rPr>
              <a:t>A higher-level group of projects targeted at a common goal.</a:t>
            </a:r>
          </a:p>
          <a:p>
            <a:pPr marL="0" lvl="1" indent="0">
              <a:buNone/>
              <a:tabLst>
                <a:tab pos="2057400" algn="l"/>
              </a:tabLst>
            </a:pPr>
            <a:endParaRPr lang="en-US" sz="2400">
              <a:solidFill>
                <a:schemeClr val="tx2"/>
              </a:solidFill>
            </a:endParaRPr>
          </a:p>
          <a:p>
            <a:pPr marL="0" lvl="1" indent="0">
              <a:buNone/>
              <a:tabLst>
                <a:tab pos="2057400" algn="l"/>
              </a:tabLst>
            </a:pPr>
            <a:r>
              <a:rPr lang="en-US" sz="2400">
                <a:solidFill>
                  <a:schemeClr val="tx2"/>
                </a:solidFill>
              </a:rPr>
              <a:t>Examples:</a:t>
            </a:r>
          </a:p>
          <a:p>
            <a:pPr marL="635000" lvl="2">
              <a:buFont typeface="Calibri" panose="020F0502020204030204" pitchFamily="34" charset="0"/>
              <a:buChar char="‐"/>
              <a:tabLst>
                <a:tab pos="2057400" algn="l"/>
              </a:tabLst>
            </a:pPr>
            <a:r>
              <a:rPr lang="en-US" sz="2400">
                <a:solidFill>
                  <a:srgbClr val="FF0000"/>
                </a:solidFill>
              </a:rPr>
              <a:t>Project</a:t>
            </a:r>
            <a:r>
              <a:rPr lang="en-US" sz="2400">
                <a:solidFill>
                  <a:schemeClr val="tx2"/>
                </a:solidFill>
              </a:rPr>
              <a:t>:       Completion of a required course in project 	management.</a:t>
            </a:r>
          </a:p>
          <a:p>
            <a:pPr marL="635000" lvl="2">
              <a:buFont typeface="Calibri" panose="020F0502020204030204" pitchFamily="34" charset="0"/>
              <a:buChar char="‐"/>
              <a:tabLst>
                <a:tab pos="2057400" algn="l"/>
              </a:tabLst>
            </a:pPr>
            <a:r>
              <a:rPr lang="en-US" sz="2400">
                <a:solidFill>
                  <a:srgbClr val="00B050"/>
                </a:solidFill>
              </a:rPr>
              <a:t>Program</a:t>
            </a:r>
            <a:r>
              <a:rPr lang="en-US" sz="2400">
                <a:solidFill>
                  <a:schemeClr val="tx2"/>
                </a:solidFill>
              </a:rPr>
              <a:t>:    Completion of all courses required</a:t>
            </a:r>
            <a:br>
              <a:rPr lang="en-US" sz="2400">
                <a:solidFill>
                  <a:schemeClr val="tx2"/>
                </a:solidFill>
              </a:rPr>
            </a:br>
            <a:r>
              <a:rPr lang="en-US" sz="2400">
                <a:solidFill>
                  <a:schemeClr val="tx2"/>
                </a:solidFill>
              </a:rPr>
              <a:t>	for a business major.</a:t>
            </a:r>
          </a:p>
        </p:txBody>
      </p:sp>
      <p:sp>
        <p:nvSpPr>
          <p:cNvPr id="19459" name="Slide Number Placeholder 4"/>
          <p:cNvSpPr>
            <a:spLocks noGrp="1"/>
          </p:cNvSpPr>
          <p:nvPr>
            <p:ph type="sldNum" sz="quarter" idx="11"/>
          </p:nvPr>
        </p:nvSpPr>
        <p:spPr>
          <a:xfrm>
            <a:off x="11548872" y="6438900"/>
            <a:ext cx="640080" cy="41910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a:spcAft>
                <a:spcPts val="600"/>
              </a:spcAft>
            </a:pPr>
            <a:r>
              <a:rPr lang="en-US" sz="1600">
                <a:solidFill>
                  <a:schemeClr val="tx2"/>
                </a:solidFill>
              </a:rPr>
              <a:t>1</a:t>
            </a:r>
            <a:r>
              <a:rPr lang="en-US" sz="1600">
                <a:solidFill>
                  <a:schemeClr val="tx2"/>
                </a:solidFill>
                <a:cs typeface="Times New Roman" panose="02020603050405020304" pitchFamily="18" charset="0"/>
              </a:rPr>
              <a:t>–</a:t>
            </a:r>
            <a:fld id="{FAA87269-243A-431E-B7E0-704D01EA95FF}" type="slidenum">
              <a:rPr lang="en-US" sz="1600" smtClean="0">
                <a:solidFill>
                  <a:schemeClr val="tx2"/>
                </a:solidFill>
              </a:rPr>
              <a:pPr>
                <a:spcAft>
                  <a:spcPts val="600"/>
                </a:spcAft>
              </a:pPr>
              <a:t>11</a:t>
            </a:fld>
            <a:endParaRPr lang="en-US" sz="1600">
              <a:solidFill>
                <a:schemeClr val="tx2"/>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eaLnBrk="1" hangingPunct="1">
              <a:lnSpc>
                <a:spcPct val="150000"/>
              </a:lnSpc>
              <a:defRPr/>
            </a:pPr>
            <a:r>
              <a:rPr lang="en-US" dirty="0">
                <a:solidFill>
                  <a:schemeClr val="bg1"/>
                </a:solidFill>
              </a:rPr>
              <a:t>Project Management</a:t>
            </a:r>
          </a:p>
        </p:txBody>
      </p:sp>
      <p:sp>
        <p:nvSpPr>
          <p:cNvPr id="25605" name="Rectangle 3"/>
          <p:cNvSpPr>
            <a:spLocks noGrp="1" noChangeArrowheads="1"/>
          </p:cNvSpPr>
          <p:nvPr>
            <p:ph type="body" idx="1"/>
          </p:nvPr>
        </p:nvSpPr>
        <p:spPr>
          <a:xfrm>
            <a:off x="3431273" y="245880"/>
            <a:ext cx="8737301" cy="6107176"/>
          </a:xfrm>
        </p:spPr>
        <p:txBody>
          <a:bodyPr anchor="ctr">
            <a:normAutofit/>
          </a:bodyPr>
          <a:lstStyle/>
          <a:p>
            <a:pPr marL="0" indent="0" eaLnBrk="1" hangingPunct="1">
              <a:spcBef>
                <a:spcPct val="30000"/>
              </a:spcBef>
              <a:buNone/>
            </a:pPr>
            <a:r>
              <a:rPr lang="en-US" b="1" dirty="0">
                <a:solidFill>
                  <a:schemeClr val="accent1">
                    <a:lumMod val="75000"/>
                  </a:schemeClr>
                </a:solidFill>
              </a:rPr>
              <a:t>Project Manager</a:t>
            </a:r>
          </a:p>
          <a:p>
            <a:pPr marL="228600" lvl="1" eaLnBrk="1" hangingPunct="1">
              <a:spcBef>
                <a:spcPct val="30000"/>
              </a:spcBef>
            </a:pPr>
            <a:r>
              <a:rPr lang="en-US" sz="2400" dirty="0">
                <a:solidFill>
                  <a:schemeClr val="tx2"/>
                </a:solidFill>
              </a:rPr>
              <a:t>Manages temporary, non-repetitive activities and frequently acts independently of the formal organization.</a:t>
            </a:r>
          </a:p>
          <a:p>
            <a:pPr marL="685800" lvl="3">
              <a:spcBef>
                <a:spcPct val="30000"/>
              </a:spcBef>
              <a:buFont typeface="Calibri" panose="020F0502020204030204" pitchFamily="34" charset="0"/>
              <a:buChar char="‐"/>
            </a:pPr>
            <a:r>
              <a:rPr lang="en-US" sz="2200" dirty="0">
                <a:solidFill>
                  <a:schemeClr val="tx2"/>
                </a:solidFill>
              </a:rPr>
              <a:t>Marshals resources for the project.</a:t>
            </a:r>
          </a:p>
          <a:p>
            <a:pPr marL="685800" lvl="3">
              <a:spcBef>
                <a:spcPct val="30000"/>
              </a:spcBef>
              <a:buFont typeface="Calibri" panose="020F0502020204030204" pitchFamily="34" charset="0"/>
              <a:buChar char="‐"/>
            </a:pPr>
            <a:r>
              <a:rPr lang="en-US" sz="2200" dirty="0">
                <a:solidFill>
                  <a:schemeClr val="tx2"/>
                </a:solidFill>
              </a:rPr>
              <a:t>Is linked directly to the customer interface.</a:t>
            </a:r>
          </a:p>
          <a:p>
            <a:pPr marL="685800" lvl="3">
              <a:spcBef>
                <a:spcPct val="30000"/>
              </a:spcBef>
              <a:buFont typeface="Calibri" panose="020F0502020204030204" pitchFamily="34" charset="0"/>
              <a:buChar char="‐"/>
            </a:pPr>
            <a:r>
              <a:rPr lang="en-US" sz="2200" dirty="0">
                <a:solidFill>
                  <a:schemeClr val="tx2"/>
                </a:solidFill>
              </a:rPr>
              <a:t>Provides direction, coordination, and integration to the project team.</a:t>
            </a:r>
          </a:p>
          <a:p>
            <a:pPr marL="685800" lvl="3">
              <a:spcBef>
                <a:spcPct val="30000"/>
              </a:spcBef>
              <a:buFont typeface="Calibri" panose="020F0502020204030204" pitchFamily="34" charset="0"/>
              <a:buChar char="‐"/>
            </a:pPr>
            <a:r>
              <a:rPr lang="en-US" sz="2200" dirty="0">
                <a:solidFill>
                  <a:schemeClr val="tx2"/>
                </a:solidFill>
              </a:rPr>
              <a:t>Is responsible for performance and success of the project.</a:t>
            </a:r>
          </a:p>
          <a:p>
            <a:pPr marL="228600" lvl="1" eaLnBrk="1" hangingPunct="1">
              <a:spcBef>
                <a:spcPct val="30000"/>
              </a:spcBef>
            </a:pPr>
            <a:r>
              <a:rPr lang="en-US" sz="2400" dirty="0">
                <a:solidFill>
                  <a:schemeClr val="tx2"/>
                </a:solidFill>
              </a:rPr>
              <a:t>Must induce the right people at the right time to address the right issues and make the right decisions.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a:spcAft>
                <a:spcPts val="600"/>
              </a:spcAft>
            </a:pPr>
            <a:r>
              <a:rPr lang="en-US" sz="1600">
                <a:solidFill>
                  <a:schemeClr val="tx2"/>
                </a:solidFill>
              </a:rPr>
              <a:t>1</a:t>
            </a:r>
            <a:r>
              <a:rPr lang="en-US" sz="1600">
                <a:solidFill>
                  <a:schemeClr val="tx2"/>
                </a:solidFill>
                <a:cs typeface="Times New Roman" panose="02020603050405020304" pitchFamily="18" charset="0"/>
              </a:rPr>
              <a:t>–</a:t>
            </a:r>
            <a:fld id="{AA1528E9-8C64-44A4-BC02-5222E70D7F27}" type="slidenum">
              <a:rPr lang="en-US" sz="1600">
                <a:solidFill>
                  <a:schemeClr val="tx2"/>
                </a:solidFill>
              </a:rPr>
              <a:pPr>
                <a:spcAft>
                  <a:spcPts val="600"/>
                </a:spcAft>
              </a:pPr>
              <a:t>12</a:t>
            </a:fld>
            <a:endParaRPr lang="en-US" sz="1600">
              <a:solidFill>
                <a:schemeClr val="tx2"/>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734" name="Slide background fill">
            <a:extLst>
              <a:ext uri="{FF2B5EF4-FFF2-40B4-BE49-F238E27FC236}">
                <a16:creationId xmlns:a16="http://schemas.microsoft.com/office/drawing/2014/main" id="{CB49665F-0298-4449-8D2D-209989CB9E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735" name="Color 2">
            <a:extLst>
              <a:ext uri="{FF2B5EF4-FFF2-40B4-BE49-F238E27FC236}">
                <a16:creationId xmlns:a16="http://schemas.microsoft.com/office/drawing/2014/main" id="{A71EEC14-174A-46FA-B046-474750457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91">
            <a:extLst>
              <a:ext uri="{FF2B5EF4-FFF2-40B4-BE49-F238E27FC236}">
                <a16:creationId xmlns:a16="http://schemas.microsoft.com/office/drawing/2014/main" id="{EEB6CB95-E653-4C6C-AE51-62FD848E8D5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889" y="-2"/>
            <a:ext cx="3468234" cy="6858000"/>
            <a:chOff x="651279" y="598259"/>
            <a:chExt cx="10889442" cy="5680742"/>
          </a:xfrm>
        </p:grpSpPr>
        <p:sp>
          <p:nvSpPr>
            <p:cNvPr id="65" name="Color">
              <a:extLst>
                <a:ext uri="{FF2B5EF4-FFF2-40B4-BE49-F238E27FC236}">
                  <a16:creationId xmlns:a16="http://schemas.microsoft.com/office/drawing/2014/main" id="{BDD3CB8E-ABA7-4F37-BB2C-64FFD19813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C2CA788A-B2FD-494C-BED0-83E31F6DFF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7" name="Group 9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8" name="Freeform: Shape 9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Freeform: Shape 9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9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9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10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10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10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8688" name="AutoShape 1040"/>
          <p:cNvSpPr>
            <a:spLocks noGrp="1" noChangeArrowheads="1"/>
          </p:cNvSpPr>
          <p:nvPr>
            <p:ph type="title"/>
          </p:nvPr>
        </p:nvSpPr>
        <p:spPr>
          <a:xfrm>
            <a:off x="63273" y="1389564"/>
            <a:ext cx="3345335" cy="3423399"/>
          </a:xfrm>
        </p:spPr>
        <p:txBody>
          <a:bodyPr anchor="ctr">
            <a:normAutofit/>
          </a:bodyPr>
          <a:lstStyle/>
          <a:p>
            <a:pPr algn="ctr" eaLnBrk="1" hangingPunct="1">
              <a:lnSpc>
                <a:spcPct val="150000"/>
              </a:lnSpc>
              <a:defRPr/>
            </a:pPr>
            <a:r>
              <a:rPr lang="en-US" sz="4200" dirty="0">
                <a:solidFill>
                  <a:schemeClr val="bg1"/>
                </a:solidFill>
              </a:rPr>
              <a:t>Project Characteristics</a:t>
            </a:r>
          </a:p>
        </p:txBody>
      </p:sp>
      <p:sp>
        <p:nvSpPr>
          <p:cNvPr id="17411" name="Slide Number Placeholder 4"/>
          <p:cNvSpPr>
            <a:spLocks noGrp="1"/>
          </p:cNvSpPr>
          <p:nvPr>
            <p:ph type="sldNum" sz="quarter" idx="11"/>
          </p:nvPr>
        </p:nvSpPr>
        <p:spPr>
          <a:xfrm>
            <a:off x="11548872" y="6477000"/>
            <a:ext cx="640080" cy="380999"/>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148A0151-4D7C-4F2A-827E-98CD53F05921}" type="slidenum">
              <a:rPr kumimoji="0" lang="en-US" sz="1600" b="0" i="0" u="none" strike="noStrike" kern="1200" cap="none" spc="0" normalizeH="0" baseline="0" noProof="0" smtClean="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13</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2C6DC727-CACF-4CBB-B82B-E5DE26B92882}"/>
              </a:ext>
            </a:extLst>
          </p:cNvPr>
          <p:cNvGrpSpPr/>
          <p:nvPr/>
        </p:nvGrpSpPr>
        <p:grpSpPr>
          <a:xfrm>
            <a:off x="3545645" y="225305"/>
            <a:ext cx="7973254" cy="6251694"/>
            <a:chOff x="4550694" y="264414"/>
            <a:chExt cx="6291610" cy="6211529"/>
          </a:xfrm>
        </p:grpSpPr>
        <p:sp>
          <p:nvSpPr>
            <p:cNvPr id="3" name="Freeform: Shape 2">
              <a:extLst>
                <a:ext uri="{FF2B5EF4-FFF2-40B4-BE49-F238E27FC236}">
                  <a16:creationId xmlns:a16="http://schemas.microsoft.com/office/drawing/2014/main" id="{BF28B13B-9218-436A-93D2-483017065494}"/>
                </a:ext>
              </a:extLst>
            </p:cNvPr>
            <p:cNvSpPr/>
            <p:nvPr/>
          </p:nvSpPr>
          <p:spPr>
            <a:xfrm>
              <a:off x="4550694" y="264414"/>
              <a:ext cx="3105764" cy="1543465"/>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68580" tIns="68580" rIns="68580" bIns="68580" numCol="1" spcCol="1270" anchor="t" anchorCtr="0">
              <a:noAutofit/>
            </a:bodyPr>
            <a:lstStyle/>
            <a:p>
              <a:pPr marL="0" lvl="0" indent="0" algn="l" defTabSz="800100">
                <a:spcBef>
                  <a:spcPct val="0"/>
                </a:spcBef>
                <a:spcAft>
                  <a:spcPct val="35000"/>
                </a:spcAft>
                <a:buNone/>
              </a:pPr>
              <a:r>
                <a:rPr lang="en-GB" altLang="en-US" sz="2000" b="1" i="1" kern="1200" dirty="0"/>
                <a:t>1- Defined start and finish</a:t>
              </a:r>
              <a:endParaRPr lang="en-US" sz="2000" b="1" i="1" kern="1200" dirty="0"/>
            </a:p>
            <a:p>
              <a:pPr marL="177800" lvl="1" indent="-177800" algn="l" defTabSz="800100">
                <a:spcBef>
                  <a:spcPct val="0"/>
                </a:spcBef>
                <a:spcAft>
                  <a:spcPct val="15000"/>
                </a:spcAft>
                <a:buFont typeface="Calibri" panose="020F0502020204030204" pitchFamily="34" charset="0"/>
                <a:buChar char="‐"/>
              </a:pPr>
              <a:r>
                <a:rPr lang="en-GB" altLang="en-US" sz="1800" i="1" kern="1200" dirty="0"/>
                <a:t>A point where it starts……a ‘time zero’</a:t>
              </a:r>
              <a:endParaRPr lang="en-US" sz="1800" kern="1200" dirty="0"/>
            </a:p>
            <a:p>
              <a:pPr marL="177800" lvl="1" indent="-177800" algn="l" defTabSz="800100">
                <a:spcBef>
                  <a:spcPct val="0"/>
                </a:spcBef>
                <a:spcAft>
                  <a:spcPct val="15000"/>
                </a:spcAft>
                <a:buFont typeface="Calibri" panose="020F0502020204030204" pitchFamily="34" charset="0"/>
                <a:buChar char="‐"/>
              </a:pPr>
              <a:r>
                <a:rPr lang="en-GB" altLang="en-US" sz="1800" i="1" kern="1200" dirty="0"/>
                <a:t>A point where it finishes…..’delivery’</a:t>
              </a:r>
            </a:p>
          </p:txBody>
        </p:sp>
        <p:sp>
          <p:nvSpPr>
            <p:cNvPr id="4" name="Freeform: Shape 3">
              <a:extLst>
                <a:ext uri="{FF2B5EF4-FFF2-40B4-BE49-F238E27FC236}">
                  <a16:creationId xmlns:a16="http://schemas.microsoft.com/office/drawing/2014/main" id="{7FC555DE-C1D9-40E3-9943-9AA4FF3C22FF}"/>
                </a:ext>
              </a:extLst>
            </p:cNvPr>
            <p:cNvSpPr/>
            <p:nvPr/>
          </p:nvSpPr>
          <p:spPr>
            <a:xfrm>
              <a:off x="7736540" y="264414"/>
              <a:ext cx="3105764" cy="1543465"/>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1351709"/>
                <a:satOff val="-3484"/>
                <a:lumOff val="-2353"/>
                <a:alphaOff val="0"/>
              </a:schemeClr>
            </a:fillRef>
            <a:effectRef idx="0">
              <a:schemeClr val="accent5">
                <a:hueOff val="-1351709"/>
                <a:satOff val="-3484"/>
                <a:lumOff val="-2353"/>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dirty="0"/>
                <a:t>2- Time frame for completion</a:t>
              </a:r>
              <a:endParaRPr lang="en-US" sz="2000" b="1" i="1" dirty="0"/>
            </a:p>
            <a:p>
              <a:pPr marL="177800" lvl="1" indent="-177800" defTabSz="800100">
                <a:spcBef>
                  <a:spcPct val="0"/>
                </a:spcBef>
                <a:spcAft>
                  <a:spcPct val="15000"/>
                </a:spcAft>
                <a:buFont typeface="Calibri" panose="020F0502020204030204" pitchFamily="34" charset="0"/>
                <a:buChar char="‐"/>
              </a:pPr>
              <a:r>
                <a:rPr lang="en-GB" altLang="en-US" i="1" dirty="0"/>
                <a:t>The implication is a time scale</a:t>
              </a:r>
              <a:endParaRPr lang="en-US" i="1" dirty="0"/>
            </a:p>
          </p:txBody>
        </p:sp>
        <p:sp>
          <p:nvSpPr>
            <p:cNvPr id="5" name="Freeform: Shape 4">
              <a:extLst>
                <a:ext uri="{FF2B5EF4-FFF2-40B4-BE49-F238E27FC236}">
                  <a16:creationId xmlns:a16="http://schemas.microsoft.com/office/drawing/2014/main" id="{A13AFED3-01D1-4D6B-99BE-7535C9EF6C1F}"/>
                </a:ext>
              </a:extLst>
            </p:cNvPr>
            <p:cNvSpPr/>
            <p:nvPr/>
          </p:nvSpPr>
          <p:spPr>
            <a:xfrm>
              <a:off x="4550694" y="2009423"/>
              <a:ext cx="3105764" cy="2031168"/>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2703417"/>
                <a:satOff val="-6968"/>
                <a:lumOff val="-4706"/>
                <a:alphaOff val="0"/>
              </a:schemeClr>
            </a:fillRef>
            <a:effectRef idx="0">
              <a:schemeClr val="accent5">
                <a:hueOff val="-2703417"/>
                <a:satOff val="-6968"/>
                <a:lumOff val="-4706"/>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dirty="0"/>
                <a:t>3- Uniqueness</a:t>
              </a:r>
              <a:endParaRPr lang="en-US" sz="2000" b="1" i="1" dirty="0"/>
            </a:p>
            <a:p>
              <a:pPr marL="177800" lvl="1" indent="-177800" defTabSz="800100">
                <a:spcBef>
                  <a:spcPct val="0"/>
                </a:spcBef>
                <a:spcAft>
                  <a:spcPct val="15000"/>
                </a:spcAft>
                <a:buFont typeface="Calibri" panose="020F0502020204030204" pitchFamily="34" charset="0"/>
                <a:buChar char="‐"/>
              </a:pPr>
              <a:r>
                <a:rPr lang="en-GB" altLang="en-US" i="1" dirty="0"/>
                <a:t>A Unique Need distinguished from day-to-day operations</a:t>
              </a:r>
              <a:endParaRPr lang="en-US" i="1" dirty="0"/>
            </a:p>
          </p:txBody>
        </p:sp>
        <p:sp>
          <p:nvSpPr>
            <p:cNvPr id="6" name="Freeform: Shape 5">
              <a:extLst>
                <a:ext uri="{FF2B5EF4-FFF2-40B4-BE49-F238E27FC236}">
                  <a16:creationId xmlns:a16="http://schemas.microsoft.com/office/drawing/2014/main" id="{7C1497D2-E64C-419C-A887-F232FEBE5C14}"/>
                </a:ext>
              </a:extLst>
            </p:cNvPr>
            <p:cNvSpPr/>
            <p:nvPr/>
          </p:nvSpPr>
          <p:spPr>
            <a:xfrm>
              <a:off x="7736540" y="2009423"/>
              <a:ext cx="3105764" cy="2031168"/>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4055126"/>
                <a:satOff val="-10451"/>
                <a:lumOff val="-7059"/>
                <a:alphaOff val="0"/>
              </a:schemeClr>
            </a:fillRef>
            <a:effectRef idx="0">
              <a:schemeClr val="accent5">
                <a:hueOff val="-4055126"/>
                <a:satOff val="-10451"/>
                <a:lumOff val="-7059"/>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a:t>4- Involvement of several people</a:t>
              </a:r>
              <a:endParaRPr lang="en-US" sz="2000" b="1" i="1"/>
            </a:p>
            <a:p>
              <a:pPr marL="177800" lvl="1" indent="-177800" defTabSz="800100">
                <a:spcBef>
                  <a:spcPct val="0"/>
                </a:spcBef>
                <a:spcAft>
                  <a:spcPct val="15000"/>
                </a:spcAft>
                <a:buFont typeface="Calibri" panose="020F0502020204030204" pitchFamily="34" charset="0"/>
                <a:buChar char="‐"/>
              </a:pPr>
              <a:r>
                <a:rPr lang="en-GB" altLang="en-US" i="1"/>
                <a:t>The project team</a:t>
              </a:r>
              <a:endParaRPr lang="en-US" i="1"/>
            </a:p>
            <a:p>
              <a:pPr marL="177800" lvl="1" indent="-177800" defTabSz="800100">
                <a:spcBef>
                  <a:spcPct val="0"/>
                </a:spcBef>
                <a:spcAft>
                  <a:spcPct val="15000"/>
                </a:spcAft>
                <a:buFont typeface="Calibri" panose="020F0502020204030204" pitchFamily="34" charset="0"/>
                <a:buChar char="‐"/>
              </a:pPr>
              <a:r>
                <a:rPr lang="en-GB" altLang="en-US" i="1"/>
                <a:t>Those affected by the project (</a:t>
              </a:r>
              <a:r>
                <a:rPr lang="en-GB" altLang="en-US" i="1" err="1"/>
                <a:t>eg</a:t>
              </a:r>
              <a:r>
                <a:rPr lang="en-GB" altLang="en-US" i="1"/>
                <a:t> new plant operators)</a:t>
              </a:r>
            </a:p>
            <a:p>
              <a:pPr marL="177800" lvl="1" indent="-177800" defTabSz="800100">
                <a:spcBef>
                  <a:spcPct val="0"/>
                </a:spcBef>
                <a:spcAft>
                  <a:spcPct val="15000"/>
                </a:spcAft>
                <a:buFont typeface="Calibri" panose="020F0502020204030204" pitchFamily="34" charset="0"/>
                <a:buChar char="‐"/>
              </a:pPr>
              <a:r>
                <a:rPr lang="en-GB" altLang="en-US" i="1"/>
                <a:t>Provision for specific skills and approaches</a:t>
              </a:r>
            </a:p>
          </p:txBody>
        </p:sp>
        <p:sp>
          <p:nvSpPr>
            <p:cNvPr id="7" name="Freeform: Shape 6">
              <a:extLst>
                <a:ext uri="{FF2B5EF4-FFF2-40B4-BE49-F238E27FC236}">
                  <a16:creationId xmlns:a16="http://schemas.microsoft.com/office/drawing/2014/main" id="{F2F5B835-B4D5-4C14-91BD-2B3B97C3608D}"/>
                </a:ext>
              </a:extLst>
            </p:cNvPr>
            <p:cNvSpPr/>
            <p:nvPr/>
          </p:nvSpPr>
          <p:spPr>
            <a:xfrm>
              <a:off x="4550694" y="4343434"/>
              <a:ext cx="3105764" cy="2132509"/>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5406834"/>
                <a:satOff val="-13935"/>
                <a:lumOff val="-9412"/>
                <a:alphaOff val="0"/>
              </a:schemeClr>
            </a:fillRef>
            <a:effectRef idx="0">
              <a:schemeClr val="accent5">
                <a:hueOff val="-5406834"/>
                <a:satOff val="-13935"/>
                <a:lumOff val="-9412"/>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dirty="0"/>
                <a:t>5- Limited resources</a:t>
              </a:r>
              <a:endParaRPr lang="en-US" sz="2000" b="1" i="1" dirty="0"/>
            </a:p>
            <a:p>
              <a:pPr marL="177800" lvl="1" indent="-177800" defTabSz="800100">
                <a:spcBef>
                  <a:spcPct val="0"/>
                </a:spcBef>
                <a:spcAft>
                  <a:spcPct val="15000"/>
                </a:spcAft>
                <a:buFont typeface="Calibri" panose="020F0502020204030204" pitchFamily="34" charset="0"/>
                <a:buChar char="‐"/>
              </a:pPr>
              <a:r>
                <a:rPr lang="en-GB" altLang="en-US" i="1" dirty="0"/>
                <a:t>People, materials, money and time all constrained</a:t>
              </a:r>
              <a:endParaRPr lang="en-US" i="1" dirty="0"/>
            </a:p>
          </p:txBody>
        </p:sp>
        <p:sp>
          <p:nvSpPr>
            <p:cNvPr id="8" name="Freeform: Shape 7">
              <a:extLst>
                <a:ext uri="{FF2B5EF4-FFF2-40B4-BE49-F238E27FC236}">
                  <a16:creationId xmlns:a16="http://schemas.microsoft.com/office/drawing/2014/main" id="{08327670-18B3-48EC-8FC3-8B8D3ED1E887}"/>
                </a:ext>
              </a:extLst>
            </p:cNvPr>
            <p:cNvSpPr/>
            <p:nvPr/>
          </p:nvSpPr>
          <p:spPr>
            <a:xfrm>
              <a:off x="7736540" y="4343434"/>
              <a:ext cx="3105764" cy="2132509"/>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6758543"/>
                <a:satOff val="-17419"/>
                <a:lumOff val="-11765"/>
                <a:alphaOff val="0"/>
              </a:schemeClr>
            </a:fillRef>
            <a:effectRef idx="0">
              <a:schemeClr val="accent5">
                <a:hueOff val="-6758543"/>
                <a:satOff val="-17419"/>
                <a:lumOff val="-11765"/>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dirty="0"/>
                <a:t>6- Sequencing of activities</a:t>
              </a:r>
              <a:endParaRPr lang="en-US" sz="2000" b="1" i="1" dirty="0"/>
            </a:p>
            <a:p>
              <a:pPr marL="177800" lvl="1" indent="-177800" defTabSz="800100">
                <a:spcBef>
                  <a:spcPct val="0"/>
                </a:spcBef>
                <a:spcAft>
                  <a:spcPct val="15000"/>
                </a:spcAft>
                <a:buFont typeface="Calibri" panose="020F0502020204030204" pitchFamily="34" charset="0"/>
                <a:buChar char="‐"/>
              </a:pPr>
              <a:r>
                <a:rPr lang="en-GB" altLang="en-US" i="1" dirty="0"/>
                <a:t>Interdependence of some activities</a:t>
              </a:r>
              <a:endParaRPr lang="en-US" i="1" dirty="0"/>
            </a:p>
            <a:p>
              <a:pPr marL="177800" lvl="1" indent="-177800" defTabSz="800100">
                <a:spcBef>
                  <a:spcPct val="0"/>
                </a:spcBef>
                <a:spcAft>
                  <a:spcPct val="15000"/>
                </a:spcAft>
                <a:buFont typeface="Calibri" panose="020F0502020204030204" pitchFamily="34" charset="0"/>
                <a:buChar char="‐"/>
              </a:pPr>
              <a:r>
                <a:rPr lang="en-GB" altLang="en-US" i="1" dirty="0"/>
                <a:t>Step by step progress</a:t>
              </a:r>
            </a:p>
            <a:p>
              <a:pPr marL="177800" lvl="1" indent="-177800" defTabSz="800100">
                <a:spcBef>
                  <a:spcPct val="0"/>
                </a:spcBef>
                <a:spcAft>
                  <a:spcPct val="15000"/>
                </a:spcAft>
                <a:buFont typeface="Calibri" panose="020F0502020204030204" pitchFamily="34" charset="0"/>
                <a:buChar char="‐"/>
              </a:pPr>
              <a:r>
                <a:rPr lang="en-GB" altLang="en-US" i="1" dirty="0"/>
                <a:t>Opportunity for overlapping</a:t>
              </a:r>
            </a:p>
            <a:p>
              <a:pPr marL="177800" lvl="1" indent="-177800" defTabSz="800100">
                <a:spcBef>
                  <a:spcPct val="0"/>
                </a:spcBef>
                <a:spcAft>
                  <a:spcPct val="15000"/>
                </a:spcAft>
                <a:buFont typeface="Calibri" panose="020F0502020204030204" pitchFamily="34" charset="0"/>
                <a:buChar char="‐"/>
              </a:pPr>
              <a:r>
                <a:rPr lang="en-GB" altLang="en-US" i="1" dirty="0"/>
                <a:t>Need for careful planning of step order</a:t>
              </a:r>
            </a:p>
          </p:txBody>
        </p:sp>
      </p:grpSp>
    </p:spTree>
    <p:extLst>
      <p:ext uri="{BB962C8B-B14F-4D97-AF65-F5344CB8AC3E}">
        <p14:creationId xmlns:p14="http://schemas.microsoft.com/office/powerpoint/2010/main" val="244140552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963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Color Cover">
            <a:extLst>
              <a:ext uri="{FF2B5EF4-FFF2-40B4-BE49-F238E27FC236}">
                <a16:creationId xmlns:a16="http://schemas.microsoft.com/office/drawing/2014/main" id="{8B2B1708-8CE4-4A20-94F5-55118AE2CB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4119"/>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3" name="Group 152">
            <a:extLst>
              <a:ext uri="{FF2B5EF4-FFF2-40B4-BE49-F238E27FC236}">
                <a16:creationId xmlns:a16="http://schemas.microsoft.com/office/drawing/2014/main" id="{5D095D3E-C464-41D5-87FA-07742698A72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4" name="Color">
              <a:extLst>
                <a:ext uri="{FF2B5EF4-FFF2-40B4-BE49-F238E27FC236}">
                  <a16:creationId xmlns:a16="http://schemas.microsoft.com/office/drawing/2014/main" id="{7722DCE9-76F1-42AC-AC0A-487CFB08739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Color">
              <a:extLst>
                <a:ext uri="{FF2B5EF4-FFF2-40B4-BE49-F238E27FC236}">
                  <a16:creationId xmlns:a16="http://schemas.microsoft.com/office/drawing/2014/main" id="{B29A5FA1-D0E7-448B-AB7D-032F01D5BF4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7" name="Color">
            <a:extLst>
              <a:ext uri="{FF2B5EF4-FFF2-40B4-BE49-F238E27FC236}">
                <a16:creationId xmlns:a16="http://schemas.microsoft.com/office/drawing/2014/main" id="{C58F402F-FDB5-409B-8818-B6FCE06E57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a:extLst>
              <a:ext uri="{FF2B5EF4-FFF2-40B4-BE49-F238E27FC236}">
                <a16:creationId xmlns:a16="http://schemas.microsoft.com/office/drawing/2014/main" id="{14183077-CB59-4A38-AE7D-4B2C3687B625}"/>
              </a:ext>
            </a:extLst>
          </p:cNvPr>
          <p:cNvPicPr>
            <a:picLocks noChangeAspect="1"/>
          </p:cNvPicPr>
          <p:nvPr/>
        </p:nvPicPr>
        <p:blipFill>
          <a:blip r:embed="rId3"/>
          <a:stretch>
            <a:fillRect/>
          </a:stretch>
        </p:blipFill>
        <p:spPr>
          <a:xfrm>
            <a:off x="656708" y="689040"/>
            <a:ext cx="10878584" cy="5495701"/>
          </a:xfrm>
          <a:prstGeom prst="rect">
            <a:avLst/>
          </a:prstGeom>
        </p:spPr>
      </p:pic>
      <p:grpSp>
        <p:nvGrpSpPr>
          <p:cNvPr id="159" name="Group 158">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60" name="Freeform: Shape 159">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1" name="Freeform: Shape 160">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2" name="Freeform: Shape 161">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3" name="Freeform: Shape 162">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4" name="Freeform: Shape 163">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5" name="Freeform: Shape 164">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6" name="Freeform: Shape 165">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69634" name="AutoShape 2"/>
          <p:cNvSpPr>
            <a:spLocks noGrp="1" noChangeArrowheads="1"/>
          </p:cNvSpPr>
          <p:nvPr>
            <p:ph type="title"/>
          </p:nvPr>
        </p:nvSpPr>
        <p:spPr>
          <a:xfrm>
            <a:off x="3005835" y="-103248"/>
            <a:ext cx="6177282" cy="804988"/>
          </a:xfrm>
        </p:spPr>
        <p:txBody>
          <a:bodyPr vert="horz" lIns="91440" tIns="45720" rIns="91440" bIns="45720" rtlCol="0" anchor="ctr">
            <a:normAutofit/>
          </a:bodyPr>
          <a:lstStyle/>
          <a:p>
            <a:pPr algn="ctr">
              <a:defRPr/>
            </a:pPr>
            <a:r>
              <a:rPr lang="en-US" sz="4800" kern="1200" dirty="0">
                <a:solidFill>
                  <a:schemeClr val="bg1"/>
                </a:solidFill>
                <a:latin typeface="+mj-lt"/>
                <a:ea typeface="+mj-ea"/>
                <a:cs typeface="+mj-cs"/>
              </a:rPr>
              <a:t>Project Life Cycle</a:t>
            </a:r>
          </a:p>
        </p:txBody>
      </p:sp>
      <p:sp>
        <p:nvSpPr>
          <p:cNvPr id="25603" name="Slide Number Placeholder 4"/>
          <p:cNvSpPr>
            <a:spLocks noGrp="1"/>
          </p:cNvSpPr>
          <p:nvPr>
            <p:ph type="sldNum" sz="quarter" idx="11"/>
          </p:nvPr>
        </p:nvSpPr>
        <p:spPr>
          <a:xfrm>
            <a:off x="11548272" y="6217920"/>
            <a:ext cx="640080" cy="640080"/>
          </a:xfrm>
        </p:spPr>
        <p:txBody>
          <a:bodyPr vert="horz" lIns="91440" tIns="45720" rIns="91440" bIns="45720" rtlCol="0" anchor="ct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R="0" lvl="0" indent="0" fontAlgn="auto">
              <a:spcBef>
                <a:spcPts val="0"/>
              </a:spcBef>
              <a:spcAft>
                <a:spcPts val="600"/>
              </a:spcAft>
              <a:buClrTx/>
              <a:buSzTx/>
              <a:buFontTx/>
              <a:buNone/>
              <a:tabLst/>
              <a:defRPr/>
            </a:pPr>
            <a:r>
              <a:rPr kumimoji="0" lang="en-US" sz="1600" b="0" i="0" u="none" strike="noStrike" cap="none" spc="0" normalizeH="0" baseline="0" noProof="0">
                <a:ln>
                  <a:noFill/>
                </a:ln>
                <a:solidFill>
                  <a:schemeClr val="tx2"/>
                </a:solidFill>
                <a:effectLst/>
                <a:uLnTx/>
                <a:uFillTx/>
                <a:latin typeface="+mn-lt"/>
              </a:rPr>
              <a:t>1–</a:t>
            </a:r>
            <a:fld id="{AA1528E9-8C64-44A4-BC02-5222E70D7F27}" type="slidenum">
              <a:rPr kumimoji="0" lang="en-US" sz="1600" b="0" i="0" u="none" strike="noStrike" cap="none" spc="0" normalizeH="0" baseline="0" noProof="0">
                <a:ln>
                  <a:noFill/>
                </a:ln>
                <a:solidFill>
                  <a:schemeClr val="tx2"/>
                </a:solidFill>
                <a:effectLst/>
                <a:uLnTx/>
                <a:uFillTx/>
                <a:latin typeface="+mn-lt"/>
              </a:rPr>
              <a:pPr marR="0" lvl="0" indent="0" fontAlgn="auto">
                <a:spcBef>
                  <a:spcPts val="0"/>
                </a:spcBef>
                <a:spcAft>
                  <a:spcPts val="600"/>
                </a:spcAft>
                <a:buClrTx/>
                <a:buSzTx/>
                <a:buFontTx/>
                <a:buNone/>
                <a:tabLst/>
                <a:defRPr/>
              </a:pPr>
              <a:t>14</a:t>
            </a:fld>
            <a:endParaRPr kumimoji="0" lang="en-US" sz="1600" b="0" i="0" u="none" strike="noStrike" cap="none" spc="0" normalizeH="0" baseline="0" noProof="0">
              <a:ln>
                <a:noFill/>
              </a:ln>
              <a:solidFill>
                <a:schemeClr val="tx2"/>
              </a:solidFill>
              <a:effectLst/>
              <a:uLnTx/>
              <a:uFillTx/>
              <a:latin typeface="+mn-lt"/>
            </a:endParaRPr>
          </a:p>
        </p:txBody>
      </p:sp>
    </p:spTree>
    <p:extLst>
      <p:ext uri="{BB962C8B-B14F-4D97-AF65-F5344CB8AC3E}">
        <p14:creationId xmlns:p14="http://schemas.microsoft.com/office/powerpoint/2010/main" val="327342929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69634" name="AutoShape 2"/>
          <p:cNvSpPr>
            <a:spLocks noGrp="1" noChangeArrowheads="1"/>
          </p:cNvSpPr>
          <p:nvPr>
            <p:ph type="title"/>
          </p:nvPr>
        </p:nvSpPr>
        <p:spPr>
          <a:xfrm>
            <a:off x="1157700" y="-71329"/>
            <a:ext cx="9770779" cy="916381"/>
          </a:xfrm>
        </p:spPr>
        <p:txBody>
          <a:bodyPr anchor="t">
            <a:normAutofit/>
          </a:bodyPr>
          <a:lstStyle/>
          <a:p>
            <a:pPr algn="ctr" eaLnBrk="1" hangingPunct="1">
              <a:defRPr/>
            </a:pPr>
            <a:r>
              <a:rPr lang="en-US" sz="4800">
                <a:solidFill>
                  <a:schemeClr val="bg1"/>
                </a:solidFill>
              </a:rPr>
              <a:t>Overview of Project Management</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defTabSz="914400" rtl="0" eaLnBrk="1" fontAlgn="auto" latinLnBrk="0" hangingPunct="1">
              <a:spcBef>
                <a:spcPts val="0"/>
              </a:spcBef>
              <a:spcAft>
                <a:spcPts val="600"/>
              </a:spcAft>
              <a:buClrTx/>
              <a:buSzTx/>
              <a:buFontTx/>
              <a:buNone/>
              <a:tabLst/>
              <a:defRPr/>
            </a:pPr>
            <a:r>
              <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mn-cs"/>
              </a:rPr>
              <a:pPr marL="0" marR="0" lvl="0" indent="0" defTabSz="914400" rtl="0" eaLnBrk="1" fontAlgn="auto" latinLnBrk="0" hangingPunct="1">
                <a:spcBef>
                  <a:spcPts val="0"/>
                </a:spcBef>
                <a:spcAft>
                  <a:spcPts val="600"/>
                </a:spcAft>
                <a:buClrTx/>
                <a:buSzTx/>
                <a:buFontTx/>
                <a:buNone/>
                <a:tabLst/>
                <a:defRPr/>
              </a:pPr>
              <a:t>15</a:t>
            </a:fld>
            <a:endPar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6E0BBEAD-ACCF-4606-9604-BE3BC022CE8F}"/>
              </a:ext>
            </a:extLst>
          </p:cNvPr>
          <p:cNvGrpSpPr/>
          <p:nvPr/>
        </p:nvGrpSpPr>
        <p:grpSpPr>
          <a:xfrm>
            <a:off x="753348" y="845052"/>
            <a:ext cx="10781943" cy="5400091"/>
            <a:chOff x="3529095" y="889375"/>
            <a:chExt cx="8567651" cy="4808635"/>
          </a:xfrm>
        </p:grpSpPr>
        <p:pic>
          <p:nvPicPr>
            <p:cNvPr id="4" name="Picture 3">
              <a:extLst>
                <a:ext uri="{FF2B5EF4-FFF2-40B4-BE49-F238E27FC236}">
                  <a16:creationId xmlns:a16="http://schemas.microsoft.com/office/drawing/2014/main" id="{7507E021-821D-47DD-B193-546D6ECF7EC7}"/>
                </a:ext>
              </a:extLst>
            </p:cNvPr>
            <p:cNvPicPr>
              <a:picLocks noChangeAspect="1"/>
            </p:cNvPicPr>
            <p:nvPr/>
          </p:nvPicPr>
          <p:blipFill>
            <a:blip r:embed="rId3"/>
            <a:stretch>
              <a:fillRect/>
            </a:stretch>
          </p:blipFill>
          <p:spPr>
            <a:xfrm>
              <a:off x="3529095" y="1159986"/>
              <a:ext cx="8567651" cy="4538024"/>
            </a:xfrm>
            <a:prstGeom prst="rect">
              <a:avLst/>
            </a:prstGeom>
          </p:spPr>
        </p:pic>
        <p:sp>
          <p:nvSpPr>
            <p:cNvPr id="5" name="Star: 5 Points 4">
              <a:extLst>
                <a:ext uri="{FF2B5EF4-FFF2-40B4-BE49-F238E27FC236}">
                  <a16:creationId xmlns:a16="http://schemas.microsoft.com/office/drawing/2014/main" id="{004365E8-0DCD-4301-BB6E-CBCE4D28971F}"/>
                </a:ext>
              </a:extLst>
            </p:cNvPr>
            <p:cNvSpPr/>
            <p:nvPr/>
          </p:nvSpPr>
          <p:spPr>
            <a:xfrm>
              <a:off x="5334000" y="919616"/>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Star: 5 Points 20">
              <a:extLst>
                <a:ext uri="{FF2B5EF4-FFF2-40B4-BE49-F238E27FC236}">
                  <a16:creationId xmlns:a16="http://schemas.microsoft.com/office/drawing/2014/main" id="{038309DD-351E-421F-9780-62C7EFBAC89D}"/>
                </a:ext>
              </a:extLst>
            </p:cNvPr>
            <p:cNvSpPr/>
            <p:nvPr/>
          </p:nvSpPr>
          <p:spPr>
            <a:xfrm>
              <a:off x="6574311" y="889375"/>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Star: 5 Points 21">
              <a:extLst>
                <a:ext uri="{FF2B5EF4-FFF2-40B4-BE49-F238E27FC236}">
                  <a16:creationId xmlns:a16="http://schemas.microsoft.com/office/drawing/2014/main" id="{9F602E08-D434-4A86-AD19-2D68746AD393}"/>
                </a:ext>
              </a:extLst>
            </p:cNvPr>
            <p:cNvSpPr/>
            <p:nvPr/>
          </p:nvSpPr>
          <p:spPr>
            <a:xfrm>
              <a:off x="7869159" y="889375"/>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tar: 5 Points 22">
              <a:extLst>
                <a:ext uri="{FF2B5EF4-FFF2-40B4-BE49-F238E27FC236}">
                  <a16:creationId xmlns:a16="http://schemas.microsoft.com/office/drawing/2014/main" id="{BCBC56EF-6479-47FA-82CF-DEE77B4C6A75}"/>
                </a:ext>
              </a:extLst>
            </p:cNvPr>
            <p:cNvSpPr/>
            <p:nvPr/>
          </p:nvSpPr>
          <p:spPr>
            <a:xfrm>
              <a:off x="8186659" y="2118375"/>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Star: 5 Points 23">
              <a:extLst>
                <a:ext uri="{FF2B5EF4-FFF2-40B4-BE49-F238E27FC236}">
                  <a16:creationId xmlns:a16="http://schemas.microsoft.com/office/drawing/2014/main" id="{EB258514-F9FE-420F-A1DF-4E5EB5CDAE01}"/>
                </a:ext>
              </a:extLst>
            </p:cNvPr>
            <p:cNvSpPr/>
            <p:nvPr/>
          </p:nvSpPr>
          <p:spPr>
            <a:xfrm>
              <a:off x="6705892" y="4678816"/>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Star: 5 Points 24">
              <a:extLst>
                <a:ext uri="{FF2B5EF4-FFF2-40B4-BE49-F238E27FC236}">
                  <a16:creationId xmlns:a16="http://schemas.microsoft.com/office/drawing/2014/main" id="{B6F6B1D2-A83F-46AA-B9E1-787000B1F958}"/>
                </a:ext>
              </a:extLst>
            </p:cNvPr>
            <p:cNvSpPr/>
            <p:nvPr/>
          </p:nvSpPr>
          <p:spPr>
            <a:xfrm>
              <a:off x="7869159" y="4670402"/>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Star: 5 Points 25">
              <a:extLst>
                <a:ext uri="{FF2B5EF4-FFF2-40B4-BE49-F238E27FC236}">
                  <a16:creationId xmlns:a16="http://schemas.microsoft.com/office/drawing/2014/main" id="{8F9CC915-B9A6-4A21-B57D-E06C66D6B21D}"/>
                </a:ext>
              </a:extLst>
            </p:cNvPr>
            <p:cNvSpPr/>
            <p:nvPr/>
          </p:nvSpPr>
          <p:spPr>
            <a:xfrm>
              <a:off x="10789624" y="4687943"/>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Star: 5 Points 26">
              <a:extLst>
                <a:ext uri="{FF2B5EF4-FFF2-40B4-BE49-F238E27FC236}">
                  <a16:creationId xmlns:a16="http://schemas.microsoft.com/office/drawing/2014/main" id="{F5C37A19-984D-42ED-873D-29124DF3F740}"/>
                </a:ext>
              </a:extLst>
            </p:cNvPr>
            <p:cNvSpPr/>
            <p:nvPr/>
          </p:nvSpPr>
          <p:spPr>
            <a:xfrm>
              <a:off x="8345409" y="3268774"/>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 name="Star: 5 Points 27">
            <a:extLst>
              <a:ext uri="{FF2B5EF4-FFF2-40B4-BE49-F238E27FC236}">
                <a16:creationId xmlns:a16="http://schemas.microsoft.com/office/drawing/2014/main" id="{2FEE9FCC-35CD-4891-ABB0-EB76D7C8ED9B}"/>
              </a:ext>
            </a:extLst>
          </p:cNvPr>
          <p:cNvSpPr/>
          <p:nvPr/>
        </p:nvSpPr>
        <p:spPr>
          <a:xfrm>
            <a:off x="8587582" y="677831"/>
            <a:ext cx="399557" cy="269935"/>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CD65347B-42BE-4853-B9B1-BA22963A5E03}"/>
              </a:ext>
            </a:extLst>
          </p:cNvPr>
          <p:cNvSpPr txBox="1"/>
          <p:nvPr/>
        </p:nvSpPr>
        <p:spPr>
          <a:xfrm>
            <a:off x="8956771" y="631386"/>
            <a:ext cx="2414438" cy="369332"/>
          </a:xfrm>
          <a:prstGeom prst="rect">
            <a:avLst/>
          </a:prstGeom>
          <a:noFill/>
        </p:spPr>
        <p:txBody>
          <a:bodyPr wrap="square" rtlCol="0">
            <a:spAutoFit/>
          </a:bodyPr>
          <a:lstStyle/>
          <a:p>
            <a:r>
              <a:rPr lang="en-US"/>
              <a:t>Covered in this course </a:t>
            </a:r>
          </a:p>
        </p:txBody>
      </p:sp>
    </p:spTree>
    <p:extLst>
      <p:ext uri="{BB962C8B-B14F-4D97-AF65-F5344CB8AC3E}">
        <p14:creationId xmlns:p14="http://schemas.microsoft.com/office/powerpoint/2010/main" val="378284576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a:bodyPr>
          <a:lstStyle/>
          <a:p>
            <a:pPr algn="ctr" eaLnBrk="1" hangingPunct="1">
              <a:defRPr/>
            </a:pPr>
            <a:r>
              <a:rPr lang="en-US" sz="4800" dirty="0">
                <a:solidFill>
                  <a:schemeClr val="bg1"/>
                </a:solidFill>
              </a:rPr>
              <a:t>Defining the Project Steps</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16</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graphicFrame>
        <p:nvGraphicFramePr>
          <p:cNvPr id="28" name="Content Placeholder 2">
            <a:extLst>
              <a:ext uri="{FF2B5EF4-FFF2-40B4-BE49-F238E27FC236}">
                <a16:creationId xmlns:a16="http://schemas.microsoft.com/office/drawing/2014/main" id="{4F5E88DD-C182-4699-B4D6-AB647DEB2B48}"/>
              </a:ext>
            </a:extLst>
          </p:cNvPr>
          <p:cNvGraphicFramePr/>
          <p:nvPr>
            <p:extLst>
              <p:ext uri="{D42A27DB-BD31-4B8C-83A1-F6EECF244321}">
                <p14:modId xmlns:p14="http://schemas.microsoft.com/office/powerpoint/2010/main" val="2005554418"/>
              </p:ext>
            </p:extLst>
          </p:nvPr>
        </p:nvGraphicFramePr>
        <p:xfrm>
          <a:off x="960359" y="1253331"/>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15020197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dirty="0">
                <a:solidFill>
                  <a:schemeClr val="bg1"/>
                </a:solidFill>
              </a:rPr>
              <a:t>Step 1:</a:t>
            </a:r>
            <a:br>
              <a:rPr lang="en-US" sz="4400" dirty="0">
                <a:solidFill>
                  <a:schemeClr val="bg1"/>
                </a:solidFill>
              </a:rPr>
            </a:br>
            <a:r>
              <a:rPr lang="en-US" dirty="0">
                <a:solidFill>
                  <a:schemeClr val="bg1"/>
                </a:solidFill>
              </a:rPr>
              <a:t>Defining the Project Scope</a:t>
            </a:r>
          </a:p>
        </p:txBody>
      </p:sp>
      <p:sp>
        <p:nvSpPr>
          <p:cNvPr id="25605" name="Rectangle 3"/>
          <p:cNvSpPr>
            <a:spLocks noGrp="1" noChangeArrowheads="1"/>
          </p:cNvSpPr>
          <p:nvPr>
            <p:ph type="body" idx="1"/>
          </p:nvPr>
        </p:nvSpPr>
        <p:spPr>
          <a:xfrm>
            <a:off x="3476244" y="215900"/>
            <a:ext cx="8576056" cy="6107176"/>
          </a:xfrm>
        </p:spPr>
        <p:txBody>
          <a:bodyPr anchor="ctr">
            <a:normAutofit fontScale="92500"/>
          </a:bodyPr>
          <a:lstStyle/>
          <a:p>
            <a:pPr>
              <a:lnSpc>
                <a:spcPct val="140000"/>
              </a:lnSpc>
              <a:spcBef>
                <a:spcPct val="25000"/>
              </a:spcBef>
              <a:defRPr/>
            </a:pPr>
            <a:r>
              <a:rPr kumimoji="0" lang="en-US" sz="3200" b="0" i="0" u="none" strike="noStrike" kern="1200" cap="none" spc="0" normalizeH="0" baseline="0" noProof="0" dirty="0">
                <a:ln>
                  <a:noFill/>
                </a:ln>
                <a:solidFill>
                  <a:srgbClr val="44546A"/>
                </a:solidFill>
                <a:effectLst/>
                <a:uLnTx/>
                <a:uFillTx/>
                <a:latin typeface="Calibri" panose="020F0502020204030204"/>
                <a:ea typeface="+mn-ea"/>
                <a:cs typeface="+mn-cs"/>
              </a:rPr>
              <a:t>Project Scope</a:t>
            </a:r>
          </a:p>
          <a:p>
            <a:pPr lvl="1">
              <a:lnSpc>
                <a:spcPct val="140000"/>
              </a:lnSpc>
              <a:spcBef>
                <a:spcPct val="25000"/>
              </a:spcBef>
              <a:defRPr/>
            </a:pPr>
            <a:r>
              <a:rPr lang="en-US" sz="2800" dirty="0">
                <a:solidFill>
                  <a:srgbClr val="44546A"/>
                </a:solidFill>
                <a:latin typeface="Calibri" panose="020F0502020204030204"/>
              </a:rPr>
              <a:t>A definition of the end result or mission of the project -a product or service for the client/customer- in specific, tangible, and measurable terms.</a:t>
            </a:r>
          </a:p>
          <a:p>
            <a:pPr>
              <a:lnSpc>
                <a:spcPct val="140000"/>
              </a:lnSpc>
              <a:spcBef>
                <a:spcPct val="25000"/>
              </a:spcBef>
              <a:defRPr/>
            </a:pPr>
            <a:r>
              <a:rPr kumimoji="0" lang="en-US" sz="3200" b="0" i="0" u="none" strike="noStrike" kern="1200" cap="none" spc="0" normalizeH="0" baseline="0" noProof="0" dirty="0">
                <a:ln>
                  <a:noFill/>
                </a:ln>
                <a:solidFill>
                  <a:srgbClr val="44546A"/>
                </a:solidFill>
                <a:effectLst/>
                <a:uLnTx/>
                <a:uFillTx/>
                <a:latin typeface="Calibri" panose="020F0502020204030204"/>
                <a:ea typeface="+mn-ea"/>
                <a:cs typeface="+mn-cs"/>
              </a:rPr>
              <a:t>Purpose of the Scope Statement</a:t>
            </a:r>
          </a:p>
          <a:p>
            <a:pPr lvl="1">
              <a:lnSpc>
                <a:spcPct val="140000"/>
              </a:lnSpc>
              <a:spcBef>
                <a:spcPct val="25000"/>
              </a:spcBef>
              <a:defRPr/>
            </a:pPr>
            <a:r>
              <a:rPr kumimoji="0" lang="en-US" sz="2800" b="0" i="0" u="none" strike="noStrike" kern="1200" cap="none" spc="0" normalizeH="0" baseline="0" noProof="0" dirty="0">
                <a:ln>
                  <a:noFill/>
                </a:ln>
                <a:solidFill>
                  <a:srgbClr val="44546A"/>
                </a:solidFill>
                <a:effectLst/>
                <a:uLnTx/>
                <a:uFillTx/>
                <a:latin typeface="Calibri" panose="020F0502020204030204"/>
                <a:ea typeface="+mn-ea"/>
                <a:cs typeface="+mn-cs"/>
              </a:rPr>
              <a:t>To clearly define the deliverable(s) for the end user.</a:t>
            </a:r>
          </a:p>
          <a:p>
            <a:pPr lvl="1">
              <a:lnSpc>
                <a:spcPct val="140000"/>
              </a:lnSpc>
              <a:spcBef>
                <a:spcPct val="25000"/>
              </a:spcBef>
              <a:defRPr/>
            </a:pPr>
            <a:r>
              <a:rPr kumimoji="0" lang="en-US" sz="2800" b="0" i="0" u="none" strike="noStrike" kern="1200" cap="none" spc="0" normalizeH="0" baseline="0" noProof="0" dirty="0">
                <a:ln>
                  <a:noFill/>
                </a:ln>
                <a:solidFill>
                  <a:srgbClr val="44546A"/>
                </a:solidFill>
                <a:effectLst/>
                <a:uLnTx/>
                <a:uFillTx/>
                <a:latin typeface="Calibri" panose="020F0502020204030204"/>
                <a:ea typeface="+mn-ea"/>
                <a:cs typeface="+mn-cs"/>
              </a:rPr>
              <a:t>To focus the project on successful completion of its goals.</a:t>
            </a:r>
          </a:p>
          <a:p>
            <a:pPr lvl="1">
              <a:lnSpc>
                <a:spcPct val="140000"/>
              </a:lnSpc>
              <a:spcBef>
                <a:spcPct val="25000"/>
              </a:spcBef>
              <a:defRPr/>
            </a:pPr>
            <a:r>
              <a:rPr kumimoji="0" lang="en-US" sz="2800" b="0" i="0" u="none" strike="noStrike" kern="1200" cap="none" spc="0" normalizeH="0" baseline="0" noProof="0" dirty="0">
                <a:ln>
                  <a:noFill/>
                </a:ln>
                <a:solidFill>
                  <a:srgbClr val="44546A"/>
                </a:solidFill>
                <a:effectLst/>
                <a:uLnTx/>
                <a:uFillTx/>
                <a:latin typeface="Calibri" panose="020F0502020204030204"/>
                <a:ea typeface="+mn-ea"/>
                <a:cs typeface="+mn-cs"/>
              </a:rPr>
              <a:t>To be used by the project owner and participants as a planning tool and for measuring project success.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17</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2764047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15"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7" name="Group 216">
            <a:extLst>
              <a:ext uri="{FF2B5EF4-FFF2-40B4-BE49-F238E27FC236}">
                <a16:creationId xmlns:a16="http://schemas.microsoft.com/office/drawing/2014/main" id="{81CC5389-CB4A-43B7-9A0E-5447CE0BC29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218" name="Color">
              <a:extLst>
                <a:ext uri="{FF2B5EF4-FFF2-40B4-BE49-F238E27FC236}">
                  <a16:creationId xmlns:a16="http://schemas.microsoft.com/office/drawing/2014/main" id="{017160F5-4BB5-41FB-B2D8-0AE0A6D76EB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Color">
              <a:extLst>
                <a:ext uri="{FF2B5EF4-FFF2-40B4-BE49-F238E27FC236}">
                  <a16:creationId xmlns:a16="http://schemas.microsoft.com/office/drawing/2014/main" id="{5AB10530-0B6F-40EF-9B05-F388D1BCB06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1" name="Color">
            <a:extLst>
              <a:ext uri="{FF2B5EF4-FFF2-40B4-BE49-F238E27FC236}">
                <a16:creationId xmlns:a16="http://schemas.microsoft.com/office/drawing/2014/main" id="{145B2F28-3A18-4BC2-8E92-9AF66F147C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3" name="Group 222">
            <a:extLst>
              <a:ext uri="{FF2B5EF4-FFF2-40B4-BE49-F238E27FC236}">
                <a16:creationId xmlns:a16="http://schemas.microsoft.com/office/drawing/2014/main" id="{FA65A26F-1F64-451C-BFA2-F92410951FA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224" name="Freeform: Shape 223">
              <a:extLst>
                <a:ext uri="{FF2B5EF4-FFF2-40B4-BE49-F238E27FC236}">
                  <a16:creationId xmlns:a16="http://schemas.microsoft.com/office/drawing/2014/main" id="{635C965A-C516-42B1-844F-9472408C92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Freeform: Shape 224">
              <a:extLst>
                <a:ext uri="{FF2B5EF4-FFF2-40B4-BE49-F238E27FC236}">
                  <a16:creationId xmlns:a16="http://schemas.microsoft.com/office/drawing/2014/main" id="{C4C44BFB-148D-4919-BEE5-0138A35BCC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Freeform: Shape 225">
              <a:extLst>
                <a:ext uri="{FF2B5EF4-FFF2-40B4-BE49-F238E27FC236}">
                  <a16:creationId xmlns:a16="http://schemas.microsoft.com/office/drawing/2014/main" id="{CD704AD9-4DAA-4F0F-8B02-8B765658A5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Freeform: Shape 226">
              <a:extLst>
                <a:ext uri="{FF2B5EF4-FFF2-40B4-BE49-F238E27FC236}">
                  <a16:creationId xmlns:a16="http://schemas.microsoft.com/office/drawing/2014/main" id="{9F9F0EF2-FB12-49A3-B73C-E38141A55F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49A9DBF1-1403-4BE8-B87E-0393E9CDE42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3979BDB7-FA20-4F60-97B1-CF3696395B7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3B7D32B5-D9D6-467E-8349-4A1A840FAB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634" name="AutoShape 2"/>
          <p:cNvSpPr>
            <a:spLocks noGrp="1" noChangeArrowheads="1"/>
          </p:cNvSpPr>
          <p:nvPr>
            <p:ph type="title"/>
          </p:nvPr>
        </p:nvSpPr>
        <p:spPr>
          <a:xfrm>
            <a:off x="655184" y="1986069"/>
            <a:ext cx="2976450" cy="2905120"/>
          </a:xfrm>
        </p:spPr>
        <p:txBody>
          <a:bodyPr vert="horz" lIns="91440" tIns="45720" rIns="91440" bIns="45720" rtlCol="0" anchor="ctr">
            <a:normAutofit fontScale="90000"/>
          </a:bodyPr>
          <a:lstStyle/>
          <a:p>
            <a:pPr algn="ctr">
              <a:lnSpc>
                <a:spcPct val="150000"/>
              </a:lnSpc>
              <a:defRPr/>
            </a:pPr>
            <a:r>
              <a:rPr lang="en-US" sz="4800" dirty="0">
                <a:solidFill>
                  <a:schemeClr val="tx2"/>
                </a:solidFill>
              </a:rPr>
              <a:t>Project </a:t>
            </a:r>
            <a:br>
              <a:rPr lang="en-US" sz="4800" dirty="0">
                <a:solidFill>
                  <a:schemeClr val="tx2"/>
                </a:solidFill>
              </a:rPr>
            </a:br>
            <a:r>
              <a:rPr lang="en-US" sz="4800" dirty="0">
                <a:solidFill>
                  <a:schemeClr val="tx2"/>
                </a:solidFill>
              </a:rPr>
              <a:t>Scope Generic</a:t>
            </a:r>
            <a:br>
              <a:rPr lang="en-US" sz="4800" dirty="0">
                <a:solidFill>
                  <a:schemeClr val="tx2"/>
                </a:solidFill>
              </a:rPr>
            </a:br>
            <a:r>
              <a:rPr lang="en-US" sz="4800" dirty="0">
                <a:solidFill>
                  <a:schemeClr val="tx2"/>
                </a:solidFill>
              </a:rPr>
              <a:t>Checklist</a:t>
            </a:r>
          </a:p>
        </p:txBody>
      </p:sp>
      <p:graphicFrame>
        <p:nvGraphicFramePr>
          <p:cNvPr id="69650" name="Rectangle 3">
            <a:extLst>
              <a:ext uri="{FF2B5EF4-FFF2-40B4-BE49-F238E27FC236}">
                <a16:creationId xmlns:a16="http://schemas.microsoft.com/office/drawing/2014/main" id="{F890F334-DB42-44BB-B2FF-3F9BB6434369}"/>
              </a:ext>
            </a:extLst>
          </p:cNvPr>
          <p:cNvGraphicFramePr/>
          <p:nvPr>
            <p:extLst>
              <p:ext uri="{D42A27DB-BD31-4B8C-83A1-F6EECF244321}">
                <p14:modId xmlns:p14="http://schemas.microsoft.com/office/powerpoint/2010/main" val="385949944"/>
              </p:ext>
            </p:extLst>
          </p:nvPr>
        </p:nvGraphicFramePr>
        <p:xfrm>
          <a:off x="4635797" y="670559"/>
          <a:ext cx="6900512" cy="55361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9" name="Slide Number Placeholder 4">
            <a:extLst>
              <a:ext uri="{FF2B5EF4-FFF2-40B4-BE49-F238E27FC236}">
                <a16:creationId xmlns:a16="http://schemas.microsoft.com/office/drawing/2014/main" id="{713F9518-DB11-4F8A-85CA-1A5466EEA80C}"/>
              </a:ext>
            </a:extLst>
          </p:cNvPr>
          <p:cNvSpPr txBox="1">
            <a:spLocks/>
          </p:cNvSpPr>
          <p:nvPr/>
        </p:nvSpPr>
        <p:spPr>
          <a:xfrm>
            <a:off x="11513820" y="6397214"/>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chemeClr val="bg1"/>
                </a:solidFill>
              </a:rPr>
              <a:t>1</a:t>
            </a:r>
            <a:r>
              <a:rPr lang="en-US" sz="1600">
                <a:solidFill>
                  <a:schemeClr val="bg1"/>
                </a:solidFill>
                <a:cs typeface="Times New Roman" panose="02020603050405020304" pitchFamily="18" charset="0"/>
              </a:rPr>
              <a:t>–</a:t>
            </a:r>
            <a:fld id="{AA1528E9-8C64-44A4-BC02-5222E70D7F27}" type="slidenum">
              <a:rPr lang="en-US" sz="1600" smtClean="0">
                <a:solidFill>
                  <a:schemeClr val="bg1"/>
                </a:solidFill>
              </a:rPr>
              <a:pPr>
                <a:spcAft>
                  <a:spcPts val="600"/>
                </a:spcAft>
                <a:defRPr/>
              </a:pPr>
              <a:t>18</a:t>
            </a:fld>
            <a:endParaRPr lang="en-US" sz="1600">
              <a:solidFill>
                <a:schemeClr val="bg1"/>
              </a:solidFill>
            </a:endParaRPr>
          </a:p>
        </p:txBody>
      </p:sp>
    </p:spTree>
    <p:extLst>
      <p:ext uri="{BB962C8B-B14F-4D97-AF65-F5344CB8AC3E}">
        <p14:creationId xmlns:p14="http://schemas.microsoft.com/office/powerpoint/2010/main" val="282480614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15"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7" name="Group 216">
            <a:extLst>
              <a:ext uri="{FF2B5EF4-FFF2-40B4-BE49-F238E27FC236}">
                <a16:creationId xmlns:a16="http://schemas.microsoft.com/office/drawing/2014/main" id="{81CC5389-CB4A-43B7-9A0E-5447CE0BC29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218" name="Color">
              <a:extLst>
                <a:ext uri="{FF2B5EF4-FFF2-40B4-BE49-F238E27FC236}">
                  <a16:creationId xmlns:a16="http://schemas.microsoft.com/office/drawing/2014/main" id="{017160F5-4BB5-41FB-B2D8-0AE0A6D76EB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 name="Color">
              <a:extLst>
                <a:ext uri="{FF2B5EF4-FFF2-40B4-BE49-F238E27FC236}">
                  <a16:creationId xmlns:a16="http://schemas.microsoft.com/office/drawing/2014/main" id="{5AB10530-0B6F-40EF-9B05-F388D1BCB06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1" name="Color">
            <a:extLst>
              <a:ext uri="{FF2B5EF4-FFF2-40B4-BE49-F238E27FC236}">
                <a16:creationId xmlns:a16="http://schemas.microsoft.com/office/drawing/2014/main" id="{145B2F28-3A18-4BC2-8E92-9AF66F147C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 name="Group 222">
            <a:extLst>
              <a:ext uri="{FF2B5EF4-FFF2-40B4-BE49-F238E27FC236}">
                <a16:creationId xmlns:a16="http://schemas.microsoft.com/office/drawing/2014/main" id="{FA65A26F-1F64-451C-BFA2-F92410951FA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224" name="Freeform: Shape 223">
              <a:extLst>
                <a:ext uri="{FF2B5EF4-FFF2-40B4-BE49-F238E27FC236}">
                  <a16:creationId xmlns:a16="http://schemas.microsoft.com/office/drawing/2014/main" id="{635C965A-C516-42B1-844F-9472408C92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Freeform: Shape 224">
              <a:extLst>
                <a:ext uri="{FF2B5EF4-FFF2-40B4-BE49-F238E27FC236}">
                  <a16:creationId xmlns:a16="http://schemas.microsoft.com/office/drawing/2014/main" id="{C4C44BFB-148D-4919-BEE5-0138A35BCC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Freeform: Shape 225">
              <a:extLst>
                <a:ext uri="{FF2B5EF4-FFF2-40B4-BE49-F238E27FC236}">
                  <a16:creationId xmlns:a16="http://schemas.microsoft.com/office/drawing/2014/main" id="{CD704AD9-4DAA-4F0F-8B02-8B765658A5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Shape 226">
              <a:extLst>
                <a:ext uri="{FF2B5EF4-FFF2-40B4-BE49-F238E27FC236}">
                  <a16:creationId xmlns:a16="http://schemas.microsoft.com/office/drawing/2014/main" id="{9F9F0EF2-FB12-49A3-B73C-E38141A55F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Shape 227">
              <a:extLst>
                <a:ext uri="{FF2B5EF4-FFF2-40B4-BE49-F238E27FC236}">
                  <a16:creationId xmlns:a16="http://schemas.microsoft.com/office/drawing/2014/main" id="{49A9DBF1-1403-4BE8-B87E-0393E9CDE42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Shape 228">
              <a:extLst>
                <a:ext uri="{FF2B5EF4-FFF2-40B4-BE49-F238E27FC236}">
                  <a16:creationId xmlns:a16="http://schemas.microsoft.com/office/drawing/2014/main" id="{3979BDB7-FA20-4F60-97B1-CF3696395B7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Shape 229">
              <a:extLst>
                <a:ext uri="{FF2B5EF4-FFF2-40B4-BE49-F238E27FC236}">
                  <a16:creationId xmlns:a16="http://schemas.microsoft.com/office/drawing/2014/main" id="{3B7D32B5-D9D6-467E-8349-4A1A840FAB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91884" y="1613316"/>
            <a:ext cx="3362180" cy="3650628"/>
          </a:xfrm>
        </p:spPr>
        <p:txBody>
          <a:bodyPr vert="horz" lIns="91440" tIns="45720" rIns="91440" bIns="45720" rtlCol="0" anchor="ctr">
            <a:noAutofit/>
          </a:bodyPr>
          <a:lstStyle/>
          <a:p>
            <a:pPr algn="ctr">
              <a:lnSpc>
                <a:spcPct val="150000"/>
              </a:lnSpc>
              <a:defRPr/>
            </a:pPr>
            <a:r>
              <a:rPr lang="en-US" sz="4000" dirty="0">
                <a:solidFill>
                  <a:schemeClr val="tx2"/>
                </a:solidFill>
              </a:rPr>
              <a:t>Project </a:t>
            </a:r>
            <a:br>
              <a:rPr lang="en-US" sz="4000" dirty="0">
                <a:solidFill>
                  <a:schemeClr val="tx2"/>
                </a:solidFill>
              </a:rPr>
            </a:br>
            <a:r>
              <a:rPr lang="en-US" sz="4000" dirty="0">
                <a:solidFill>
                  <a:schemeClr val="tx2"/>
                </a:solidFill>
              </a:rPr>
              <a:t>Scope:</a:t>
            </a:r>
            <a:br>
              <a:rPr lang="en-US" sz="4000" dirty="0">
                <a:solidFill>
                  <a:schemeClr val="tx2"/>
                </a:solidFill>
              </a:rPr>
            </a:br>
            <a:r>
              <a:rPr lang="pt-BR" sz="4000" dirty="0">
                <a:solidFill>
                  <a:schemeClr val="tx2"/>
                </a:solidFill>
              </a:rPr>
              <a:t>Snapshot </a:t>
            </a:r>
            <a:br>
              <a:rPr lang="pt-BR" sz="4000" dirty="0">
                <a:solidFill>
                  <a:schemeClr val="tx2"/>
                </a:solidFill>
              </a:rPr>
            </a:br>
            <a:r>
              <a:rPr lang="pt-BR" sz="4000" dirty="0">
                <a:solidFill>
                  <a:schemeClr val="tx2"/>
                </a:solidFill>
              </a:rPr>
              <a:t>from </a:t>
            </a:r>
            <a:br>
              <a:rPr lang="pt-BR" sz="4000" dirty="0">
                <a:solidFill>
                  <a:schemeClr val="tx2"/>
                </a:solidFill>
              </a:rPr>
            </a:br>
            <a:r>
              <a:rPr lang="pt-BR" sz="4000" dirty="0">
                <a:solidFill>
                  <a:schemeClr val="tx2"/>
                </a:solidFill>
              </a:rPr>
              <a:t>Practice</a:t>
            </a:r>
            <a:endParaRPr lang="en-US" sz="4000" dirty="0">
              <a:solidFill>
                <a:schemeClr val="tx2"/>
              </a:solidFill>
            </a:endParaRPr>
          </a:p>
        </p:txBody>
      </p:sp>
      <p:sp>
        <p:nvSpPr>
          <p:cNvPr id="19" name="Slide Number Placeholder 4">
            <a:extLst>
              <a:ext uri="{FF2B5EF4-FFF2-40B4-BE49-F238E27FC236}">
                <a16:creationId xmlns:a16="http://schemas.microsoft.com/office/drawing/2014/main" id="{713F9518-DB11-4F8A-85CA-1A5466EEA80C}"/>
              </a:ext>
            </a:extLst>
          </p:cNvPr>
          <p:cNvSpPr txBox="1">
            <a:spLocks/>
          </p:cNvSpPr>
          <p:nvPr/>
        </p:nvSpPr>
        <p:spPr>
          <a:xfrm>
            <a:off x="11513820" y="6397214"/>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smtClean="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19</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3" name="Picture 2" descr="Graphical user interface, text&#10;&#10;Description automatically generated">
            <a:extLst>
              <a:ext uri="{FF2B5EF4-FFF2-40B4-BE49-F238E27FC236}">
                <a16:creationId xmlns:a16="http://schemas.microsoft.com/office/drawing/2014/main" id="{1D647EAE-9A77-4F07-AC64-429CA943E5D2}"/>
              </a:ext>
            </a:extLst>
          </p:cNvPr>
          <p:cNvPicPr>
            <a:picLocks noChangeAspect="1"/>
          </p:cNvPicPr>
          <p:nvPr/>
        </p:nvPicPr>
        <p:blipFill rotWithShape="1">
          <a:blip r:embed="rId3">
            <a:extLst>
              <a:ext uri="{28A0092B-C50C-407E-A947-70E740481C1C}">
                <a14:useLocalDpi xmlns:a14="http://schemas.microsoft.com/office/drawing/2010/main" val="0"/>
              </a:ext>
            </a:extLst>
          </a:blip>
          <a:srcRect l="4225" t="2243" r="2768" b="2984"/>
          <a:stretch/>
        </p:blipFill>
        <p:spPr>
          <a:xfrm>
            <a:off x="3228586" y="679708"/>
            <a:ext cx="8255254" cy="5535063"/>
          </a:xfrm>
          <a:prstGeom prst="rect">
            <a:avLst/>
          </a:prstGeom>
        </p:spPr>
      </p:pic>
    </p:spTree>
    <p:extLst>
      <p:ext uri="{BB962C8B-B14F-4D97-AF65-F5344CB8AC3E}">
        <p14:creationId xmlns:p14="http://schemas.microsoft.com/office/powerpoint/2010/main" val="212263052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dirty="0">
                <a:solidFill>
                  <a:schemeClr val="bg1"/>
                </a:solidFill>
              </a:rPr>
              <a:t>Project Scope:</a:t>
            </a:r>
            <a:br>
              <a:rPr lang="en-US" dirty="0">
                <a:solidFill>
                  <a:schemeClr val="bg1"/>
                </a:solidFill>
              </a:rPr>
            </a:br>
            <a:r>
              <a:rPr lang="en-US" dirty="0">
                <a:solidFill>
                  <a:schemeClr val="bg1"/>
                </a:solidFill>
              </a:rPr>
              <a:t>Terms and Definitions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20</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graphicFrame>
        <p:nvGraphicFramePr>
          <p:cNvPr id="69650" name="Rectangle 3">
            <a:extLst>
              <a:ext uri="{FF2B5EF4-FFF2-40B4-BE49-F238E27FC236}">
                <a16:creationId xmlns:a16="http://schemas.microsoft.com/office/drawing/2014/main" id="{94632EC0-35A0-4BDA-BCAE-E897F63EBF03}"/>
              </a:ext>
            </a:extLst>
          </p:cNvPr>
          <p:cNvGraphicFramePr/>
          <p:nvPr>
            <p:extLst>
              <p:ext uri="{D42A27DB-BD31-4B8C-83A1-F6EECF244321}">
                <p14:modId xmlns:p14="http://schemas.microsoft.com/office/powerpoint/2010/main" val="1277921854"/>
              </p:ext>
            </p:extLst>
          </p:nvPr>
        </p:nvGraphicFramePr>
        <p:xfrm>
          <a:off x="3476244" y="215900"/>
          <a:ext cx="8576056" cy="610717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67758289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dirty="0">
                <a:solidFill>
                  <a:schemeClr val="bg1"/>
                </a:solidFill>
              </a:rPr>
              <a:t>Project</a:t>
            </a:r>
            <a:br>
              <a:rPr lang="en-US" sz="4400" dirty="0">
                <a:solidFill>
                  <a:schemeClr val="bg1"/>
                </a:solidFill>
              </a:rPr>
            </a:br>
            <a:r>
              <a:rPr lang="en-US" sz="4400" dirty="0">
                <a:solidFill>
                  <a:schemeClr val="bg1"/>
                </a:solidFill>
              </a:rPr>
              <a:t>Charter Example</a:t>
            </a:r>
            <a:br>
              <a:rPr lang="en-US" dirty="0">
                <a:solidFill>
                  <a:schemeClr val="bg1"/>
                </a:solidFill>
              </a:rPr>
            </a:br>
            <a:endParaRPr lang="en-US" dirty="0">
              <a:solidFill>
                <a:schemeClr val="bg1"/>
              </a:solidFill>
            </a:endParaRP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21</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21" name="Content Placeholder 3">
            <a:extLst>
              <a:ext uri="{FF2B5EF4-FFF2-40B4-BE49-F238E27FC236}">
                <a16:creationId xmlns:a16="http://schemas.microsoft.com/office/drawing/2014/main" id="{D154EAD2-266F-4114-A038-344E1CC56A70}"/>
              </a:ext>
            </a:extLst>
          </p:cNvPr>
          <p:cNvPicPr>
            <a:picLocks noChangeAspect="1"/>
          </p:cNvPicPr>
          <p:nvPr/>
        </p:nvPicPr>
        <p:blipFill rotWithShape="1">
          <a:blip r:embed="rId3"/>
          <a:srcRect l="1036" t="464" r="1626" b="780"/>
          <a:stretch/>
        </p:blipFill>
        <p:spPr>
          <a:xfrm>
            <a:off x="3537684" y="32115"/>
            <a:ext cx="5853394" cy="6825884"/>
          </a:xfrm>
          <a:prstGeom prst="rect">
            <a:avLst/>
          </a:prstGeom>
        </p:spPr>
      </p:pic>
      <p:sp>
        <p:nvSpPr>
          <p:cNvPr id="4" name="TextBox 3">
            <a:extLst>
              <a:ext uri="{FF2B5EF4-FFF2-40B4-BE49-F238E27FC236}">
                <a16:creationId xmlns:a16="http://schemas.microsoft.com/office/drawing/2014/main" id="{3EA7A5C1-1304-4A3B-A8BE-1E440E54D111}"/>
              </a:ext>
            </a:extLst>
          </p:cNvPr>
          <p:cNvSpPr txBox="1"/>
          <p:nvPr/>
        </p:nvSpPr>
        <p:spPr>
          <a:xfrm>
            <a:off x="9729311" y="1763766"/>
            <a:ext cx="1913230" cy="3330464"/>
          </a:xfrm>
          <a:prstGeom prst="rect">
            <a:avLst/>
          </a:prstGeom>
          <a:noFill/>
        </p:spPr>
        <p:txBody>
          <a:bodyPr wrap="square" rtlCol="0">
            <a:spAutoFit/>
          </a:bodyPr>
          <a:lstStyle/>
          <a:p>
            <a:pPr algn="ctr">
              <a:lnSpc>
                <a:spcPct val="150000"/>
              </a:lnSpc>
            </a:pPr>
            <a:r>
              <a:rPr lang="en-US" sz="3600" b="1" u="sng" dirty="0">
                <a:solidFill>
                  <a:srgbClr val="FF0000"/>
                </a:solidFill>
              </a:rPr>
              <a:t>NEVER</a:t>
            </a:r>
            <a:r>
              <a:rPr lang="en-US" sz="3600" dirty="0">
                <a:solidFill>
                  <a:srgbClr val="FF0000"/>
                </a:solidFill>
              </a:rPr>
              <a:t> accept verbal orders</a:t>
            </a:r>
          </a:p>
        </p:txBody>
      </p:sp>
    </p:spTree>
    <p:extLst>
      <p:ext uri="{BB962C8B-B14F-4D97-AF65-F5344CB8AC3E}">
        <p14:creationId xmlns:p14="http://schemas.microsoft.com/office/powerpoint/2010/main" val="158214448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a:solidFill>
                  <a:schemeClr val="bg1"/>
                </a:solidFill>
              </a:rPr>
              <a:t>Step 2:</a:t>
            </a:r>
            <a:br>
              <a:rPr lang="en-US" sz="4400">
                <a:solidFill>
                  <a:schemeClr val="bg1"/>
                </a:solidFill>
              </a:rPr>
            </a:br>
            <a:r>
              <a:rPr lang="en-US">
                <a:solidFill>
                  <a:schemeClr val="bg1"/>
                </a:solidFill>
              </a:rPr>
              <a:t>Establishing Project Priorities</a:t>
            </a:r>
            <a:br>
              <a:rPr lang="en-US">
                <a:solidFill>
                  <a:schemeClr val="bg1"/>
                </a:solidFill>
              </a:rPr>
            </a:br>
            <a:endParaRPr lang="en-US">
              <a:solidFill>
                <a:schemeClr val="bg1"/>
              </a:solidFill>
            </a:endParaRPr>
          </a:p>
        </p:txBody>
      </p:sp>
      <p:sp>
        <p:nvSpPr>
          <p:cNvPr id="25605" name="Rectangle 3"/>
          <p:cNvSpPr>
            <a:spLocks noGrp="1" noChangeArrowheads="1"/>
          </p:cNvSpPr>
          <p:nvPr>
            <p:ph type="body" idx="1"/>
          </p:nvPr>
        </p:nvSpPr>
        <p:spPr>
          <a:xfrm>
            <a:off x="3476244" y="215900"/>
            <a:ext cx="8576056" cy="6107176"/>
          </a:xfrm>
        </p:spPr>
        <p:txBody>
          <a:bodyPr anchor="ctr">
            <a:normAutofit fontScale="92500" lnSpcReduction="20000"/>
          </a:bodyPr>
          <a:lstStyle/>
          <a:p>
            <a:pPr algn="l"/>
            <a:r>
              <a:rPr lang="en-US" sz="3000" dirty="0">
                <a:solidFill>
                  <a:srgbClr val="44546A"/>
                </a:solidFill>
                <a:latin typeface="Calibri" panose="020F0502020204030204"/>
              </a:rPr>
              <a:t>Causes of Project Trade-offs</a:t>
            </a:r>
          </a:p>
          <a:p>
            <a:pPr lvl="1">
              <a:buFont typeface="Calibri" panose="020F0502020204030204" pitchFamily="34" charset="0"/>
              <a:buChar char="‐"/>
            </a:pPr>
            <a:r>
              <a:rPr lang="en-US" sz="2600" dirty="0">
                <a:solidFill>
                  <a:srgbClr val="44546A"/>
                </a:solidFill>
                <a:latin typeface="Calibri" panose="020F0502020204030204"/>
              </a:rPr>
              <a:t>Shifts in the relative importance of criterions related to cost, time, and performance parameters</a:t>
            </a:r>
          </a:p>
          <a:p>
            <a:pPr lvl="2">
              <a:buFont typeface="Wingdings" panose="05000000000000000000" pitchFamily="2" charset="2"/>
              <a:buChar char="Ø"/>
            </a:pPr>
            <a:r>
              <a:rPr lang="en-US" sz="2600" dirty="0">
                <a:solidFill>
                  <a:srgbClr val="44546A"/>
                </a:solidFill>
                <a:latin typeface="Calibri" panose="020F0502020204030204"/>
              </a:rPr>
              <a:t>TIME - completion by the due date </a:t>
            </a:r>
          </a:p>
          <a:p>
            <a:pPr lvl="2">
              <a:buFont typeface="Wingdings" panose="05000000000000000000" pitchFamily="2" charset="2"/>
              <a:buChar char="Ø"/>
            </a:pPr>
            <a:r>
              <a:rPr lang="en-US" sz="2600" dirty="0">
                <a:solidFill>
                  <a:srgbClr val="44546A"/>
                </a:solidFill>
                <a:latin typeface="Calibri" panose="020F0502020204030204"/>
              </a:rPr>
              <a:t>COST - completion within the budget limit </a:t>
            </a:r>
          </a:p>
          <a:p>
            <a:pPr lvl="2">
              <a:buFont typeface="Wingdings" panose="05000000000000000000" pitchFamily="2" charset="2"/>
              <a:buChar char="Ø"/>
            </a:pPr>
            <a:r>
              <a:rPr lang="en-US" sz="2600" dirty="0">
                <a:solidFill>
                  <a:srgbClr val="44546A"/>
                </a:solidFill>
                <a:latin typeface="Calibri" panose="020F0502020204030204"/>
              </a:rPr>
              <a:t>PERFORMANCE - to the required standard (e.g. quality)</a:t>
            </a:r>
          </a:p>
          <a:p>
            <a:pPr algn="l"/>
            <a:r>
              <a:rPr lang="en-US" sz="3000" dirty="0">
                <a:solidFill>
                  <a:srgbClr val="44546A"/>
                </a:solidFill>
                <a:latin typeface="Calibri" panose="020F0502020204030204"/>
              </a:rPr>
              <a:t>Managing the Priorities of Project Trade-offs</a:t>
            </a:r>
          </a:p>
          <a:p>
            <a:pPr lvl="1">
              <a:buFont typeface="Calibri" panose="020F0502020204030204" pitchFamily="34" charset="0"/>
              <a:buChar char="‐"/>
            </a:pPr>
            <a:r>
              <a:rPr lang="en-US" sz="3000" dirty="0">
                <a:solidFill>
                  <a:srgbClr val="44546A"/>
                </a:solidFill>
                <a:latin typeface="Calibri" panose="020F0502020204030204"/>
              </a:rPr>
              <a:t>Constrain: a parameter is a fixed requirement.</a:t>
            </a:r>
          </a:p>
          <a:p>
            <a:pPr lvl="1">
              <a:buFont typeface="Calibri" panose="020F0502020204030204" pitchFamily="34" charset="0"/>
              <a:buChar char="‐"/>
            </a:pPr>
            <a:r>
              <a:rPr lang="en-US" sz="3000" dirty="0">
                <a:solidFill>
                  <a:srgbClr val="44546A"/>
                </a:solidFill>
                <a:latin typeface="Calibri" panose="020F0502020204030204"/>
              </a:rPr>
              <a:t>Enhance: optimizing a criterion over others.</a:t>
            </a:r>
          </a:p>
          <a:p>
            <a:pPr lvl="1">
              <a:buFont typeface="Calibri" panose="020F0502020204030204" pitchFamily="34" charset="0"/>
              <a:buChar char="‐"/>
            </a:pPr>
            <a:r>
              <a:rPr lang="en-US" sz="3000" dirty="0">
                <a:solidFill>
                  <a:srgbClr val="44546A"/>
                </a:solidFill>
                <a:latin typeface="Calibri" panose="020F0502020204030204"/>
              </a:rPr>
              <a:t>Accept: reducing </a:t>
            </a:r>
            <a:r>
              <a:rPr lang="en-US" sz="2600" dirty="0">
                <a:solidFill>
                  <a:srgbClr val="44546A"/>
                </a:solidFill>
                <a:latin typeface="Calibri" panose="020F0502020204030204"/>
              </a:rPr>
              <a:t>(or not meeting) a criterion requirement.</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22</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2123595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fontScale="90000"/>
          </a:bodyPr>
          <a:lstStyle/>
          <a:p>
            <a:pPr algn="ctr" eaLnBrk="1" hangingPunct="1">
              <a:defRPr/>
            </a:pPr>
            <a:r>
              <a:rPr lang="en-US" sz="4800" dirty="0">
                <a:solidFill>
                  <a:schemeClr val="bg1"/>
                </a:solidFill>
              </a:rPr>
              <a:t>Project Management Trade-offs</a:t>
            </a:r>
            <a:br>
              <a:rPr lang="en-US" sz="4800" dirty="0">
                <a:solidFill>
                  <a:schemeClr val="bg1"/>
                </a:solidFill>
              </a:rPr>
            </a:br>
            <a:endParaRPr lang="en-US" sz="4800" dirty="0">
              <a:solidFill>
                <a:schemeClr val="bg1"/>
              </a:solidFill>
            </a:endParaRP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23</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2" name="Picture 1">
            <a:extLst>
              <a:ext uri="{FF2B5EF4-FFF2-40B4-BE49-F238E27FC236}">
                <a16:creationId xmlns:a16="http://schemas.microsoft.com/office/drawing/2014/main" id="{22854F7A-A288-484D-A12D-CB3156F9CE57}"/>
              </a:ext>
            </a:extLst>
          </p:cNvPr>
          <p:cNvPicPr>
            <a:picLocks noChangeAspect="1"/>
          </p:cNvPicPr>
          <p:nvPr/>
        </p:nvPicPr>
        <p:blipFill>
          <a:blip r:embed="rId3"/>
          <a:stretch>
            <a:fillRect/>
          </a:stretch>
        </p:blipFill>
        <p:spPr>
          <a:xfrm>
            <a:off x="5580268" y="1381147"/>
            <a:ext cx="5650041" cy="4361759"/>
          </a:xfrm>
          <a:prstGeom prst="rect">
            <a:avLst/>
          </a:prstGeom>
        </p:spPr>
      </p:pic>
      <p:sp>
        <p:nvSpPr>
          <p:cNvPr id="4" name="TextBox 3">
            <a:extLst>
              <a:ext uri="{FF2B5EF4-FFF2-40B4-BE49-F238E27FC236}">
                <a16:creationId xmlns:a16="http://schemas.microsoft.com/office/drawing/2014/main" id="{C6F459E0-5E4B-47BB-9798-E04B6060ABCB}"/>
              </a:ext>
            </a:extLst>
          </p:cNvPr>
          <p:cNvSpPr txBox="1"/>
          <p:nvPr/>
        </p:nvSpPr>
        <p:spPr>
          <a:xfrm>
            <a:off x="961691" y="1536700"/>
            <a:ext cx="4495157" cy="4154984"/>
          </a:xfrm>
          <a:prstGeom prst="rect">
            <a:avLst/>
          </a:prstGeom>
          <a:noFill/>
        </p:spPr>
        <p:txBody>
          <a:bodyPr wrap="square" rtlCol="0">
            <a:spAutoFit/>
          </a:bodyPr>
          <a:lstStyle/>
          <a:p>
            <a:r>
              <a:rPr lang="en-US" sz="2400" dirty="0"/>
              <a:t>The O symbol in the figure represents the positioning of a project where all three objectives are equally important. </a:t>
            </a:r>
          </a:p>
          <a:p>
            <a:r>
              <a:rPr lang="en-US" sz="2400" dirty="0"/>
              <a:t>The positioning of a project which must reach the required performance standard within the specified time, and cost is not a priority is represented by the X symbol.</a:t>
            </a:r>
          </a:p>
          <a:p>
            <a:endParaRPr lang="en-US" sz="2400" dirty="0"/>
          </a:p>
        </p:txBody>
      </p:sp>
    </p:spTree>
    <p:extLst>
      <p:ext uri="{BB962C8B-B14F-4D97-AF65-F5344CB8AC3E}">
        <p14:creationId xmlns:p14="http://schemas.microsoft.com/office/powerpoint/2010/main" val="131455403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Color Cover">
            <a:extLst>
              <a:ext uri="{FF2B5EF4-FFF2-40B4-BE49-F238E27FC236}">
                <a16:creationId xmlns:a16="http://schemas.microsoft.com/office/drawing/2014/main" id="{34DE9D20-D6C2-4834-9EE9-EC583F3FE57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3" name="Group 152">
            <a:extLst>
              <a:ext uri="{FF2B5EF4-FFF2-40B4-BE49-F238E27FC236}">
                <a16:creationId xmlns:a16="http://schemas.microsoft.com/office/drawing/2014/main" id="{6840C728-4E01-4237-82C8-9624DFA8554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1" y="0"/>
            <a:ext cx="6064235" cy="6858000"/>
            <a:chOff x="651279" y="598259"/>
            <a:chExt cx="10889442" cy="5680742"/>
          </a:xfrm>
        </p:grpSpPr>
        <p:sp>
          <p:nvSpPr>
            <p:cNvPr id="154" name="Color">
              <a:extLst>
                <a:ext uri="{FF2B5EF4-FFF2-40B4-BE49-F238E27FC236}">
                  <a16:creationId xmlns:a16="http://schemas.microsoft.com/office/drawing/2014/main" id="{F1CFB22B-2D73-4F2C-953D-8C306B45B4A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Color">
              <a:extLst>
                <a:ext uri="{FF2B5EF4-FFF2-40B4-BE49-F238E27FC236}">
                  <a16:creationId xmlns:a16="http://schemas.microsoft.com/office/drawing/2014/main" id="{819F58A9-E813-4511-BEF2-5B65BB72853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5" name="Picture 4" descr="Chart, scatter chart&#10;&#10;Description automatically generated">
            <a:extLst>
              <a:ext uri="{FF2B5EF4-FFF2-40B4-BE49-F238E27FC236}">
                <a16:creationId xmlns:a16="http://schemas.microsoft.com/office/drawing/2014/main" id="{604A60FC-5664-45EB-964E-78A1DF5ABAF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0016" y="2490660"/>
            <a:ext cx="5630304" cy="3786379"/>
          </a:xfrm>
          <a:prstGeom prst="rect">
            <a:avLst/>
          </a:prstGeom>
        </p:spPr>
      </p:pic>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69634" name="AutoShape 2"/>
          <p:cNvSpPr>
            <a:spLocks noGrp="1" noChangeArrowheads="1"/>
          </p:cNvSpPr>
          <p:nvPr>
            <p:ph type="title"/>
          </p:nvPr>
        </p:nvSpPr>
        <p:spPr>
          <a:xfrm>
            <a:off x="186734" y="854868"/>
            <a:ext cx="5674017" cy="1847763"/>
          </a:xfrm>
        </p:spPr>
        <p:txBody>
          <a:bodyPr anchor="ctr">
            <a:normAutofit/>
          </a:bodyPr>
          <a:lstStyle/>
          <a:p>
            <a:r>
              <a:rPr lang="en-US" sz="4800">
                <a:solidFill>
                  <a:schemeClr val="bg1"/>
                </a:solidFill>
              </a:rPr>
              <a:t>Project Priority Matrix</a:t>
            </a:r>
          </a:p>
        </p:txBody>
      </p:sp>
      <p:sp>
        <p:nvSpPr>
          <p:cNvPr id="25605" name="Rectangle 3"/>
          <p:cNvSpPr>
            <a:spLocks noGrp="1" noChangeArrowheads="1"/>
          </p:cNvSpPr>
          <p:nvPr>
            <p:ph type="body" idx="1"/>
          </p:nvPr>
        </p:nvSpPr>
        <p:spPr>
          <a:xfrm>
            <a:off x="6124716" y="448766"/>
            <a:ext cx="5880550" cy="6040933"/>
          </a:xfrm>
        </p:spPr>
        <p:txBody>
          <a:bodyPr anchor="t">
            <a:noAutofit/>
          </a:bodyPr>
          <a:lstStyle/>
          <a:p>
            <a:pPr>
              <a:lnSpc>
                <a:spcPct val="140000"/>
              </a:lnSpc>
            </a:pPr>
            <a:r>
              <a:rPr lang="en-US">
                <a:solidFill>
                  <a:srgbClr val="44546A"/>
                </a:solidFill>
                <a:latin typeface="Calibri" panose="020F0502020204030204"/>
              </a:rPr>
              <a:t>The figure displays the priority matrix for the development of a new wireless modem. Because time to market is important to sales, the project manager is instructed to take advantage of every opportunity to reduce completion time. In doing so, going over budget is acceptable though not desirable. At the same time, the original performance specifications for the modem as well as reliability standards cannot be compromised.</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defTabSz="914400" rtl="0" eaLnBrk="1" fontAlgn="auto" latinLnBrk="0" hangingPunct="1">
              <a:spcBef>
                <a:spcPts val="0"/>
              </a:spcBef>
              <a:spcAft>
                <a:spcPts val="600"/>
              </a:spcAft>
              <a:buClrTx/>
              <a:buSzTx/>
              <a:buFontTx/>
              <a:buNone/>
              <a:tabLst/>
              <a:defRPr/>
            </a:pPr>
            <a:r>
              <a:rPr kumimoji="0" lang="en-US" sz="1600" b="0" i="0" u="none" strike="noStrike" kern="1200" cap="none" spc="0" normalizeH="0" baseline="0" noProof="0">
                <a:ln>
                  <a:noFill/>
                </a:ln>
                <a:solidFill>
                  <a:schemeClr val="tx2"/>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chemeClr val="tx2"/>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chemeClr val="tx2"/>
                </a:solidFill>
                <a:effectLst/>
                <a:uLnTx/>
                <a:uFillTx/>
                <a:latin typeface="Arial" panose="020B0604020202020204" pitchFamily="34" charset="0"/>
                <a:ea typeface="+mn-ea"/>
                <a:cs typeface="+mn-cs"/>
              </a:rPr>
              <a:pPr marL="0" marR="0" lvl="0" indent="0" defTabSz="914400" rtl="0" eaLnBrk="1" fontAlgn="auto" latinLnBrk="0" hangingPunct="1">
                <a:spcBef>
                  <a:spcPts val="0"/>
                </a:spcBef>
                <a:spcAft>
                  <a:spcPts val="600"/>
                </a:spcAft>
                <a:buClrTx/>
                <a:buSzTx/>
                <a:buFontTx/>
                <a:buNone/>
                <a:tabLst/>
                <a:defRPr/>
              </a:pPr>
              <a:t>24</a:t>
            </a:fld>
            <a:endParaRPr kumimoji="0" lang="en-US" sz="1600" b="0" i="0" u="none" strike="noStrike" kern="1200" cap="none" spc="0" normalizeH="0" baseline="0" noProof="0">
              <a:ln>
                <a:noFill/>
              </a:ln>
              <a:solidFill>
                <a:schemeClr val="tx2"/>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2452064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fontScale="90000"/>
          </a:bodyPr>
          <a:lstStyle/>
          <a:p>
            <a:pPr algn="ctr">
              <a:lnSpc>
                <a:spcPct val="150000"/>
              </a:lnSpc>
              <a:defRPr/>
            </a:pPr>
            <a:r>
              <a:rPr lang="en-US" sz="4400">
                <a:solidFill>
                  <a:schemeClr val="bg1"/>
                </a:solidFill>
              </a:rPr>
              <a:t>Step 3:</a:t>
            </a:r>
            <a:br>
              <a:rPr lang="en-US" sz="4400">
                <a:solidFill>
                  <a:schemeClr val="bg1"/>
                </a:solidFill>
              </a:rPr>
            </a:br>
            <a:r>
              <a:rPr lang="en-US">
                <a:solidFill>
                  <a:schemeClr val="bg1"/>
                </a:solidFill>
              </a:rPr>
              <a:t>Creating the Work Breakdown Structure</a:t>
            </a:r>
            <a:br>
              <a:rPr lang="en-US">
                <a:solidFill>
                  <a:schemeClr val="bg1"/>
                </a:solidFill>
              </a:rPr>
            </a:br>
            <a:endParaRPr lang="en-US">
              <a:solidFill>
                <a:schemeClr val="bg1"/>
              </a:solidFill>
            </a:endParaRPr>
          </a:p>
        </p:txBody>
      </p:sp>
      <p:sp>
        <p:nvSpPr>
          <p:cNvPr id="25605" name="Rectangle 3"/>
          <p:cNvSpPr>
            <a:spLocks noGrp="1" noChangeArrowheads="1"/>
          </p:cNvSpPr>
          <p:nvPr>
            <p:ph type="body" idx="1"/>
          </p:nvPr>
        </p:nvSpPr>
        <p:spPr>
          <a:xfrm>
            <a:off x="3476244" y="215900"/>
            <a:ext cx="8576056" cy="6107176"/>
          </a:xfrm>
        </p:spPr>
        <p:txBody>
          <a:bodyPr anchor="ctr">
            <a:normAutofit fontScale="92500" lnSpcReduction="10000"/>
          </a:bodyPr>
          <a:lstStyle/>
          <a:p>
            <a:pPr marL="0" indent="0" algn="l">
              <a:buNone/>
            </a:pPr>
            <a:r>
              <a:rPr lang="en-US" sz="3000" b="1" i="1" dirty="0">
                <a:solidFill>
                  <a:srgbClr val="44546A"/>
                </a:solidFill>
                <a:latin typeface="Calibri" panose="020F0502020204030204"/>
              </a:rPr>
              <a:t>Work Breakdown Structure (WBS)</a:t>
            </a:r>
          </a:p>
          <a:p>
            <a:pPr algn="l"/>
            <a:r>
              <a:rPr lang="en-US" sz="3000" dirty="0">
                <a:solidFill>
                  <a:srgbClr val="44546A"/>
                </a:solidFill>
                <a:latin typeface="Calibri" panose="020F0502020204030204"/>
              </a:rPr>
              <a:t>A hierarchical outline (map) that identifies the products and work elements involved in a project.</a:t>
            </a:r>
          </a:p>
          <a:p>
            <a:pPr algn="l"/>
            <a:r>
              <a:rPr lang="en-US" sz="3000" dirty="0">
                <a:solidFill>
                  <a:srgbClr val="44546A"/>
                </a:solidFill>
                <a:latin typeface="Calibri" panose="020F0502020204030204"/>
              </a:rPr>
              <a:t>Defines the relationship of the final deliverable (the project) to its sub deliverables, and in turn, their relationships to work packages.</a:t>
            </a:r>
          </a:p>
          <a:p>
            <a:pPr algn="l"/>
            <a:r>
              <a:rPr lang="en-US" sz="3000" dirty="0">
                <a:solidFill>
                  <a:srgbClr val="44546A"/>
                </a:solidFill>
                <a:latin typeface="Calibri" panose="020F0502020204030204"/>
              </a:rPr>
              <a:t>Best suited for design and build projects that have tangible outcomes rather than process-oriented projects.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25</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000414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000">
                <a:solidFill>
                  <a:schemeClr val="bg1"/>
                </a:solidFill>
              </a:rPr>
              <a:t>How WBS </a:t>
            </a:r>
            <a:br>
              <a:rPr lang="en-US" sz="4000">
                <a:solidFill>
                  <a:schemeClr val="bg1"/>
                </a:solidFill>
              </a:rPr>
            </a:br>
            <a:r>
              <a:rPr lang="en-US" sz="4000">
                <a:solidFill>
                  <a:schemeClr val="bg1"/>
                </a:solidFill>
              </a:rPr>
              <a:t>Helps the Project Manager</a:t>
            </a:r>
          </a:p>
        </p:txBody>
      </p:sp>
      <p:sp>
        <p:nvSpPr>
          <p:cNvPr id="25605" name="Rectangle 3"/>
          <p:cNvSpPr>
            <a:spLocks noGrp="1" noChangeArrowheads="1"/>
          </p:cNvSpPr>
          <p:nvPr>
            <p:ph type="body" idx="1"/>
          </p:nvPr>
        </p:nvSpPr>
        <p:spPr>
          <a:xfrm>
            <a:off x="3476244" y="215900"/>
            <a:ext cx="8576056" cy="6107176"/>
          </a:xfrm>
        </p:spPr>
        <p:txBody>
          <a:bodyPr anchor="ctr">
            <a:normAutofit fontScale="77500" lnSpcReduction="20000"/>
          </a:bodyPr>
          <a:lstStyle/>
          <a:p>
            <a:pPr marL="0" indent="0" algn="l">
              <a:buNone/>
            </a:pPr>
            <a:r>
              <a:rPr lang="en-US" sz="3000" b="1" i="1" dirty="0">
                <a:solidFill>
                  <a:srgbClr val="44546A"/>
                </a:solidFill>
                <a:latin typeface="Calibri" panose="020F0502020204030204"/>
              </a:rPr>
              <a:t>Work Breakdown Structure (WBS)</a:t>
            </a:r>
          </a:p>
          <a:p>
            <a:pPr algn="l"/>
            <a:r>
              <a:rPr lang="en-US" sz="3000" dirty="0">
                <a:solidFill>
                  <a:srgbClr val="44546A"/>
                </a:solidFill>
                <a:latin typeface="Calibri" panose="020F0502020204030204"/>
              </a:rPr>
              <a:t>Facilitates evaluation of cost, time, and technical performance of the organization on a project.</a:t>
            </a:r>
          </a:p>
          <a:p>
            <a:pPr algn="l"/>
            <a:r>
              <a:rPr lang="en-US" sz="3000" dirty="0">
                <a:solidFill>
                  <a:srgbClr val="44546A"/>
                </a:solidFill>
                <a:latin typeface="Calibri" panose="020F0502020204030204"/>
              </a:rPr>
              <a:t>Provides management with information appropriate to each organizational level.</a:t>
            </a:r>
          </a:p>
          <a:p>
            <a:pPr algn="l"/>
            <a:r>
              <a:rPr lang="en-US" sz="3000" dirty="0">
                <a:solidFill>
                  <a:srgbClr val="44546A"/>
                </a:solidFill>
                <a:latin typeface="Calibri" panose="020F0502020204030204"/>
              </a:rPr>
              <a:t>Helps in the development of the organization breakdown structure (OBS). which assigns project  responsibilities to organizational units and individuals</a:t>
            </a:r>
          </a:p>
          <a:p>
            <a:pPr algn="l"/>
            <a:r>
              <a:rPr lang="en-US" sz="3000" dirty="0">
                <a:solidFill>
                  <a:srgbClr val="44546A"/>
                </a:solidFill>
                <a:latin typeface="Calibri" panose="020F0502020204030204"/>
              </a:rPr>
              <a:t>Helps manage plan, schedule, and budget.</a:t>
            </a:r>
          </a:p>
          <a:p>
            <a:pPr algn="l"/>
            <a:r>
              <a:rPr lang="en-US" sz="3000" dirty="0">
                <a:solidFill>
                  <a:srgbClr val="44546A"/>
                </a:solidFill>
                <a:latin typeface="Calibri" panose="020F0502020204030204"/>
              </a:rPr>
              <a:t>Defines communication channels and assists in coordinating the various project elements.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26</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65601297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000">
                <a:solidFill>
                  <a:schemeClr val="bg1"/>
                </a:solidFill>
              </a:rPr>
              <a:t>Work </a:t>
            </a:r>
            <a:br>
              <a:rPr lang="en-US" sz="4000">
                <a:solidFill>
                  <a:schemeClr val="bg1"/>
                </a:solidFill>
              </a:rPr>
            </a:br>
            <a:r>
              <a:rPr lang="en-US" sz="4000">
                <a:solidFill>
                  <a:schemeClr val="bg1"/>
                </a:solidFill>
              </a:rPr>
              <a:t>Packages</a:t>
            </a:r>
          </a:p>
        </p:txBody>
      </p:sp>
      <p:sp>
        <p:nvSpPr>
          <p:cNvPr id="25605" name="Rectangle 3"/>
          <p:cNvSpPr>
            <a:spLocks noGrp="1" noChangeArrowheads="1"/>
          </p:cNvSpPr>
          <p:nvPr>
            <p:ph type="body" idx="1"/>
          </p:nvPr>
        </p:nvSpPr>
        <p:spPr>
          <a:xfrm>
            <a:off x="3476243" y="215900"/>
            <a:ext cx="8712705" cy="6107176"/>
          </a:xfrm>
        </p:spPr>
        <p:txBody>
          <a:bodyPr anchor="ctr">
            <a:normAutofit fontScale="77500" lnSpcReduction="20000"/>
          </a:bodyPr>
          <a:lstStyle/>
          <a:p>
            <a:pPr marL="0" indent="0" algn="l">
              <a:buNone/>
            </a:pPr>
            <a:r>
              <a:rPr lang="en-US" sz="3000" b="1" i="1" dirty="0">
                <a:solidFill>
                  <a:srgbClr val="44546A"/>
                </a:solidFill>
                <a:latin typeface="Calibri" panose="020F0502020204030204"/>
              </a:rPr>
              <a:t>Work Package </a:t>
            </a:r>
          </a:p>
          <a:p>
            <a:pPr marL="0" indent="0" algn="l">
              <a:buNone/>
            </a:pPr>
            <a:r>
              <a:rPr lang="en-US" sz="3000" dirty="0">
                <a:solidFill>
                  <a:srgbClr val="44546A"/>
                </a:solidFill>
                <a:latin typeface="Calibri" panose="020F0502020204030204"/>
              </a:rPr>
              <a:t>A work package is the lowest level of the WBS and it is output-oriented in that it:</a:t>
            </a:r>
          </a:p>
          <a:p>
            <a:pPr marL="292100" indent="-285750" algn="l">
              <a:buFont typeface="+mj-lt"/>
              <a:buAutoNum type="arabicPeriod"/>
            </a:pPr>
            <a:r>
              <a:rPr lang="en-US" sz="3000" dirty="0">
                <a:solidFill>
                  <a:srgbClr val="44546A"/>
                </a:solidFill>
                <a:latin typeface="Calibri" panose="020F0502020204030204"/>
              </a:rPr>
              <a:t>Defines work (what).</a:t>
            </a:r>
          </a:p>
          <a:p>
            <a:pPr marL="292100" indent="-285750" algn="l">
              <a:buFont typeface="+mj-lt"/>
              <a:buAutoNum type="arabicPeriod"/>
            </a:pPr>
            <a:r>
              <a:rPr lang="en-US" sz="3000" dirty="0">
                <a:solidFill>
                  <a:srgbClr val="44546A"/>
                </a:solidFill>
                <a:latin typeface="Calibri" panose="020F0502020204030204"/>
              </a:rPr>
              <a:t>Identifies time to complete a work package (how long).</a:t>
            </a:r>
          </a:p>
          <a:p>
            <a:pPr marL="292100" indent="-285750" algn="l">
              <a:buFont typeface="+mj-lt"/>
              <a:buAutoNum type="arabicPeriod"/>
            </a:pPr>
            <a:r>
              <a:rPr lang="en-US" sz="3000" dirty="0">
                <a:solidFill>
                  <a:srgbClr val="44546A"/>
                </a:solidFill>
                <a:latin typeface="Calibri" panose="020F0502020204030204"/>
              </a:rPr>
              <a:t>Identifies a time-phased budget to complete work package (cost).</a:t>
            </a:r>
          </a:p>
          <a:p>
            <a:pPr marL="292100" indent="-285750" algn="l">
              <a:buFont typeface="+mj-lt"/>
              <a:buAutoNum type="arabicPeriod"/>
            </a:pPr>
            <a:r>
              <a:rPr lang="en-US" sz="3000" dirty="0">
                <a:solidFill>
                  <a:srgbClr val="44546A"/>
                </a:solidFill>
                <a:latin typeface="Calibri" panose="020F0502020204030204"/>
              </a:rPr>
              <a:t>Identifies resources needed to complete a work package (how much).</a:t>
            </a:r>
          </a:p>
          <a:p>
            <a:pPr marL="292100" indent="-285750" algn="l">
              <a:buFont typeface="+mj-lt"/>
              <a:buAutoNum type="arabicPeriod"/>
            </a:pPr>
            <a:r>
              <a:rPr lang="en-US" sz="3000" dirty="0">
                <a:solidFill>
                  <a:srgbClr val="44546A"/>
                </a:solidFill>
                <a:latin typeface="Calibri" panose="020F0502020204030204"/>
              </a:rPr>
              <a:t>Identifies a person responsible for units of work (who).</a:t>
            </a:r>
          </a:p>
          <a:p>
            <a:pPr marL="292100" indent="-285750" algn="l">
              <a:buFont typeface="+mj-lt"/>
              <a:buAutoNum type="arabicPeriod"/>
            </a:pPr>
            <a:r>
              <a:rPr lang="en-US" sz="3000" dirty="0">
                <a:solidFill>
                  <a:srgbClr val="44546A"/>
                </a:solidFill>
                <a:latin typeface="Calibri" panose="020F0502020204030204"/>
              </a:rPr>
              <a:t>Identifies monitoring points (milestones) for measuring success.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27</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83942351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a:bodyPr>
          <a:lstStyle/>
          <a:p>
            <a:pPr algn="ctr" eaLnBrk="1" hangingPunct="1">
              <a:defRPr/>
            </a:pPr>
            <a:r>
              <a:rPr lang="en-US" sz="4800">
                <a:solidFill>
                  <a:schemeClr val="bg1"/>
                </a:solidFill>
              </a:rPr>
              <a:t>Work Breakdown Structure (WBS)</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28</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grpSp>
        <p:nvGrpSpPr>
          <p:cNvPr id="20" name="Group 19">
            <a:extLst>
              <a:ext uri="{FF2B5EF4-FFF2-40B4-BE49-F238E27FC236}">
                <a16:creationId xmlns:a16="http://schemas.microsoft.com/office/drawing/2014/main" id="{6A2581EA-A99C-48D4-9A0D-9EDCE727AE55}"/>
              </a:ext>
            </a:extLst>
          </p:cNvPr>
          <p:cNvGrpSpPr/>
          <p:nvPr/>
        </p:nvGrpSpPr>
        <p:grpSpPr>
          <a:xfrm>
            <a:off x="1619101" y="901011"/>
            <a:ext cx="8548688" cy="5075238"/>
            <a:chOff x="177800" y="1190625"/>
            <a:chExt cx="8548688" cy="5075238"/>
          </a:xfrm>
        </p:grpSpPr>
        <p:grpSp>
          <p:nvGrpSpPr>
            <p:cNvPr id="21" name="Group 48">
              <a:extLst>
                <a:ext uri="{FF2B5EF4-FFF2-40B4-BE49-F238E27FC236}">
                  <a16:creationId xmlns:a16="http://schemas.microsoft.com/office/drawing/2014/main" id="{30F12975-73FA-4715-A662-25425370A041}"/>
                </a:ext>
              </a:extLst>
            </p:cNvPr>
            <p:cNvGrpSpPr>
              <a:grpSpLocks/>
            </p:cNvGrpSpPr>
            <p:nvPr/>
          </p:nvGrpSpPr>
          <p:grpSpPr bwMode="auto">
            <a:xfrm>
              <a:off x="177800" y="3898900"/>
              <a:ext cx="4406900" cy="2366963"/>
              <a:chOff x="112" y="2456"/>
              <a:chExt cx="2776" cy="1491"/>
            </a:xfrm>
          </p:grpSpPr>
          <p:sp>
            <p:nvSpPr>
              <p:cNvPr id="53" name="Line 47">
                <a:extLst>
                  <a:ext uri="{FF2B5EF4-FFF2-40B4-BE49-F238E27FC236}">
                    <a16:creationId xmlns:a16="http://schemas.microsoft.com/office/drawing/2014/main" id="{7F02D8B7-83D0-475F-A690-638A0ED0FFB8}"/>
                  </a:ext>
                </a:extLst>
              </p:cNvPr>
              <p:cNvSpPr>
                <a:spLocks noChangeShapeType="1"/>
              </p:cNvSpPr>
              <p:nvPr/>
            </p:nvSpPr>
            <p:spPr bwMode="auto">
              <a:xfrm>
                <a:off x="1776" y="2456"/>
                <a:ext cx="0" cy="126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54" name="Text Box 12">
                <a:extLst>
                  <a:ext uri="{FF2B5EF4-FFF2-40B4-BE49-F238E27FC236}">
                    <a16:creationId xmlns:a16="http://schemas.microsoft.com/office/drawing/2014/main" id="{47F9EC54-4CED-4A16-B462-D5159605DECC}"/>
                  </a:ext>
                </a:extLst>
              </p:cNvPr>
              <p:cNvSpPr txBox="1">
                <a:spLocks noChangeArrowheads="1"/>
              </p:cNvSpPr>
              <p:nvPr/>
            </p:nvSpPr>
            <p:spPr bwMode="auto">
              <a:xfrm>
                <a:off x="336" y="2762"/>
                <a:ext cx="548" cy="185"/>
              </a:xfrm>
              <a:prstGeom prst="rect">
                <a:avLst/>
              </a:prstGeom>
              <a:solidFill>
                <a:srgbClr val="255898"/>
              </a:solidFill>
              <a:ln w="9525">
                <a:solidFill>
                  <a:srgbClr val="000000"/>
                </a:solidFill>
                <a:miter lim="800000"/>
                <a:headEnd/>
                <a:tailEnd/>
              </a:ln>
            </p:spPr>
            <p:txBody>
              <a:bodyPr>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FFFFFF"/>
                    </a:solidFill>
                    <a:effectLst/>
                    <a:uLnTx/>
                    <a:uFillTx/>
                    <a:latin typeface="Arial" charset="0"/>
                    <a:ea typeface="MS PGothic" charset="0"/>
                    <a:cs typeface="MS PGothic" charset="0"/>
                  </a:rPr>
                  <a:t>Level 4</a:t>
                </a:r>
              </a:p>
            </p:txBody>
          </p:sp>
          <p:sp>
            <p:nvSpPr>
              <p:cNvPr id="55" name="Text Box 21">
                <a:extLst>
                  <a:ext uri="{FF2B5EF4-FFF2-40B4-BE49-F238E27FC236}">
                    <a16:creationId xmlns:a16="http://schemas.microsoft.com/office/drawing/2014/main" id="{045CBF6A-FE1D-4EEB-AD53-F7CA3FDD0C1E}"/>
                  </a:ext>
                </a:extLst>
              </p:cNvPr>
              <p:cNvSpPr txBox="1">
                <a:spLocks noChangeArrowheads="1"/>
              </p:cNvSpPr>
              <p:nvPr/>
            </p:nvSpPr>
            <p:spPr bwMode="auto">
              <a:xfrm>
                <a:off x="1153" y="2702"/>
                <a:ext cx="1282" cy="306"/>
              </a:xfrm>
              <a:prstGeom prst="rect">
                <a:avLst/>
              </a:prstGeom>
              <a:solidFill>
                <a:srgbClr val="9FACC7">
                  <a:lumMod val="40000"/>
                  <a:lumOff val="60000"/>
                </a:srgbClr>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Compatible with Windows 7</a:t>
                </a:r>
              </a:p>
            </p:txBody>
          </p:sp>
          <p:sp>
            <p:nvSpPr>
              <p:cNvPr id="56" name="Text Box 22">
                <a:extLst>
                  <a:ext uri="{FF2B5EF4-FFF2-40B4-BE49-F238E27FC236}">
                    <a16:creationId xmlns:a16="http://schemas.microsoft.com/office/drawing/2014/main" id="{C2C71100-01DE-45D8-9C9B-08062E078F66}"/>
                  </a:ext>
                </a:extLst>
              </p:cNvPr>
              <p:cNvSpPr txBox="1">
                <a:spLocks noChangeArrowheads="1"/>
              </p:cNvSpPr>
              <p:nvPr/>
            </p:nvSpPr>
            <p:spPr bwMode="auto">
              <a:xfrm>
                <a:off x="1150" y="3171"/>
                <a:ext cx="1289" cy="306"/>
              </a:xfrm>
              <a:prstGeom prst="rect">
                <a:avLst/>
              </a:prstGeom>
              <a:solidFill>
                <a:srgbClr val="9FACC7">
                  <a:lumMod val="40000"/>
                  <a:lumOff val="60000"/>
                </a:srgbClr>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Compatible with Windows Vista</a:t>
                </a:r>
              </a:p>
            </p:txBody>
          </p:sp>
          <p:sp>
            <p:nvSpPr>
              <p:cNvPr id="57" name="Text Box 23">
                <a:extLst>
                  <a:ext uri="{FF2B5EF4-FFF2-40B4-BE49-F238E27FC236}">
                    <a16:creationId xmlns:a16="http://schemas.microsoft.com/office/drawing/2014/main" id="{1AB7278C-B304-43EA-8ED7-9567311C12B2}"/>
                  </a:ext>
                </a:extLst>
              </p:cNvPr>
              <p:cNvSpPr txBox="1">
                <a:spLocks noChangeArrowheads="1"/>
              </p:cNvSpPr>
              <p:nvPr/>
            </p:nvSpPr>
            <p:spPr bwMode="auto">
              <a:xfrm>
                <a:off x="1151" y="3641"/>
                <a:ext cx="1286" cy="306"/>
              </a:xfrm>
              <a:prstGeom prst="rect">
                <a:avLst/>
              </a:prstGeom>
              <a:solidFill>
                <a:srgbClr val="9FACC7">
                  <a:lumMod val="40000"/>
                  <a:lumOff val="60000"/>
                </a:srgbClr>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Compatible with Windows XP</a:t>
                </a:r>
              </a:p>
            </p:txBody>
          </p:sp>
          <p:sp>
            <p:nvSpPr>
              <p:cNvPr id="58" name="Text Box 34">
                <a:extLst>
                  <a:ext uri="{FF2B5EF4-FFF2-40B4-BE49-F238E27FC236}">
                    <a16:creationId xmlns:a16="http://schemas.microsoft.com/office/drawing/2014/main" id="{4904FF44-A934-4BB3-9C23-1D32727D9C4D}"/>
                  </a:ext>
                </a:extLst>
              </p:cNvPr>
              <p:cNvSpPr txBox="1">
                <a:spLocks noChangeArrowheads="1"/>
              </p:cNvSpPr>
              <p:nvPr/>
            </p:nvSpPr>
            <p:spPr bwMode="auto">
              <a:xfrm>
                <a:off x="2429" y="3696"/>
                <a:ext cx="45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1.1.2.3</a:t>
                </a:r>
              </a:p>
            </p:txBody>
          </p:sp>
          <p:sp>
            <p:nvSpPr>
              <p:cNvPr id="59" name="Text Box 35">
                <a:extLst>
                  <a:ext uri="{FF2B5EF4-FFF2-40B4-BE49-F238E27FC236}">
                    <a16:creationId xmlns:a16="http://schemas.microsoft.com/office/drawing/2014/main" id="{9035590D-07E2-4F33-B8C0-CCBA6B1E2718}"/>
                  </a:ext>
                </a:extLst>
              </p:cNvPr>
              <p:cNvSpPr txBox="1">
                <a:spLocks noChangeArrowheads="1"/>
              </p:cNvSpPr>
              <p:nvPr/>
            </p:nvSpPr>
            <p:spPr bwMode="auto">
              <a:xfrm>
                <a:off x="2429" y="3216"/>
                <a:ext cx="45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1.1.2.2</a:t>
                </a:r>
              </a:p>
            </p:txBody>
          </p:sp>
          <p:sp>
            <p:nvSpPr>
              <p:cNvPr id="60" name="Text Box 36">
                <a:extLst>
                  <a:ext uri="{FF2B5EF4-FFF2-40B4-BE49-F238E27FC236}">
                    <a16:creationId xmlns:a16="http://schemas.microsoft.com/office/drawing/2014/main" id="{FCCB7429-F053-4C92-A2AC-BF4CEEC30BCC}"/>
                  </a:ext>
                </a:extLst>
              </p:cNvPr>
              <p:cNvSpPr txBox="1">
                <a:spLocks noChangeArrowheads="1"/>
              </p:cNvSpPr>
              <p:nvPr/>
            </p:nvSpPr>
            <p:spPr bwMode="auto">
              <a:xfrm>
                <a:off x="2429" y="2759"/>
                <a:ext cx="45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1.1.2.1</a:t>
                </a:r>
              </a:p>
            </p:txBody>
          </p:sp>
          <p:sp>
            <p:nvSpPr>
              <p:cNvPr id="61" name="Text Box 38">
                <a:extLst>
                  <a:ext uri="{FF2B5EF4-FFF2-40B4-BE49-F238E27FC236}">
                    <a16:creationId xmlns:a16="http://schemas.microsoft.com/office/drawing/2014/main" id="{94E30C94-A148-4242-9C4A-B3B08ACED67F}"/>
                  </a:ext>
                </a:extLst>
              </p:cNvPr>
              <p:cNvSpPr txBox="1">
                <a:spLocks noChangeArrowheads="1"/>
              </p:cNvSpPr>
              <p:nvPr/>
            </p:nvSpPr>
            <p:spPr bwMode="auto">
              <a:xfrm>
                <a:off x="112" y="2961"/>
                <a:ext cx="101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(Work packages)</a:t>
                </a:r>
              </a:p>
            </p:txBody>
          </p:sp>
        </p:grpSp>
        <p:grpSp>
          <p:nvGrpSpPr>
            <p:cNvPr id="22" name="Group 46">
              <a:extLst>
                <a:ext uri="{FF2B5EF4-FFF2-40B4-BE49-F238E27FC236}">
                  <a16:creationId xmlns:a16="http://schemas.microsoft.com/office/drawing/2014/main" id="{8D35B380-96AD-43CB-8E88-85049F69CF6B}"/>
                </a:ext>
              </a:extLst>
            </p:cNvPr>
            <p:cNvGrpSpPr>
              <a:grpSpLocks/>
            </p:cNvGrpSpPr>
            <p:nvPr/>
          </p:nvGrpSpPr>
          <p:grpSpPr bwMode="auto">
            <a:xfrm>
              <a:off x="530225" y="2165350"/>
              <a:ext cx="8196263" cy="2003425"/>
              <a:chOff x="336" y="1440"/>
              <a:chExt cx="5163" cy="1262"/>
            </a:xfrm>
          </p:grpSpPr>
          <p:sp>
            <p:nvSpPr>
              <p:cNvPr id="37" name="Line 43">
                <a:extLst>
                  <a:ext uri="{FF2B5EF4-FFF2-40B4-BE49-F238E27FC236}">
                    <a16:creationId xmlns:a16="http://schemas.microsoft.com/office/drawing/2014/main" id="{CBA20798-2565-4F1A-9D3B-DDB254A4C708}"/>
                  </a:ext>
                </a:extLst>
              </p:cNvPr>
              <p:cNvSpPr>
                <a:spLocks noChangeShapeType="1"/>
              </p:cNvSpPr>
              <p:nvPr/>
            </p:nvSpPr>
            <p:spPr bwMode="auto">
              <a:xfrm>
                <a:off x="1776" y="1440"/>
                <a:ext cx="0" cy="9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8" name="Line 44">
                <a:extLst>
                  <a:ext uri="{FF2B5EF4-FFF2-40B4-BE49-F238E27FC236}">
                    <a16:creationId xmlns:a16="http://schemas.microsoft.com/office/drawing/2014/main" id="{64E716FA-0F97-4F4B-A01B-5CF882062AE0}"/>
                  </a:ext>
                </a:extLst>
              </p:cNvPr>
              <p:cNvSpPr>
                <a:spLocks noChangeShapeType="1"/>
              </p:cNvSpPr>
              <p:nvPr/>
            </p:nvSpPr>
            <p:spPr bwMode="auto">
              <a:xfrm>
                <a:off x="3248" y="1440"/>
                <a:ext cx="0" cy="9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9" name="Line 45">
                <a:extLst>
                  <a:ext uri="{FF2B5EF4-FFF2-40B4-BE49-F238E27FC236}">
                    <a16:creationId xmlns:a16="http://schemas.microsoft.com/office/drawing/2014/main" id="{1112CD4F-665F-4534-AB93-82E6D402DBAD}"/>
                  </a:ext>
                </a:extLst>
              </p:cNvPr>
              <p:cNvSpPr>
                <a:spLocks noChangeShapeType="1"/>
              </p:cNvSpPr>
              <p:nvPr/>
            </p:nvSpPr>
            <p:spPr bwMode="auto">
              <a:xfrm>
                <a:off x="4720" y="1440"/>
                <a:ext cx="0" cy="9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40" name="Text Box 11">
                <a:extLst>
                  <a:ext uri="{FF2B5EF4-FFF2-40B4-BE49-F238E27FC236}">
                    <a16:creationId xmlns:a16="http://schemas.microsoft.com/office/drawing/2014/main" id="{27D2898C-30E3-47D0-ACFE-21F0598047A4}"/>
                  </a:ext>
                </a:extLst>
              </p:cNvPr>
              <p:cNvSpPr txBox="1">
                <a:spLocks noChangeArrowheads="1"/>
              </p:cNvSpPr>
              <p:nvPr/>
            </p:nvSpPr>
            <p:spPr bwMode="auto">
              <a:xfrm>
                <a:off x="336" y="1824"/>
                <a:ext cx="548" cy="185"/>
              </a:xfrm>
              <a:prstGeom prst="rect">
                <a:avLst/>
              </a:prstGeom>
              <a:solidFill>
                <a:srgbClr val="255898"/>
              </a:solidFill>
              <a:ln w="9525">
                <a:solidFill>
                  <a:srgbClr val="000000"/>
                </a:solidFill>
                <a:miter lim="800000"/>
                <a:headEnd/>
                <a:tailEnd/>
              </a:ln>
            </p:spPr>
            <p:txBody>
              <a:bodyPr>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FFFFFF"/>
                    </a:solidFill>
                    <a:effectLst/>
                    <a:uLnTx/>
                    <a:uFillTx/>
                    <a:latin typeface="Arial" charset="0"/>
                    <a:ea typeface="MS PGothic" charset="0"/>
                    <a:cs typeface="MS PGothic" charset="0"/>
                  </a:rPr>
                  <a:t>Level 3</a:t>
                </a:r>
              </a:p>
            </p:txBody>
          </p:sp>
          <p:sp>
            <p:nvSpPr>
              <p:cNvPr id="41" name="Text Box 15">
                <a:extLst>
                  <a:ext uri="{FF2B5EF4-FFF2-40B4-BE49-F238E27FC236}">
                    <a16:creationId xmlns:a16="http://schemas.microsoft.com/office/drawing/2014/main" id="{3486ADD1-A113-40C1-AFD9-57DD258CEF5A}"/>
                  </a:ext>
                </a:extLst>
              </p:cNvPr>
              <p:cNvSpPr txBox="1">
                <a:spLocks noChangeArrowheads="1"/>
              </p:cNvSpPr>
              <p:nvPr/>
            </p:nvSpPr>
            <p:spPr bwMode="auto">
              <a:xfrm>
                <a:off x="1374" y="1764"/>
                <a:ext cx="840" cy="306"/>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Develop GUIs</a:t>
                </a:r>
              </a:p>
            </p:txBody>
          </p:sp>
          <p:sp>
            <p:nvSpPr>
              <p:cNvPr id="42" name="Text Box 16">
                <a:extLst>
                  <a:ext uri="{FF2B5EF4-FFF2-40B4-BE49-F238E27FC236}">
                    <a16:creationId xmlns:a16="http://schemas.microsoft.com/office/drawing/2014/main" id="{CD64FB7B-602F-4B4E-8A61-7B85FB19DB11}"/>
                  </a:ext>
                </a:extLst>
              </p:cNvPr>
              <p:cNvSpPr txBox="1">
                <a:spLocks noChangeArrowheads="1"/>
              </p:cNvSpPr>
              <p:nvPr/>
            </p:nvSpPr>
            <p:spPr bwMode="auto">
              <a:xfrm>
                <a:off x="2670" y="1764"/>
                <a:ext cx="1136" cy="306"/>
              </a:xfrm>
              <a:prstGeom prst="rect">
                <a:avLst/>
              </a:prstGeom>
              <a:solidFill>
                <a:srgbClr val="F7D7AC"/>
              </a:solidFill>
              <a:ln w="9525">
                <a:solidFill>
                  <a:srgbClr val="000000"/>
                </a:solidFill>
                <a:miter lim="800000"/>
                <a:headEnd/>
                <a:tailEnd/>
              </a:ln>
              <a:effectLst/>
            </p:spPr>
            <p:txBody>
              <a:bodyPr anchor="ctr" anchorCtr="1"/>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Design Cost Tracking Reports</a:t>
                </a:r>
              </a:p>
            </p:txBody>
          </p:sp>
          <p:sp>
            <p:nvSpPr>
              <p:cNvPr id="43" name="Text Box 17">
                <a:extLst>
                  <a:ext uri="{FF2B5EF4-FFF2-40B4-BE49-F238E27FC236}">
                    <a16:creationId xmlns:a16="http://schemas.microsoft.com/office/drawing/2014/main" id="{5FDDE308-DF25-4301-8C4C-1A18AAF1BC6C}"/>
                  </a:ext>
                </a:extLst>
              </p:cNvPr>
              <p:cNvSpPr txBox="1">
                <a:spLocks noChangeArrowheads="1"/>
              </p:cNvSpPr>
              <p:nvPr/>
            </p:nvSpPr>
            <p:spPr bwMode="auto">
              <a:xfrm>
                <a:off x="4318" y="1764"/>
                <a:ext cx="835" cy="306"/>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Module Testing</a:t>
                </a:r>
              </a:p>
            </p:txBody>
          </p:sp>
          <p:sp>
            <p:nvSpPr>
              <p:cNvPr id="44" name="Text Box 18">
                <a:extLst>
                  <a:ext uri="{FF2B5EF4-FFF2-40B4-BE49-F238E27FC236}">
                    <a16:creationId xmlns:a16="http://schemas.microsoft.com/office/drawing/2014/main" id="{F386C008-EF2C-485B-BEF3-35F405A2FDDF}"/>
                  </a:ext>
                </a:extLst>
              </p:cNvPr>
              <p:cNvSpPr txBox="1">
                <a:spLocks noChangeArrowheads="1"/>
              </p:cNvSpPr>
              <p:nvPr/>
            </p:nvSpPr>
            <p:spPr bwMode="auto">
              <a:xfrm>
                <a:off x="1152" y="2233"/>
                <a:ext cx="1285" cy="306"/>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Ensure Compatibility with Earlier Versions</a:t>
                </a:r>
              </a:p>
            </p:txBody>
          </p:sp>
          <p:sp>
            <p:nvSpPr>
              <p:cNvPr id="45" name="Text Box 19">
                <a:extLst>
                  <a:ext uri="{FF2B5EF4-FFF2-40B4-BE49-F238E27FC236}">
                    <a16:creationId xmlns:a16="http://schemas.microsoft.com/office/drawing/2014/main" id="{80883310-0C81-4CE4-B889-CC4134009A3F}"/>
                  </a:ext>
                </a:extLst>
              </p:cNvPr>
              <p:cNvSpPr txBox="1">
                <a:spLocks noChangeArrowheads="1"/>
              </p:cNvSpPr>
              <p:nvPr/>
            </p:nvSpPr>
            <p:spPr bwMode="auto">
              <a:xfrm>
                <a:off x="2794" y="2233"/>
                <a:ext cx="1012" cy="469"/>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Develop Cost/Schedule Interface</a:t>
                </a:r>
              </a:p>
            </p:txBody>
          </p:sp>
          <p:sp>
            <p:nvSpPr>
              <p:cNvPr id="46" name="Text Box 20">
                <a:extLst>
                  <a:ext uri="{FF2B5EF4-FFF2-40B4-BE49-F238E27FC236}">
                    <a16:creationId xmlns:a16="http://schemas.microsoft.com/office/drawing/2014/main" id="{2AD18486-FAEA-4522-B7A1-BC5110CD0D2E}"/>
                  </a:ext>
                </a:extLst>
              </p:cNvPr>
              <p:cNvSpPr txBox="1">
                <a:spLocks noChangeArrowheads="1"/>
              </p:cNvSpPr>
              <p:nvPr/>
            </p:nvSpPr>
            <p:spPr bwMode="auto">
              <a:xfrm>
                <a:off x="4318" y="2233"/>
                <a:ext cx="834" cy="306"/>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Defect Testing</a:t>
                </a:r>
              </a:p>
            </p:txBody>
          </p:sp>
          <p:sp>
            <p:nvSpPr>
              <p:cNvPr id="47" name="Text Box 28">
                <a:extLst>
                  <a:ext uri="{FF2B5EF4-FFF2-40B4-BE49-F238E27FC236}">
                    <a16:creationId xmlns:a16="http://schemas.microsoft.com/office/drawing/2014/main" id="{719C9632-6CC8-4AF5-8165-293B70DE0640}"/>
                  </a:ext>
                </a:extLst>
              </p:cNvPr>
              <p:cNvSpPr txBox="1">
                <a:spLocks noChangeArrowheads="1"/>
              </p:cNvSpPr>
              <p:nvPr/>
            </p:nvSpPr>
            <p:spPr bwMode="auto">
              <a:xfrm>
                <a:off x="2198" y="1817"/>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1.1.1</a:t>
                </a:r>
              </a:p>
            </p:txBody>
          </p:sp>
          <p:sp>
            <p:nvSpPr>
              <p:cNvPr id="48" name="Text Box 29">
                <a:extLst>
                  <a:ext uri="{FF2B5EF4-FFF2-40B4-BE49-F238E27FC236}">
                    <a16:creationId xmlns:a16="http://schemas.microsoft.com/office/drawing/2014/main" id="{1D7A1987-94C6-4ABA-920F-64968B9B19FD}"/>
                  </a:ext>
                </a:extLst>
              </p:cNvPr>
              <p:cNvSpPr txBox="1">
                <a:spLocks noChangeArrowheads="1"/>
              </p:cNvSpPr>
              <p:nvPr/>
            </p:nvSpPr>
            <p:spPr bwMode="auto">
              <a:xfrm>
                <a:off x="3824" y="2291"/>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1.2.2</a:t>
                </a:r>
              </a:p>
            </p:txBody>
          </p:sp>
          <p:sp>
            <p:nvSpPr>
              <p:cNvPr id="49" name="Text Box 30">
                <a:extLst>
                  <a:ext uri="{FF2B5EF4-FFF2-40B4-BE49-F238E27FC236}">
                    <a16:creationId xmlns:a16="http://schemas.microsoft.com/office/drawing/2014/main" id="{230F1B18-02B7-4540-B65F-B74D61DC53CC}"/>
                  </a:ext>
                </a:extLst>
              </p:cNvPr>
              <p:cNvSpPr txBox="1">
                <a:spLocks noChangeArrowheads="1"/>
              </p:cNvSpPr>
              <p:nvPr/>
            </p:nvSpPr>
            <p:spPr bwMode="auto">
              <a:xfrm>
                <a:off x="5134" y="2291"/>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1.3.2</a:t>
                </a:r>
              </a:p>
            </p:txBody>
          </p:sp>
          <p:sp>
            <p:nvSpPr>
              <p:cNvPr id="50" name="Text Box 31">
                <a:extLst>
                  <a:ext uri="{FF2B5EF4-FFF2-40B4-BE49-F238E27FC236}">
                    <a16:creationId xmlns:a16="http://schemas.microsoft.com/office/drawing/2014/main" id="{94419B3A-CF76-4738-8F27-905B61DB5B09}"/>
                  </a:ext>
                </a:extLst>
              </p:cNvPr>
              <p:cNvSpPr txBox="1">
                <a:spLocks noChangeArrowheads="1"/>
              </p:cNvSpPr>
              <p:nvPr/>
            </p:nvSpPr>
            <p:spPr bwMode="auto">
              <a:xfrm>
                <a:off x="5134" y="1817"/>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1.3.1</a:t>
                </a:r>
              </a:p>
            </p:txBody>
          </p:sp>
          <p:sp>
            <p:nvSpPr>
              <p:cNvPr id="51" name="Text Box 32">
                <a:extLst>
                  <a:ext uri="{FF2B5EF4-FFF2-40B4-BE49-F238E27FC236}">
                    <a16:creationId xmlns:a16="http://schemas.microsoft.com/office/drawing/2014/main" id="{04895A35-1A48-4064-943C-1F24EB7B9BBB}"/>
                  </a:ext>
                </a:extLst>
              </p:cNvPr>
              <p:cNvSpPr txBox="1">
                <a:spLocks noChangeArrowheads="1"/>
              </p:cNvSpPr>
              <p:nvPr/>
            </p:nvSpPr>
            <p:spPr bwMode="auto">
              <a:xfrm>
                <a:off x="3824" y="1817"/>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1.2.1</a:t>
                </a:r>
              </a:p>
            </p:txBody>
          </p:sp>
          <p:sp>
            <p:nvSpPr>
              <p:cNvPr id="52" name="Text Box 33">
                <a:extLst>
                  <a:ext uri="{FF2B5EF4-FFF2-40B4-BE49-F238E27FC236}">
                    <a16:creationId xmlns:a16="http://schemas.microsoft.com/office/drawing/2014/main" id="{C001975C-9FA9-45A7-9851-7B3F00FB1B3B}"/>
                  </a:ext>
                </a:extLst>
              </p:cNvPr>
              <p:cNvSpPr txBox="1">
                <a:spLocks noChangeArrowheads="1"/>
              </p:cNvSpPr>
              <p:nvPr/>
            </p:nvSpPr>
            <p:spPr bwMode="auto">
              <a:xfrm>
                <a:off x="2422" y="2291"/>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1.1.2</a:t>
                </a:r>
              </a:p>
            </p:txBody>
          </p:sp>
        </p:grpSp>
        <p:grpSp>
          <p:nvGrpSpPr>
            <p:cNvPr id="23" name="Group 41">
              <a:extLst>
                <a:ext uri="{FF2B5EF4-FFF2-40B4-BE49-F238E27FC236}">
                  <a16:creationId xmlns:a16="http://schemas.microsoft.com/office/drawing/2014/main" id="{C79C664D-9BF5-4031-8A0B-A1C7B4604D3E}"/>
                </a:ext>
              </a:extLst>
            </p:cNvPr>
            <p:cNvGrpSpPr>
              <a:grpSpLocks/>
            </p:cNvGrpSpPr>
            <p:nvPr/>
          </p:nvGrpSpPr>
          <p:grpSpPr bwMode="auto">
            <a:xfrm>
              <a:off x="530225" y="1555750"/>
              <a:ext cx="8048625" cy="865188"/>
              <a:chOff x="336" y="1056"/>
              <a:chExt cx="5070" cy="545"/>
            </a:xfrm>
          </p:grpSpPr>
          <p:sp>
            <p:nvSpPr>
              <p:cNvPr id="28" name="Freeform 39">
                <a:extLst>
                  <a:ext uri="{FF2B5EF4-FFF2-40B4-BE49-F238E27FC236}">
                    <a16:creationId xmlns:a16="http://schemas.microsoft.com/office/drawing/2014/main" id="{64A310E8-97ED-489A-85CF-F395139A7748}"/>
                  </a:ext>
                </a:extLst>
              </p:cNvPr>
              <p:cNvSpPr>
                <a:spLocks/>
              </p:cNvSpPr>
              <p:nvPr/>
            </p:nvSpPr>
            <p:spPr bwMode="auto">
              <a:xfrm>
                <a:off x="1776" y="1200"/>
                <a:ext cx="2944" cy="184"/>
              </a:xfrm>
              <a:custGeom>
                <a:avLst/>
                <a:gdLst>
                  <a:gd name="T0" fmla="*/ 0 w 2944"/>
                  <a:gd name="T1" fmla="*/ 184 h 184"/>
                  <a:gd name="T2" fmla="*/ 0 w 2944"/>
                  <a:gd name="T3" fmla="*/ 0 h 184"/>
                  <a:gd name="T4" fmla="*/ 2944 w 2944"/>
                  <a:gd name="T5" fmla="*/ 0 h 184"/>
                  <a:gd name="T6" fmla="*/ 2944 w 2944"/>
                  <a:gd name="T7" fmla="*/ 144 h 184"/>
                  <a:gd name="T8" fmla="*/ 0 60000 65536"/>
                  <a:gd name="T9" fmla="*/ 0 60000 65536"/>
                  <a:gd name="T10" fmla="*/ 0 60000 65536"/>
                  <a:gd name="T11" fmla="*/ 0 60000 65536"/>
                  <a:gd name="T12" fmla="*/ 0 w 2944"/>
                  <a:gd name="T13" fmla="*/ 0 h 184"/>
                  <a:gd name="T14" fmla="*/ 2944 w 2944"/>
                  <a:gd name="T15" fmla="*/ 184 h 184"/>
                </a:gdLst>
                <a:ahLst/>
                <a:cxnLst>
                  <a:cxn ang="T8">
                    <a:pos x="T0" y="T1"/>
                  </a:cxn>
                  <a:cxn ang="T9">
                    <a:pos x="T2" y="T3"/>
                  </a:cxn>
                  <a:cxn ang="T10">
                    <a:pos x="T4" y="T5"/>
                  </a:cxn>
                  <a:cxn ang="T11">
                    <a:pos x="T6" y="T7"/>
                  </a:cxn>
                </a:cxnLst>
                <a:rect l="T12" t="T13" r="T14" b="T15"/>
                <a:pathLst>
                  <a:path w="2944" h="184">
                    <a:moveTo>
                      <a:pt x="0" y="184"/>
                    </a:moveTo>
                    <a:lnTo>
                      <a:pt x="0" y="0"/>
                    </a:lnTo>
                    <a:lnTo>
                      <a:pt x="2944" y="0"/>
                    </a:lnTo>
                    <a:lnTo>
                      <a:pt x="2944" y="144"/>
                    </a:ln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9" name="Line 40">
                <a:extLst>
                  <a:ext uri="{FF2B5EF4-FFF2-40B4-BE49-F238E27FC236}">
                    <a16:creationId xmlns:a16="http://schemas.microsoft.com/office/drawing/2014/main" id="{D0089406-D586-4BB4-9043-88C127BA674A}"/>
                  </a:ext>
                </a:extLst>
              </p:cNvPr>
              <p:cNvSpPr>
                <a:spLocks noChangeShapeType="1"/>
              </p:cNvSpPr>
              <p:nvPr/>
            </p:nvSpPr>
            <p:spPr bwMode="auto">
              <a:xfrm>
                <a:off x="3248" y="1056"/>
                <a:ext cx="0" cy="3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0" name="Text Box 10">
                <a:extLst>
                  <a:ext uri="{FF2B5EF4-FFF2-40B4-BE49-F238E27FC236}">
                    <a16:creationId xmlns:a16="http://schemas.microsoft.com/office/drawing/2014/main" id="{43E69A8D-2451-4243-91C4-6B26EF990662}"/>
                  </a:ext>
                </a:extLst>
              </p:cNvPr>
              <p:cNvSpPr txBox="1">
                <a:spLocks noChangeArrowheads="1"/>
              </p:cNvSpPr>
              <p:nvPr/>
            </p:nvSpPr>
            <p:spPr bwMode="auto">
              <a:xfrm>
                <a:off x="336" y="1355"/>
                <a:ext cx="548" cy="185"/>
              </a:xfrm>
              <a:prstGeom prst="rect">
                <a:avLst/>
              </a:prstGeom>
              <a:solidFill>
                <a:srgbClr val="255898"/>
              </a:solidFill>
              <a:ln w="9525">
                <a:solidFill>
                  <a:srgbClr val="000000"/>
                </a:solidFill>
                <a:miter lim="800000"/>
                <a:headEnd/>
                <a:tailEnd/>
              </a:ln>
            </p:spPr>
            <p:txBody>
              <a:bodyPr>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FFFFFF"/>
                    </a:solidFill>
                    <a:effectLst/>
                    <a:uLnTx/>
                    <a:uFillTx/>
                    <a:latin typeface="Arial" charset="0"/>
                    <a:ea typeface="MS PGothic" charset="0"/>
                    <a:cs typeface="MS PGothic" charset="0"/>
                  </a:rPr>
                  <a:t>Level 2</a:t>
                </a:r>
              </a:p>
            </p:txBody>
          </p:sp>
          <p:sp>
            <p:nvSpPr>
              <p:cNvPr id="31" name="Text Box 9">
                <a:extLst>
                  <a:ext uri="{FF2B5EF4-FFF2-40B4-BE49-F238E27FC236}">
                    <a16:creationId xmlns:a16="http://schemas.microsoft.com/office/drawing/2014/main" id="{18EB2C47-4B04-4C74-9756-5E05BA023087}"/>
                  </a:ext>
                </a:extLst>
              </p:cNvPr>
              <p:cNvSpPr txBox="1">
                <a:spLocks noChangeArrowheads="1"/>
              </p:cNvSpPr>
              <p:nvPr/>
            </p:nvSpPr>
            <p:spPr bwMode="auto">
              <a:xfrm>
                <a:off x="1376" y="1295"/>
                <a:ext cx="837" cy="306"/>
              </a:xfrm>
              <a:prstGeom prst="rect">
                <a:avLst/>
              </a:prstGeom>
              <a:solidFill>
                <a:srgbClr val="BDD6AE"/>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Software Design</a:t>
                </a:r>
              </a:p>
            </p:txBody>
          </p:sp>
          <p:sp>
            <p:nvSpPr>
              <p:cNvPr id="32" name="Text Box 13">
                <a:extLst>
                  <a:ext uri="{FF2B5EF4-FFF2-40B4-BE49-F238E27FC236}">
                    <a16:creationId xmlns:a16="http://schemas.microsoft.com/office/drawing/2014/main" id="{987FDFA8-279A-40E5-98FD-93A23990397F}"/>
                  </a:ext>
                </a:extLst>
              </p:cNvPr>
              <p:cNvSpPr txBox="1">
                <a:spLocks noChangeArrowheads="1"/>
              </p:cNvSpPr>
              <p:nvPr/>
            </p:nvSpPr>
            <p:spPr bwMode="auto">
              <a:xfrm>
                <a:off x="2670" y="1295"/>
                <a:ext cx="1154" cy="306"/>
              </a:xfrm>
              <a:prstGeom prst="rect">
                <a:avLst/>
              </a:prstGeom>
              <a:solidFill>
                <a:srgbClr val="BDD6AE"/>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Cost Management Plan</a:t>
                </a:r>
              </a:p>
            </p:txBody>
          </p:sp>
          <p:sp>
            <p:nvSpPr>
              <p:cNvPr id="33" name="Text Box 14">
                <a:extLst>
                  <a:ext uri="{FF2B5EF4-FFF2-40B4-BE49-F238E27FC236}">
                    <a16:creationId xmlns:a16="http://schemas.microsoft.com/office/drawing/2014/main" id="{5B5B6E2F-E35E-42A8-84AB-7C57B92DD3B7}"/>
                  </a:ext>
                </a:extLst>
              </p:cNvPr>
              <p:cNvSpPr txBox="1">
                <a:spLocks noChangeArrowheads="1"/>
              </p:cNvSpPr>
              <p:nvPr/>
            </p:nvSpPr>
            <p:spPr bwMode="auto">
              <a:xfrm>
                <a:off x="4318" y="1295"/>
                <a:ext cx="835" cy="306"/>
              </a:xfrm>
              <a:prstGeom prst="rect">
                <a:avLst/>
              </a:prstGeom>
              <a:solidFill>
                <a:srgbClr val="BDD6AE"/>
              </a:solidFill>
              <a:ln w="9525">
                <a:solidFill>
                  <a:srgbClr val="000000"/>
                </a:solidFill>
                <a:miter lim="800000"/>
                <a:headEnd/>
                <a:tailEnd/>
              </a:ln>
              <a:effec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System Testing</a:t>
                </a:r>
              </a:p>
            </p:txBody>
          </p:sp>
          <p:sp>
            <p:nvSpPr>
              <p:cNvPr id="34" name="Text Box 25">
                <a:extLst>
                  <a:ext uri="{FF2B5EF4-FFF2-40B4-BE49-F238E27FC236}">
                    <a16:creationId xmlns:a16="http://schemas.microsoft.com/office/drawing/2014/main" id="{73C0E758-02E5-4A3C-8B5C-4202FE99DBC7}"/>
                  </a:ext>
                </a:extLst>
              </p:cNvPr>
              <p:cNvSpPr txBox="1">
                <a:spLocks noChangeArrowheads="1"/>
              </p:cNvSpPr>
              <p:nvPr/>
            </p:nvSpPr>
            <p:spPr bwMode="auto">
              <a:xfrm>
                <a:off x="2198" y="1351"/>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a:t>
                </a:r>
              </a:p>
            </p:txBody>
          </p:sp>
          <p:sp>
            <p:nvSpPr>
              <p:cNvPr id="35" name="Text Box 26">
                <a:extLst>
                  <a:ext uri="{FF2B5EF4-FFF2-40B4-BE49-F238E27FC236}">
                    <a16:creationId xmlns:a16="http://schemas.microsoft.com/office/drawing/2014/main" id="{28AF9F12-12B3-45D3-8B59-903681459ACC}"/>
                  </a:ext>
                </a:extLst>
              </p:cNvPr>
              <p:cNvSpPr txBox="1">
                <a:spLocks noChangeArrowheads="1"/>
              </p:cNvSpPr>
              <p:nvPr/>
            </p:nvSpPr>
            <p:spPr bwMode="auto">
              <a:xfrm>
                <a:off x="3806" y="1351"/>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1.2</a:t>
                </a:r>
              </a:p>
            </p:txBody>
          </p:sp>
          <p:sp>
            <p:nvSpPr>
              <p:cNvPr id="36" name="Text Box 27">
                <a:extLst>
                  <a:ext uri="{FF2B5EF4-FFF2-40B4-BE49-F238E27FC236}">
                    <a16:creationId xmlns:a16="http://schemas.microsoft.com/office/drawing/2014/main" id="{24F04BD5-F18C-46B6-970D-D8F883A64F06}"/>
                  </a:ext>
                </a:extLst>
              </p:cNvPr>
              <p:cNvSpPr txBox="1">
                <a:spLocks noChangeArrowheads="1"/>
              </p:cNvSpPr>
              <p:nvPr/>
            </p:nvSpPr>
            <p:spPr bwMode="auto">
              <a:xfrm>
                <a:off x="5134" y="1350"/>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1.3</a:t>
                </a:r>
              </a:p>
            </p:txBody>
          </p:sp>
        </p:grpSp>
        <p:grpSp>
          <p:nvGrpSpPr>
            <p:cNvPr id="24" name="Group 42">
              <a:extLst>
                <a:ext uri="{FF2B5EF4-FFF2-40B4-BE49-F238E27FC236}">
                  <a16:creationId xmlns:a16="http://schemas.microsoft.com/office/drawing/2014/main" id="{1ECEEF3D-034B-4DC1-BC54-CED16664CE0E}"/>
                </a:ext>
              </a:extLst>
            </p:cNvPr>
            <p:cNvGrpSpPr>
              <a:grpSpLocks/>
            </p:cNvGrpSpPr>
            <p:nvPr/>
          </p:nvGrpSpPr>
          <p:grpSpPr bwMode="auto">
            <a:xfrm>
              <a:off x="530225" y="1190625"/>
              <a:ext cx="6169025" cy="485775"/>
              <a:chOff x="336" y="826"/>
              <a:chExt cx="3886" cy="306"/>
            </a:xfrm>
          </p:grpSpPr>
          <p:sp>
            <p:nvSpPr>
              <p:cNvPr id="25" name="Text Box 8">
                <a:extLst>
                  <a:ext uri="{FF2B5EF4-FFF2-40B4-BE49-F238E27FC236}">
                    <a16:creationId xmlns:a16="http://schemas.microsoft.com/office/drawing/2014/main" id="{D46A06E9-682B-4DE9-86A2-07C1053C557E}"/>
                  </a:ext>
                </a:extLst>
              </p:cNvPr>
              <p:cNvSpPr txBox="1">
                <a:spLocks noChangeArrowheads="1"/>
              </p:cNvSpPr>
              <p:nvPr/>
            </p:nvSpPr>
            <p:spPr bwMode="auto">
              <a:xfrm>
                <a:off x="336" y="886"/>
                <a:ext cx="548" cy="185"/>
              </a:xfrm>
              <a:prstGeom prst="rect">
                <a:avLst/>
              </a:prstGeom>
              <a:solidFill>
                <a:srgbClr val="255898"/>
              </a:solidFill>
              <a:ln w="9525">
                <a:solidFill>
                  <a:srgbClr val="000000"/>
                </a:solidFill>
                <a:miter lim="800000"/>
                <a:headEnd/>
                <a:tailEnd/>
              </a:ln>
            </p:spPr>
            <p:txBody>
              <a:bodyPr>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FFFFFF"/>
                    </a:solidFill>
                    <a:effectLst/>
                    <a:uLnTx/>
                    <a:uFillTx/>
                    <a:latin typeface="Arial" charset="0"/>
                    <a:ea typeface="MS PGothic" charset="0"/>
                    <a:cs typeface="MS PGothic" charset="0"/>
                  </a:rPr>
                  <a:t>Level 1</a:t>
                </a:r>
              </a:p>
            </p:txBody>
          </p:sp>
          <p:sp>
            <p:nvSpPr>
              <p:cNvPr id="26" name="Text Box 7">
                <a:extLst>
                  <a:ext uri="{FF2B5EF4-FFF2-40B4-BE49-F238E27FC236}">
                    <a16:creationId xmlns:a16="http://schemas.microsoft.com/office/drawing/2014/main" id="{99153784-9E61-4280-AC6F-7DE0FF42F94E}"/>
                  </a:ext>
                </a:extLst>
              </p:cNvPr>
              <p:cNvSpPr txBox="1">
                <a:spLocks noChangeArrowheads="1"/>
              </p:cNvSpPr>
              <p:nvPr/>
            </p:nvSpPr>
            <p:spPr bwMode="auto">
              <a:xfrm>
                <a:off x="2518" y="826"/>
                <a:ext cx="1452" cy="306"/>
              </a:xfrm>
              <a:prstGeom prst="rect">
                <a:avLst/>
              </a:prstGeom>
              <a:solidFill>
                <a:srgbClr val="9FACC7"/>
              </a:solidFill>
              <a:ln w="9525">
                <a:solidFill>
                  <a:srgbClr val="000000"/>
                </a:solidFill>
                <a:miter lim="800000"/>
                <a:headEnd/>
                <a:tailEnd/>
              </a:ln>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Develop Windows 8 Operating System</a:t>
                </a:r>
              </a:p>
            </p:txBody>
          </p:sp>
          <p:sp>
            <p:nvSpPr>
              <p:cNvPr id="27" name="Text Box 24">
                <a:extLst>
                  <a:ext uri="{FF2B5EF4-FFF2-40B4-BE49-F238E27FC236}">
                    <a16:creationId xmlns:a16="http://schemas.microsoft.com/office/drawing/2014/main" id="{F4FA9D00-061B-45A2-ACAB-E876C07E3948}"/>
                  </a:ext>
                </a:extLst>
              </p:cNvPr>
              <p:cNvSpPr txBox="1">
                <a:spLocks noChangeArrowheads="1"/>
              </p:cNvSpPr>
              <p:nvPr/>
            </p:nvSpPr>
            <p:spPr bwMode="auto">
              <a:xfrm>
                <a:off x="3950" y="883"/>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1.0</a:t>
                </a:r>
              </a:p>
            </p:txBody>
          </p:sp>
        </p:grpSp>
      </p:grpSp>
    </p:spTree>
    <p:extLst>
      <p:ext uri="{BB962C8B-B14F-4D97-AF65-F5344CB8AC3E}">
        <p14:creationId xmlns:p14="http://schemas.microsoft.com/office/powerpoint/2010/main" val="34834789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13"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69E83FAD-16EF-45CF-B86C-CB4113F8A30D}"/>
              </a:ext>
            </a:extLst>
          </p:cNvPr>
          <p:cNvSpPr>
            <a:spLocks noGrp="1"/>
          </p:cNvSpPr>
          <p:nvPr>
            <p:ph type="title"/>
          </p:nvPr>
        </p:nvSpPr>
        <p:spPr>
          <a:xfrm>
            <a:off x="163531" y="1066798"/>
            <a:ext cx="3156399" cy="4724400"/>
          </a:xfrm>
        </p:spPr>
        <p:txBody>
          <a:bodyPr anchor="ctr">
            <a:normAutofit/>
          </a:bodyPr>
          <a:lstStyle/>
          <a:p>
            <a:pPr algn="ctr">
              <a:lnSpc>
                <a:spcPct val="150000"/>
              </a:lnSpc>
            </a:pPr>
            <a:r>
              <a:rPr lang="en-US" sz="4000">
                <a:solidFill>
                  <a:schemeClr val="bg1"/>
                </a:solidFill>
              </a:rPr>
              <a:t>Work</a:t>
            </a:r>
            <a:br>
              <a:rPr lang="en-US" sz="4000">
                <a:solidFill>
                  <a:schemeClr val="bg1"/>
                </a:solidFill>
              </a:rPr>
            </a:br>
            <a:r>
              <a:rPr lang="en-US" sz="4000">
                <a:solidFill>
                  <a:schemeClr val="bg1"/>
                </a:solidFill>
              </a:rPr>
              <a:t>Breakdown </a:t>
            </a:r>
            <a:br>
              <a:rPr lang="en-US" sz="4000">
                <a:solidFill>
                  <a:schemeClr val="bg1"/>
                </a:solidFill>
              </a:rPr>
            </a:br>
            <a:r>
              <a:rPr lang="en-US" sz="4000">
                <a:solidFill>
                  <a:schemeClr val="bg1"/>
                </a:solidFill>
              </a:rPr>
              <a:t>Structure </a:t>
            </a:r>
            <a:br>
              <a:rPr lang="en-US" sz="4000">
                <a:solidFill>
                  <a:schemeClr val="bg1"/>
                </a:solidFill>
              </a:rPr>
            </a:br>
            <a:r>
              <a:rPr lang="en-US" sz="4000">
                <a:solidFill>
                  <a:schemeClr val="bg1"/>
                </a:solidFill>
              </a:rPr>
              <a:t>(WBS)</a:t>
            </a:r>
          </a:p>
        </p:txBody>
      </p:sp>
      <p:sp>
        <p:nvSpPr>
          <p:cNvPr id="3" name="Subtitle 2"/>
          <p:cNvSpPr>
            <a:spLocks noGrp="1"/>
          </p:cNvSpPr>
          <p:nvPr>
            <p:ph idx="1"/>
          </p:nvPr>
        </p:nvSpPr>
        <p:spPr>
          <a:xfrm>
            <a:off x="3630239" y="182880"/>
            <a:ext cx="8398230" cy="6497320"/>
          </a:xfrm>
        </p:spPr>
        <p:txBody>
          <a:bodyPr anchor="ctr">
            <a:noAutofit/>
          </a:bodyPr>
          <a:lstStyle/>
          <a:p>
            <a:pPr>
              <a:lnSpc>
                <a:spcPct val="100000"/>
              </a:lnSpc>
            </a:pPr>
            <a:r>
              <a:rPr lang="en-US" sz="2800" dirty="0">
                <a:solidFill>
                  <a:srgbClr val="FF0000"/>
                </a:solidFill>
              </a:rPr>
              <a:t>Levels</a:t>
            </a:r>
            <a:r>
              <a:rPr lang="en-US" sz="2800" dirty="0">
                <a:solidFill>
                  <a:schemeClr val="tx2"/>
                </a:solidFill>
              </a:rPr>
              <a:t>: </a:t>
            </a:r>
          </a:p>
          <a:p>
            <a:pPr lvl="1">
              <a:lnSpc>
                <a:spcPct val="100000"/>
              </a:lnSpc>
            </a:pPr>
            <a:r>
              <a:rPr lang="en-US" sz="2400" dirty="0">
                <a:solidFill>
                  <a:schemeClr val="tx2"/>
                </a:solidFill>
              </a:rPr>
              <a:t>The depth of the WBS is dependent upon the size and complexity of the project and the level of detail needed to plan and manage it.</a:t>
            </a:r>
          </a:p>
          <a:p>
            <a:pPr lvl="1">
              <a:lnSpc>
                <a:spcPct val="100000"/>
              </a:lnSpc>
            </a:pPr>
            <a:endParaRPr lang="en-US" sz="2400" dirty="0">
              <a:solidFill>
                <a:schemeClr val="tx2"/>
              </a:solidFill>
            </a:endParaRPr>
          </a:p>
          <a:p>
            <a:pPr>
              <a:lnSpc>
                <a:spcPct val="100000"/>
              </a:lnSpc>
            </a:pPr>
            <a:r>
              <a:rPr lang="en-US" sz="2800" dirty="0">
                <a:solidFill>
                  <a:srgbClr val="FF0000"/>
                </a:solidFill>
              </a:rPr>
              <a:t>The 100% Rule</a:t>
            </a:r>
            <a:r>
              <a:rPr lang="en-US" sz="2800" dirty="0">
                <a:solidFill>
                  <a:schemeClr val="tx2"/>
                </a:solidFill>
              </a:rPr>
              <a:t>: </a:t>
            </a:r>
          </a:p>
          <a:p>
            <a:pPr lvl="1">
              <a:lnSpc>
                <a:spcPct val="100000"/>
              </a:lnSpc>
            </a:pPr>
            <a:r>
              <a:rPr lang="en-US" sz="2400" dirty="0">
                <a:solidFill>
                  <a:schemeClr val="tx2"/>
                </a:solidFill>
              </a:rPr>
              <a:t>This rule states that the WBS includes 100% of the work defined by the project scope and captures all work deliverables to be completed, including project management.</a:t>
            </a:r>
          </a:p>
          <a:p>
            <a:pPr lvl="1">
              <a:lnSpc>
                <a:spcPct val="100000"/>
              </a:lnSpc>
            </a:pPr>
            <a:r>
              <a:rPr lang="en-US" sz="2400" dirty="0">
                <a:solidFill>
                  <a:schemeClr val="tx2"/>
                </a:solidFill>
              </a:rPr>
              <a:t>The rule applies to all levels within the hierarchy.</a:t>
            </a:r>
          </a:p>
        </p:txBody>
      </p:sp>
      <p:sp>
        <p:nvSpPr>
          <p:cNvPr id="24" name="Slide Number Placeholder 4">
            <a:extLst>
              <a:ext uri="{FF2B5EF4-FFF2-40B4-BE49-F238E27FC236}">
                <a16:creationId xmlns:a16="http://schemas.microsoft.com/office/drawing/2014/main" id="{7E075037-E2FA-4803-85A2-B3B5A1847AA0}"/>
              </a:ext>
            </a:extLst>
          </p:cNvPr>
          <p:cNvSpPr txBox="1">
            <a:spLocks/>
          </p:cNvSpPr>
          <p:nvPr/>
        </p:nvSpPr>
        <p:spPr>
          <a:xfrm>
            <a:off x="11524274" y="6217920"/>
            <a:ext cx="640080" cy="640080"/>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fld id="{AA1528E9-8C64-44A4-BC02-5222E70D7F27}" type="slidenum">
              <a:rPr lang="en-US" sz="1600">
                <a:solidFill>
                  <a:srgbClr val="44546A"/>
                </a:solidFill>
              </a:rPr>
              <a:pPr>
                <a:spcAft>
                  <a:spcPts val="600"/>
                </a:spcAft>
                <a:defRPr/>
              </a:pPr>
              <a:t>29</a:t>
            </a:fld>
            <a:endParaRPr lang="en-US" sz="1600">
              <a:solidFill>
                <a:srgbClr val="44546A"/>
              </a:solidFill>
            </a:endParaRPr>
          </a:p>
        </p:txBody>
      </p:sp>
    </p:spTree>
    <p:extLst>
      <p:ext uri="{BB962C8B-B14F-4D97-AF65-F5344CB8AC3E}">
        <p14:creationId xmlns:p14="http://schemas.microsoft.com/office/powerpoint/2010/main" val="309518989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13"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69E83FAD-16EF-45CF-B86C-CB4113F8A30D}"/>
              </a:ext>
            </a:extLst>
          </p:cNvPr>
          <p:cNvSpPr>
            <a:spLocks noGrp="1"/>
          </p:cNvSpPr>
          <p:nvPr>
            <p:ph type="title"/>
          </p:nvPr>
        </p:nvSpPr>
        <p:spPr>
          <a:xfrm>
            <a:off x="163531" y="1066798"/>
            <a:ext cx="3156399" cy="4724400"/>
          </a:xfrm>
        </p:spPr>
        <p:txBody>
          <a:bodyPr anchor="ctr">
            <a:normAutofit/>
          </a:bodyPr>
          <a:lstStyle/>
          <a:p>
            <a:pPr algn="ctr">
              <a:lnSpc>
                <a:spcPct val="150000"/>
              </a:lnSpc>
            </a:pPr>
            <a:r>
              <a:rPr lang="en-US" sz="4000">
                <a:solidFill>
                  <a:schemeClr val="bg1"/>
                </a:solidFill>
              </a:rPr>
              <a:t>Work</a:t>
            </a:r>
            <a:br>
              <a:rPr lang="en-US" sz="4000">
                <a:solidFill>
                  <a:schemeClr val="bg1"/>
                </a:solidFill>
              </a:rPr>
            </a:br>
            <a:r>
              <a:rPr lang="en-US" sz="4000">
                <a:solidFill>
                  <a:schemeClr val="bg1"/>
                </a:solidFill>
              </a:rPr>
              <a:t>Breakdown </a:t>
            </a:r>
            <a:br>
              <a:rPr lang="en-US" sz="4000">
                <a:solidFill>
                  <a:schemeClr val="bg1"/>
                </a:solidFill>
              </a:rPr>
            </a:br>
            <a:r>
              <a:rPr lang="en-US" sz="4000">
                <a:solidFill>
                  <a:schemeClr val="bg1"/>
                </a:solidFill>
              </a:rPr>
              <a:t>Structure </a:t>
            </a:r>
            <a:br>
              <a:rPr lang="en-US" sz="4000">
                <a:solidFill>
                  <a:schemeClr val="bg1"/>
                </a:solidFill>
              </a:rPr>
            </a:br>
            <a:r>
              <a:rPr lang="en-US" sz="4000">
                <a:solidFill>
                  <a:schemeClr val="bg1"/>
                </a:solidFill>
              </a:rPr>
              <a:t>(WBS)</a:t>
            </a:r>
          </a:p>
        </p:txBody>
      </p:sp>
      <p:sp>
        <p:nvSpPr>
          <p:cNvPr id="3" name="Subtitle 2"/>
          <p:cNvSpPr>
            <a:spLocks noGrp="1"/>
          </p:cNvSpPr>
          <p:nvPr>
            <p:ph idx="1"/>
          </p:nvPr>
        </p:nvSpPr>
        <p:spPr>
          <a:xfrm>
            <a:off x="3644145" y="1482448"/>
            <a:ext cx="8398230" cy="4954386"/>
          </a:xfrm>
        </p:spPr>
        <p:txBody>
          <a:bodyPr anchor="ctr">
            <a:noAutofit/>
          </a:bodyPr>
          <a:lstStyle/>
          <a:p>
            <a:pPr>
              <a:lnSpc>
                <a:spcPct val="100000"/>
              </a:lnSpc>
            </a:pPr>
            <a:r>
              <a:rPr lang="en-US">
                <a:solidFill>
                  <a:schemeClr val="tx2"/>
                </a:solidFill>
              </a:rPr>
              <a:t>Wait for a minute…did you clearly understand what you just read on the slide before?</a:t>
            </a:r>
          </a:p>
          <a:p>
            <a:pPr>
              <a:lnSpc>
                <a:spcPct val="100000"/>
              </a:lnSpc>
            </a:pPr>
            <a:r>
              <a:rPr lang="en-US">
                <a:solidFill>
                  <a:schemeClr val="tx2"/>
                </a:solidFill>
              </a:rPr>
              <a:t>This is quite important…as a project manager your role is to achieve the project’s objectives.  Therefore, the deliverables must be captured effectively by the project team as part of the WBS.  If it is not part of the WBS, it is not part of the project.  Very simple, right? </a:t>
            </a:r>
          </a:p>
          <a:p>
            <a:pPr>
              <a:lnSpc>
                <a:spcPct val="100000"/>
              </a:lnSpc>
            </a:pPr>
            <a:r>
              <a:rPr lang="en-US">
                <a:solidFill>
                  <a:schemeClr val="tx2"/>
                </a:solidFill>
              </a:rPr>
              <a:t>Unfortunately, it is not that easy, and a lot of projects have what is called “scope creep” resulting in projects that are over budget and behind schedule. </a:t>
            </a:r>
          </a:p>
        </p:txBody>
      </p:sp>
      <p:pic>
        <p:nvPicPr>
          <p:cNvPr id="24" name="Picture 3">
            <a:extLst>
              <a:ext uri="{FF2B5EF4-FFF2-40B4-BE49-F238E27FC236}">
                <a16:creationId xmlns:a16="http://schemas.microsoft.com/office/drawing/2014/main" id="{D2CE10CA-1310-454B-BA86-EB0FDFB7E4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28467" y="119817"/>
            <a:ext cx="4305300" cy="11906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Slide Number Placeholder 4">
            <a:extLst>
              <a:ext uri="{FF2B5EF4-FFF2-40B4-BE49-F238E27FC236}">
                <a16:creationId xmlns:a16="http://schemas.microsoft.com/office/drawing/2014/main" id="{7938C3AC-B32B-462F-BB5B-D36365950322}"/>
              </a:ext>
            </a:extLst>
          </p:cNvPr>
          <p:cNvSpPr txBox="1">
            <a:spLocks/>
          </p:cNvSpPr>
          <p:nvPr/>
        </p:nvSpPr>
        <p:spPr>
          <a:xfrm>
            <a:off x="11548872" y="6217920"/>
            <a:ext cx="640080" cy="640080"/>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fld id="{AA1528E9-8C64-44A4-BC02-5222E70D7F27}" type="slidenum">
              <a:rPr lang="en-US" sz="1600">
                <a:solidFill>
                  <a:srgbClr val="44546A"/>
                </a:solidFill>
              </a:rPr>
              <a:pPr>
                <a:spcAft>
                  <a:spcPts val="600"/>
                </a:spcAft>
                <a:defRPr/>
              </a:pPr>
              <a:t>30</a:t>
            </a:fld>
            <a:endParaRPr lang="en-US" sz="1600">
              <a:solidFill>
                <a:srgbClr val="44546A"/>
              </a:solidFill>
            </a:endParaRPr>
          </a:p>
        </p:txBody>
      </p:sp>
    </p:spTree>
    <p:extLst>
      <p:ext uri="{BB962C8B-B14F-4D97-AF65-F5344CB8AC3E}">
        <p14:creationId xmlns:p14="http://schemas.microsoft.com/office/powerpoint/2010/main" val="416117956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a:solidFill>
                  <a:schemeClr val="bg1"/>
                </a:solidFill>
              </a:rPr>
              <a:t>Step 4:</a:t>
            </a:r>
            <a:br>
              <a:rPr lang="en-US" sz="4400">
                <a:solidFill>
                  <a:schemeClr val="bg1"/>
                </a:solidFill>
              </a:rPr>
            </a:br>
            <a:r>
              <a:rPr lang="en-US">
                <a:solidFill>
                  <a:schemeClr val="bg1"/>
                </a:solidFill>
              </a:rPr>
              <a:t>Integrating the WBS</a:t>
            </a:r>
            <a:br>
              <a:rPr lang="en-US">
                <a:solidFill>
                  <a:schemeClr val="bg1"/>
                </a:solidFill>
              </a:rPr>
            </a:br>
            <a:r>
              <a:rPr lang="en-US">
                <a:solidFill>
                  <a:schemeClr val="bg1"/>
                </a:solidFill>
              </a:rPr>
              <a:t>with the Organization</a:t>
            </a:r>
          </a:p>
        </p:txBody>
      </p:sp>
      <p:sp>
        <p:nvSpPr>
          <p:cNvPr id="25605" name="Rectangle 3"/>
          <p:cNvSpPr>
            <a:spLocks noGrp="1" noChangeArrowheads="1"/>
          </p:cNvSpPr>
          <p:nvPr>
            <p:ph type="body" idx="1"/>
          </p:nvPr>
        </p:nvSpPr>
        <p:spPr>
          <a:xfrm>
            <a:off x="3476244" y="127000"/>
            <a:ext cx="8576056" cy="6388100"/>
          </a:xfrm>
        </p:spPr>
        <p:txBody>
          <a:bodyPr anchor="ctr">
            <a:normAutofit/>
          </a:bodyPr>
          <a:lstStyle/>
          <a:p>
            <a:pPr marL="0" indent="0" algn="l">
              <a:buNone/>
            </a:pPr>
            <a:r>
              <a:rPr lang="en-US" sz="3000" b="1" i="1">
                <a:solidFill>
                  <a:srgbClr val="44546A"/>
                </a:solidFill>
                <a:latin typeface="Calibri" panose="020F0502020204030204"/>
              </a:rPr>
              <a:t>Organizational Breakdown Structure (OBS)</a:t>
            </a:r>
          </a:p>
          <a:p>
            <a:r>
              <a:rPr lang="en-US" sz="3000">
                <a:solidFill>
                  <a:srgbClr val="44546A"/>
                </a:solidFill>
                <a:latin typeface="Calibri" panose="020F0502020204030204"/>
              </a:rPr>
              <a:t>Depicts how the firm is organized to discharge its work responsibility for a project.</a:t>
            </a:r>
          </a:p>
          <a:p>
            <a:pPr lvl="1"/>
            <a:r>
              <a:rPr lang="en-US" sz="2600">
                <a:solidFill>
                  <a:srgbClr val="44546A"/>
                </a:solidFill>
                <a:latin typeface="Calibri" panose="020F0502020204030204"/>
              </a:rPr>
              <a:t>Provides a framework to summarize organization work unit performance.</a:t>
            </a:r>
          </a:p>
          <a:p>
            <a:pPr lvl="1"/>
            <a:r>
              <a:rPr lang="en-US" sz="2600">
                <a:solidFill>
                  <a:srgbClr val="44546A"/>
                </a:solidFill>
                <a:latin typeface="Calibri" panose="020F0502020204030204"/>
              </a:rPr>
              <a:t>Identifies organization units responsible for work packages.</a:t>
            </a:r>
          </a:p>
          <a:p>
            <a:pPr lvl="1"/>
            <a:r>
              <a:rPr lang="en-US" sz="2600">
                <a:solidFill>
                  <a:srgbClr val="44546A"/>
                </a:solidFill>
                <a:latin typeface="Calibri" panose="020F0502020204030204"/>
              </a:rPr>
              <a:t>Ties the organizational units to cost control accounts.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31</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21073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fontScale="90000"/>
          </a:bodyPr>
          <a:lstStyle/>
          <a:p>
            <a:pPr algn="ctr" eaLnBrk="1" hangingPunct="1">
              <a:defRPr/>
            </a:pPr>
            <a:r>
              <a:rPr lang="en-US" sz="4800">
                <a:solidFill>
                  <a:schemeClr val="bg1"/>
                </a:solidFill>
              </a:rPr>
              <a:t>Integrating the WBS with OBS</a:t>
            </a:r>
            <a:br>
              <a:rPr lang="en-US" sz="4800">
                <a:solidFill>
                  <a:schemeClr val="bg1"/>
                </a:solidFill>
              </a:rPr>
            </a:br>
            <a:r>
              <a:rPr lang="en-US" sz="4800">
                <a:solidFill>
                  <a:schemeClr val="bg1"/>
                </a:solidFill>
              </a:rPr>
              <a:t>with the </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32</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3" name="Picture 2">
            <a:extLst>
              <a:ext uri="{FF2B5EF4-FFF2-40B4-BE49-F238E27FC236}">
                <a16:creationId xmlns:a16="http://schemas.microsoft.com/office/drawing/2014/main" id="{36FE2784-DA23-4201-93D7-24C8D64B14E2}"/>
              </a:ext>
            </a:extLst>
          </p:cNvPr>
          <p:cNvPicPr>
            <a:picLocks noChangeAspect="1"/>
          </p:cNvPicPr>
          <p:nvPr/>
        </p:nvPicPr>
        <p:blipFill>
          <a:blip r:embed="rId3"/>
          <a:stretch>
            <a:fillRect/>
          </a:stretch>
        </p:blipFill>
        <p:spPr>
          <a:xfrm>
            <a:off x="664195" y="599607"/>
            <a:ext cx="10889442" cy="5799017"/>
          </a:xfrm>
          <a:prstGeom prst="rect">
            <a:avLst/>
          </a:prstGeom>
        </p:spPr>
      </p:pic>
    </p:spTree>
    <p:extLst>
      <p:ext uri="{BB962C8B-B14F-4D97-AF65-F5344CB8AC3E}">
        <p14:creationId xmlns:p14="http://schemas.microsoft.com/office/powerpoint/2010/main" val="302290990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fontScale="90000"/>
          </a:bodyPr>
          <a:lstStyle/>
          <a:p>
            <a:pPr algn="ctr">
              <a:lnSpc>
                <a:spcPct val="150000"/>
              </a:lnSpc>
              <a:defRPr/>
            </a:pPr>
            <a:r>
              <a:rPr lang="en-US" sz="4400">
                <a:solidFill>
                  <a:schemeClr val="bg1"/>
                </a:solidFill>
              </a:rPr>
              <a:t>Step 5:</a:t>
            </a:r>
            <a:br>
              <a:rPr lang="en-US" sz="4400">
                <a:solidFill>
                  <a:schemeClr val="bg1"/>
                </a:solidFill>
              </a:rPr>
            </a:br>
            <a:r>
              <a:rPr lang="en-US">
                <a:solidFill>
                  <a:schemeClr val="bg1"/>
                </a:solidFill>
              </a:rPr>
              <a:t>Coding the WBS for</a:t>
            </a:r>
            <a:br>
              <a:rPr lang="en-US">
                <a:solidFill>
                  <a:schemeClr val="bg1"/>
                </a:solidFill>
              </a:rPr>
            </a:br>
            <a:r>
              <a:rPr lang="en-US">
                <a:solidFill>
                  <a:schemeClr val="bg1"/>
                </a:solidFill>
              </a:rPr>
              <a:t>the Information System</a:t>
            </a:r>
          </a:p>
        </p:txBody>
      </p:sp>
      <p:sp>
        <p:nvSpPr>
          <p:cNvPr id="25605" name="Rectangle 3"/>
          <p:cNvSpPr>
            <a:spLocks noGrp="1" noChangeArrowheads="1"/>
          </p:cNvSpPr>
          <p:nvPr>
            <p:ph type="body" idx="1"/>
          </p:nvPr>
        </p:nvSpPr>
        <p:spPr>
          <a:xfrm>
            <a:off x="3476244" y="127000"/>
            <a:ext cx="8576056" cy="6388100"/>
          </a:xfrm>
        </p:spPr>
        <p:txBody>
          <a:bodyPr anchor="ctr">
            <a:normAutofit/>
          </a:bodyPr>
          <a:lstStyle/>
          <a:p>
            <a:pPr marL="0" indent="0">
              <a:buNone/>
            </a:pPr>
            <a:r>
              <a:rPr lang="en-US" sz="3000" b="1" i="1">
                <a:solidFill>
                  <a:srgbClr val="44546A"/>
                </a:solidFill>
                <a:latin typeface="Calibri" panose="020F0502020204030204"/>
              </a:rPr>
              <a:t>WBS Coding System</a:t>
            </a:r>
          </a:p>
          <a:p>
            <a:r>
              <a:rPr lang="en-US" sz="3000">
                <a:solidFill>
                  <a:srgbClr val="44546A"/>
                </a:solidFill>
                <a:latin typeface="Calibri" panose="020F0502020204030204"/>
              </a:rPr>
              <a:t>Defines:</a:t>
            </a:r>
          </a:p>
          <a:p>
            <a:pPr lvl="1"/>
            <a:r>
              <a:rPr lang="en-US" sz="2600">
                <a:solidFill>
                  <a:srgbClr val="44546A"/>
                </a:solidFill>
                <a:latin typeface="Calibri" panose="020F0502020204030204"/>
              </a:rPr>
              <a:t>Levels and elements of the WBS</a:t>
            </a:r>
          </a:p>
          <a:p>
            <a:pPr lvl="1"/>
            <a:r>
              <a:rPr lang="en-US" sz="2600">
                <a:solidFill>
                  <a:srgbClr val="44546A"/>
                </a:solidFill>
                <a:latin typeface="Calibri" panose="020F0502020204030204"/>
              </a:rPr>
              <a:t>Organization elements</a:t>
            </a:r>
          </a:p>
          <a:p>
            <a:pPr lvl="1"/>
            <a:r>
              <a:rPr lang="en-US" sz="2600">
                <a:solidFill>
                  <a:srgbClr val="44546A"/>
                </a:solidFill>
                <a:latin typeface="Calibri" panose="020F0502020204030204"/>
              </a:rPr>
              <a:t>Work packages</a:t>
            </a:r>
          </a:p>
          <a:p>
            <a:pPr lvl="1"/>
            <a:r>
              <a:rPr lang="en-US" sz="2600">
                <a:solidFill>
                  <a:srgbClr val="44546A"/>
                </a:solidFill>
                <a:latin typeface="Calibri" panose="020F0502020204030204"/>
              </a:rPr>
              <a:t>Budget and cost information</a:t>
            </a:r>
          </a:p>
          <a:p>
            <a:r>
              <a:rPr lang="en-US" sz="3000">
                <a:solidFill>
                  <a:srgbClr val="44546A"/>
                </a:solidFill>
                <a:latin typeface="Calibri" panose="020F0502020204030204"/>
              </a:rPr>
              <a:t>Allows reports to be consolidated at any level in the organization structure</a:t>
            </a:r>
            <a:endParaRPr lang="en-US" sz="2600">
              <a:solidFill>
                <a:srgbClr val="44546A"/>
              </a:solidFill>
              <a:latin typeface="Calibri" panose="020F0502020204030204"/>
            </a:endParaRP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33</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6588017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fontScale="90000"/>
          </a:bodyPr>
          <a:lstStyle/>
          <a:p>
            <a:pPr algn="ctr" eaLnBrk="1" hangingPunct="1">
              <a:defRPr/>
            </a:pPr>
            <a:r>
              <a:rPr lang="en-US" sz="4800">
                <a:solidFill>
                  <a:schemeClr val="bg1"/>
                </a:solidFill>
              </a:rPr>
              <a:t>WBS Coding</a:t>
            </a:r>
            <a:br>
              <a:rPr lang="en-US" sz="4800">
                <a:solidFill>
                  <a:schemeClr val="bg1"/>
                </a:solidFill>
              </a:rPr>
            </a:br>
            <a:r>
              <a:rPr lang="en-US" sz="4800">
                <a:solidFill>
                  <a:schemeClr val="bg1"/>
                </a:solidFill>
              </a:rPr>
              <a:t>with the </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34</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4" name="Picture 3">
            <a:extLst>
              <a:ext uri="{FF2B5EF4-FFF2-40B4-BE49-F238E27FC236}">
                <a16:creationId xmlns:a16="http://schemas.microsoft.com/office/drawing/2014/main" id="{712E5EEB-F524-458E-B7FF-F37E45691E0F}"/>
              </a:ext>
            </a:extLst>
          </p:cNvPr>
          <p:cNvPicPr>
            <a:picLocks noChangeAspect="1"/>
          </p:cNvPicPr>
          <p:nvPr/>
        </p:nvPicPr>
        <p:blipFill>
          <a:blip r:embed="rId3"/>
          <a:stretch>
            <a:fillRect/>
          </a:stretch>
        </p:blipFill>
        <p:spPr>
          <a:xfrm>
            <a:off x="3090108" y="790347"/>
            <a:ext cx="5905962" cy="5296565"/>
          </a:xfrm>
          <a:prstGeom prst="rect">
            <a:avLst/>
          </a:prstGeom>
        </p:spPr>
      </p:pic>
    </p:spTree>
    <p:extLst>
      <p:ext uri="{BB962C8B-B14F-4D97-AF65-F5344CB8AC3E}">
        <p14:creationId xmlns:p14="http://schemas.microsoft.com/office/powerpoint/2010/main" val="339202732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dirty="0">
                <a:solidFill>
                  <a:schemeClr val="bg1"/>
                </a:solidFill>
              </a:rPr>
              <a:t>Responsibility Matrix (RM)</a:t>
            </a:r>
            <a:endParaRPr lang="en-US" dirty="0">
              <a:solidFill>
                <a:schemeClr val="bg1"/>
              </a:solidFill>
            </a:endParaRPr>
          </a:p>
        </p:txBody>
      </p:sp>
      <p:sp>
        <p:nvSpPr>
          <p:cNvPr id="25605" name="Rectangle 3"/>
          <p:cNvSpPr>
            <a:spLocks noGrp="1" noChangeArrowheads="1"/>
          </p:cNvSpPr>
          <p:nvPr>
            <p:ph type="body" idx="1"/>
          </p:nvPr>
        </p:nvSpPr>
        <p:spPr>
          <a:xfrm>
            <a:off x="3476244" y="127000"/>
            <a:ext cx="8576056" cy="6388100"/>
          </a:xfrm>
        </p:spPr>
        <p:txBody>
          <a:bodyPr anchor="ctr">
            <a:normAutofit lnSpcReduction="10000"/>
          </a:bodyPr>
          <a:lstStyle/>
          <a:p>
            <a:r>
              <a:rPr lang="en-US" sz="3000">
                <a:solidFill>
                  <a:srgbClr val="44546A"/>
                </a:solidFill>
                <a:latin typeface="Calibri" panose="020F0502020204030204"/>
              </a:rPr>
              <a:t>Also called a linear responsibility chart.</a:t>
            </a:r>
          </a:p>
          <a:p>
            <a:r>
              <a:rPr lang="en-US" sz="3000">
                <a:solidFill>
                  <a:srgbClr val="44546A"/>
                </a:solidFill>
                <a:latin typeface="Calibri" panose="020F0502020204030204"/>
              </a:rPr>
              <a:t>Summarizes the tasks to be accomplished and who is responsible for what on the project.</a:t>
            </a:r>
          </a:p>
          <a:p>
            <a:pPr lvl="1"/>
            <a:r>
              <a:rPr lang="en-US" sz="2600">
                <a:solidFill>
                  <a:srgbClr val="44546A"/>
                </a:solidFill>
                <a:latin typeface="Calibri" panose="020F0502020204030204"/>
              </a:rPr>
              <a:t>Lists project activities and participants.</a:t>
            </a:r>
          </a:p>
          <a:p>
            <a:pPr lvl="1"/>
            <a:r>
              <a:rPr lang="en-US" sz="2600">
                <a:solidFill>
                  <a:srgbClr val="44546A"/>
                </a:solidFill>
                <a:latin typeface="Calibri" panose="020F0502020204030204"/>
              </a:rPr>
              <a:t>Clarifies critical interfaces between units and individuals that need coordination.</a:t>
            </a:r>
          </a:p>
          <a:p>
            <a:pPr lvl="1"/>
            <a:r>
              <a:rPr lang="en-US" sz="2600">
                <a:solidFill>
                  <a:srgbClr val="44546A"/>
                </a:solidFill>
                <a:latin typeface="Calibri" panose="020F0502020204030204"/>
              </a:rPr>
              <a:t>Provide a means for all participants to view their responsibilities and agree on their assignments.</a:t>
            </a:r>
          </a:p>
          <a:p>
            <a:pPr lvl="1"/>
            <a:r>
              <a:rPr lang="en-US" sz="2600">
                <a:solidFill>
                  <a:srgbClr val="44546A"/>
                </a:solidFill>
                <a:latin typeface="Calibri" panose="020F0502020204030204"/>
              </a:rPr>
              <a:t>Clarifies the extent or type of authority that can be exercised by each participant.</a:t>
            </a:r>
            <a:endParaRPr lang="en-US" sz="2200">
              <a:solidFill>
                <a:srgbClr val="44546A"/>
              </a:solidFill>
              <a:latin typeface="Calibri" panose="020F0502020204030204"/>
            </a:endParaRP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35</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5007176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fontScale="90000"/>
          </a:bodyPr>
          <a:lstStyle/>
          <a:p>
            <a:pPr algn="ctr" eaLnBrk="1" hangingPunct="1">
              <a:defRPr/>
            </a:pPr>
            <a:r>
              <a:rPr lang="en-US" sz="4800">
                <a:solidFill>
                  <a:schemeClr val="bg1"/>
                </a:solidFill>
              </a:rPr>
              <a:t>Responsibility Matrix for a Research Project</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36</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3" name="Picture 2">
            <a:extLst>
              <a:ext uri="{FF2B5EF4-FFF2-40B4-BE49-F238E27FC236}">
                <a16:creationId xmlns:a16="http://schemas.microsoft.com/office/drawing/2014/main" id="{1D0DD3A7-674A-4A6C-A801-A7003C479875}"/>
              </a:ext>
            </a:extLst>
          </p:cNvPr>
          <p:cNvPicPr>
            <a:picLocks noChangeAspect="1"/>
          </p:cNvPicPr>
          <p:nvPr/>
        </p:nvPicPr>
        <p:blipFill>
          <a:blip r:embed="rId3"/>
          <a:stretch>
            <a:fillRect/>
          </a:stretch>
        </p:blipFill>
        <p:spPr>
          <a:xfrm>
            <a:off x="1460157" y="649115"/>
            <a:ext cx="9268637" cy="5616988"/>
          </a:xfrm>
          <a:prstGeom prst="rect">
            <a:avLst/>
          </a:prstGeom>
        </p:spPr>
      </p:pic>
    </p:spTree>
    <p:extLst>
      <p:ext uri="{BB962C8B-B14F-4D97-AF65-F5344CB8AC3E}">
        <p14:creationId xmlns:p14="http://schemas.microsoft.com/office/powerpoint/2010/main" val="190219606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769829"/>
          </a:xfrm>
        </p:spPr>
        <p:txBody>
          <a:bodyPr anchor="t">
            <a:normAutofit/>
          </a:bodyPr>
          <a:lstStyle/>
          <a:p>
            <a:pPr algn="ctr" eaLnBrk="1" hangingPunct="1">
              <a:defRPr/>
            </a:pPr>
            <a:r>
              <a:rPr lang="en-US" sz="4800">
                <a:solidFill>
                  <a:schemeClr val="bg1"/>
                </a:solidFill>
              </a:rPr>
              <a:t>RM for the  Conveyor Belt Project</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37</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4" name="Picture 3">
            <a:extLst>
              <a:ext uri="{FF2B5EF4-FFF2-40B4-BE49-F238E27FC236}">
                <a16:creationId xmlns:a16="http://schemas.microsoft.com/office/drawing/2014/main" id="{BD81A7F8-FF7D-4FD4-A9E8-4E6FA5EA32DA}"/>
              </a:ext>
            </a:extLst>
          </p:cNvPr>
          <p:cNvPicPr>
            <a:picLocks noChangeAspect="1"/>
          </p:cNvPicPr>
          <p:nvPr/>
        </p:nvPicPr>
        <p:blipFill>
          <a:blip r:embed="rId3"/>
          <a:stretch>
            <a:fillRect/>
          </a:stretch>
        </p:blipFill>
        <p:spPr>
          <a:xfrm>
            <a:off x="538226" y="809154"/>
            <a:ext cx="11112500" cy="5541175"/>
          </a:xfrm>
          <a:prstGeom prst="rect">
            <a:avLst/>
          </a:prstGeom>
        </p:spPr>
      </p:pic>
    </p:spTree>
    <p:extLst>
      <p:ext uri="{BB962C8B-B14F-4D97-AF65-F5344CB8AC3E}">
        <p14:creationId xmlns:p14="http://schemas.microsoft.com/office/powerpoint/2010/main" val="310144147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 name="Group 31">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33"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 name="Group 3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7" name="Freeform: Shape 3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8" name="Freeform: Shape 3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9" name="Freeform: Shape 3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0" name="Freeform: Shape 3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1" name="Freeform: Shape 4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2" name="Freeform: Shape 4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3" name="Freeform: Shape 4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7092A2C6-4E28-46D7-9C9E-94BC5E834B2A}"/>
              </a:ext>
            </a:extLst>
          </p:cNvPr>
          <p:cNvSpPr>
            <a:spLocks noGrp="1"/>
          </p:cNvSpPr>
          <p:nvPr>
            <p:ph type="title"/>
          </p:nvPr>
        </p:nvSpPr>
        <p:spPr>
          <a:xfrm>
            <a:off x="789708" y="1014574"/>
            <a:ext cx="9725730" cy="2226769"/>
          </a:xfrm>
        </p:spPr>
        <p:txBody>
          <a:bodyPr vert="horz" lIns="91440" tIns="45720" rIns="91440" bIns="45720" rtlCol="0" anchor="ctr">
            <a:normAutofit/>
          </a:bodyPr>
          <a:lstStyle/>
          <a:p>
            <a:r>
              <a:rPr lang="en-US" sz="4800" kern="1200">
                <a:solidFill>
                  <a:schemeClr val="bg1"/>
                </a:solidFill>
                <a:latin typeface="+mj-lt"/>
                <a:ea typeface="+mj-ea"/>
                <a:cs typeface="+mj-cs"/>
              </a:rPr>
              <a:t>Summary</a:t>
            </a:r>
          </a:p>
        </p:txBody>
      </p:sp>
      <p:sp>
        <p:nvSpPr>
          <p:cNvPr id="18" name="Slide Number Placeholder 4">
            <a:extLst>
              <a:ext uri="{FF2B5EF4-FFF2-40B4-BE49-F238E27FC236}">
                <a16:creationId xmlns:a16="http://schemas.microsoft.com/office/drawing/2014/main" id="{6655DD19-00C8-4929-804E-57B39C45261D}"/>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38</a:t>
            </a:fld>
            <a:endParaRPr lang="en-US" sz="1600">
              <a:solidFill>
                <a:srgbClr val="44546A"/>
              </a:solidFill>
            </a:endParaRPr>
          </a:p>
        </p:txBody>
      </p:sp>
      <p:pic>
        <p:nvPicPr>
          <p:cNvPr id="19" name="Picture 18">
            <a:extLst>
              <a:ext uri="{FF2B5EF4-FFF2-40B4-BE49-F238E27FC236}">
                <a16:creationId xmlns:a16="http://schemas.microsoft.com/office/drawing/2014/main" id="{517A4CE7-A0BA-488D-9FB4-5B04696873B3}"/>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7041889" y="3762435"/>
            <a:ext cx="4827023" cy="2253234"/>
          </a:xfrm>
          <a:prstGeom prst="rect">
            <a:avLst/>
          </a:prstGeom>
        </p:spPr>
      </p:pic>
    </p:spTree>
    <p:extLst>
      <p:ext uri="{BB962C8B-B14F-4D97-AF65-F5344CB8AC3E}">
        <p14:creationId xmlns:p14="http://schemas.microsoft.com/office/powerpoint/2010/main" val="239147336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Rectangle 2"/>
          <p:cNvSpPr>
            <a:spLocks noGrp="1" noChangeArrowheads="1"/>
          </p:cNvSpPr>
          <p:nvPr>
            <p:ph type="title"/>
          </p:nvPr>
        </p:nvSpPr>
        <p:spPr>
          <a:xfrm>
            <a:off x="609600" y="274638"/>
            <a:ext cx="10972800" cy="1143000"/>
          </a:xfrm>
        </p:spPr>
        <p:txBody>
          <a:bodyPr wrap="square" anchor="ctr">
            <a:normAutofit/>
          </a:bodyPr>
          <a:lstStyle/>
          <a:p>
            <a:r>
              <a:rPr lang="en-US"/>
              <a:t>Management of Projects</a:t>
            </a:r>
          </a:p>
        </p:txBody>
      </p:sp>
      <p:graphicFrame>
        <p:nvGraphicFramePr>
          <p:cNvPr id="37892" name="Rectangle 3">
            <a:extLst>
              <a:ext uri="{FF2B5EF4-FFF2-40B4-BE49-F238E27FC236}">
                <a16:creationId xmlns:a16="http://schemas.microsoft.com/office/drawing/2014/main" id="{4B612258-64E4-4097-89C3-296AAAF21C17}"/>
              </a:ext>
            </a:extLst>
          </p:cNvPr>
          <p:cNvGraphicFramePr>
            <a:graphicFrameLocks noGrp="1"/>
          </p:cNvGraphicFramePr>
          <p:nvPr>
            <p:ph idx="1"/>
          </p:nvPr>
        </p:nvGraphicFramePr>
        <p:xfrm>
          <a:off x="609600" y="1600201"/>
          <a:ext cx="10972800" cy="45259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Slide Number Placeholder 4">
            <a:extLst>
              <a:ext uri="{FF2B5EF4-FFF2-40B4-BE49-F238E27FC236}">
                <a16:creationId xmlns:a16="http://schemas.microsoft.com/office/drawing/2014/main" id="{E4F943D8-6863-459C-BEE2-7CB4DF8BA21A}"/>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39</a:t>
            </a:fld>
            <a:endParaRPr lang="en-US" sz="1600">
              <a:solidFill>
                <a:srgbClr val="44546A"/>
              </a:solidFill>
            </a:endParaRPr>
          </a:p>
        </p:txBody>
      </p:sp>
    </p:spTree>
    <p:extLst>
      <p:ext uri="{BB962C8B-B14F-4D97-AF65-F5344CB8AC3E}">
        <p14:creationId xmlns:p14="http://schemas.microsoft.com/office/powerpoint/2010/main" val="1630595735"/>
      </p:ext>
    </p:extLst>
  </p:cSld>
  <p:clrMapOvr>
    <a:masterClrMapping/>
  </p:clrMapOvr>
  <p:transition>
    <p:pull dir="lu"/>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Freeform 2"/>
          <p:cNvSpPr>
            <a:spLocks/>
          </p:cNvSpPr>
          <p:nvPr/>
        </p:nvSpPr>
        <p:spPr bwMode="auto">
          <a:xfrm>
            <a:off x="4419600" y="3700464"/>
            <a:ext cx="3333750" cy="1697037"/>
          </a:xfrm>
          <a:custGeom>
            <a:avLst/>
            <a:gdLst>
              <a:gd name="T0" fmla="*/ 2147483647 w 1527"/>
              <a:gd name="T1" fmla="*/ 2147483647 h 777"/>
              <a:gd name="T2" fmla="*/ 2147483647 w 1527"/>
              <a:gd name="T3" fmla="*/ 2147483647 h 777"/>
              <a:gd name="T4" fmla="*/ 2147483647 w 1527"/>
              <a:gd name="T5" fmla="*/ 2147483647 h 777"/>
              <a:gd name="T6" fmla="*/ 2147483647 w 1527"/>
              <a:gd name="T7" fmla="*/ 2147483647 h 777"/>
              <a:gd name="T8" fmla="*/ 2147483647 w 1527"/>
              <a:gd name="T9" fmla="*/ 2147483647 h 777"/>
              <a:gd name="T10" fmla="*/ 2147483647 w 1527"/>
              <a:gd name="T11" fmla="*/ 2147483647 h 777"/>
              <a:gd name="T12" fmla="*/ 2147483647 w 1527"/>
              <a:gd name="T13" fmla="*/ 2147483647 h 777"/>
              <a:gd name="T14" fmla="*/ 2147483647 w 1527"/>
              <a:gd name="T15" fmla="*/ 2147483647 h 777"/>
              <a:gd name="T16" fmla="*/ 2147483647 w 1527"/>
              <a:gd name="T17" fmla="*/ 2147483647 h 777"/>
              <a:gd name="T18" fmla="*/ 2020942292 w 1527"/>
              <a:gd name="T19" fmla="*/ 2147483647 h 777"/>
              <a:gd name="T20" fmla="*/ 1854119486 w 1527"/>
              <a:gd name="T21" fmla="*/ 2147483647 h 777"/>
              <a:gd name="T22" fmla="*/ 1715894440 w 1527"/>
              <a:gd name="T23" fmla="*/ 2147483647 h 777"/>
              <a:gd name="T24" fmla="*/ 1491873934 w 1527"/>
              <a:gd name="T25" fmla="*/ 2147483647 h 777"/>
              <a:gd name="T26" fmla="*/ 1282153400 w 1527"/>
              <a:gd name="T27" fmla="*/ 2147483647 h 777"/>
              <a:gd name="T28" fmla="*/ 1120098434 w 1527"/>
              <a:gd name="T29" fmla="*/ 2147483647 h 777"/>
              <a:gd name="T30" fmla="*/ 953273445 w 1527"/>
              <a:gd name="T31" fmla="*/ 2051204374 h 777"/>
              <a:gd name="T32" fmla="*/ 786450640 w 1527"/>
              <a:gd name="T33" fmla="*/ 1812693215 h 777"/>
              <a:gd name="T34" fmla="*/ 767386923 w 1527"/>
              <a:gd name="T35" fmla="*/ 0 h 777"/>
              <a:gd name="T36" fmla="*/ 2147483647 w 1527"/>
              <a:gd name="T37" fmla="*/ 887266414 h 777"/>
              <a:gd name="T38" fmla="*/ 2147483647 w 1527"/>
              <a:gd name="T39" fmla="*/ 1068534807 h 777"/>
              <a:gd name="T40" fmla="*/ 2147483647 w 1527"/>
              <a:gd name="T41" fmla="*/ 1235493328 h 777"/>
              <a:gd name="T42" fmla="*/ 2147483647 w 1527"/>
              <a:gd name="T43" fmla="*/ 1364289004 h 777"/>
              <a:gd name="T44" fmla="*/ 2147483647 w 1527"/>
              <a:gd name="T45" fmla="*/ 1478776719 h 777"/>
              <a:gd name="T46" fmla="*/ 2147483647 w 1527"/>
              <a:gd name="T47" fmla="*/ 1598032298 h 777"/>
              <a:gd name="T48" fmla="*/ 2147483647 w 1527"/>
              <a:gd name="T49" fmla="*/ 1693437636 h 777"/>
              <a:gd name="T50" fmla="*/ 2147483647 w 1527"/>
              <a:gd name="T51" fmla="*/ 1755450449 h 777"/>
              <a:gd name="T52" fmla="*/ 2147483647 w 1527"/>
              <a:gd name="T53" fmla="*/ 1812693215 h 777"/>
              <a:gd name="T54" fmla="*/ 2147483647 w 1527"/>
              <a:gd name="T55" fmla="*/ 1841313506 h 777"/>
              <a:gd name="T56" fmla="*/ 2147483647 w 1527"/>
              <a:gd name="T57" fmla="*/ 1855625835 h 777"/>
              <a:gd name="T58" fmla="*/ 2147483647 w 1527"/>
              <a:gd name="T59" fmla="*/ 1793610837 h 777"/>
              <a:gd name="T60" fmla="*/ 2147483647 w 1527"/>
              <a:gd name="T61" fmla="*/ 1674355258 h 777"/>
              <a:gd name="T62" fmla="*/ 2147483647 w 1527"/>
              <a:gd name="T63" fmla="*/ 1497856913 h 777"/>
              <a:gd name="T64" fmla="*/ 2147483647 w 1527"/>
              <a:gd name="T65" fmla="*/ 2147483647 h 777"/>
              <a:gd name="T66" fmla="*/ 2147483647 w 1527"/>
              <a:gd name="T67" fmla="*/ 2147483647 h 777"/>
              <a:gd name="T68" fmla="*/ 2147483647 w 1527"/>
              <a:gd name="T69" fmla="*/ 2147483647 h 777"/>
              <a:gd name="T70" fmla="*/ 2147483647 w 1527"/>
              <a:gd name="T71" fmla="*/ 2147483647 h 777"/>
              <a:gd name="T72" fmla="*/ 2147483647 w 1527"/>
              <a:gd name="T73" fmla="*/ 2147483647 h 777"/>
              <a:gd name="T74" fmla="*/ 2147483647 w 1527"/>
              <a:gd name="T75" fmla="*/ 2147483647 h 777"/>
              <a:gd name="T76" fmla="*/ 2147483647 w 1527"/>
              <a:gd name="T77" fmla="*/ 2147483647 h 777"/>
              <a:gd name="T78" fmla="*/ 2147483647 w 1527"/>
              <a:gd name="T79" fmla="*/ 2147483647 h 777"/>
              <a:gd name="T80" fmla="*/ 2147483647 w 1527"/>
              <a:gd name="T81" fmla="*/ 2147483647 h 777"/>
              <a:gd name="T82" fmla="*/ 2147483647 w 1527"/>
              <a:gd name="T83" fmla="*/ 2147483647 h 777"/>
              <a:gd name="T84" fmla="*/ 2147483647 w 1527"/>
              <a:gd name="T85" fmla="*/ 2147483647 h 777"/>
              <a:gd name="T86" fmla="*/ 2147483647 w 1527"/>
              <a:gd name="T87" fmla="*/ 2147483647 h 777"/>
              <a:gd name="T88" fmla="*/ 2147483647 w 1527"/>
              <a:gd name="T89" fmla="*/ 2147483647 h 777"/>
              <a:gd name="T90" fmla="*/ 2147483647 w 1527"/>
              <a:gd name="T91" fmla="*/ 2147483647 h 777"/>
              <a:gd name="T92" fmla="*/ 2147483647 w 1527"/>
              <a:gd name="T93" fmla="*/ 2147483647 h 777"/>
              <a:gd name="T94" fmla="*/ 2147483647 w 1527"/>
              <a:gd name="T95" fmla="*/ 2147483647 h 777"/>
              <a:gd name="T96" fmla="*/ 2147483647 w 1527"/>
              <a:gd name="T97" fmla="*/ 2147483647 h 777"/>
              <a:gd name="T98" fmla="*/ 2147483647 w 1527"/>
              <a:gd name="T99" fmla="*/ 2147483647 h 77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27"/>
              <a:gd name="T151" fmla="*/ 0 h 777"/>
              <a:gd name="T152" fmla="*/ 1527 w 1527"/>
              <a:gd name="T153" fmla="*/ 777 h 77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27" h="777">
                <a:moveTo>
                  <a:pt x="760" y="767"/>
                </a:moveTo>
                <a:lnTo>
                  <a:pt x="744" y="764"/>
                </a:lnTo>
                <a:lnTo>
                  <a:pt x="723" y="761"/>
                </a:lnTo>
                <a:lnTo>
                  <a:pt x="702" y="757"/>
                </a:lnTo>
                <a:lnTo>
                  <a:pt x="687" y="753"/>
                </a:lnTo>
                <a:lnTo>
                  <a:pt x="669" y="749"/>
                </a:lnTo>
                <a:lnTo>
                  <a:pt x="652" y="744"/>
                </a:lnTo>
                <a:lnTo>
                  <a:pt x="634" y="740"/>
                </a:lnTo>
                <a:lnTo>
                  <a:pt x="619" y="735"/>
                </a:lnTo>
                <a:lnTo>
                  <a:pt x="601" y="728"/>
                </a:lnTo>
                <a:lnTo>
                  <a:pt x="579" y="720"/>
                </a:lnTo>
                <a:lnTo>
                  <a:pt x="561" y="713"/>
                </a:lnTo>
                <a:lnTo>
                  <a:pt x="543" y="705"/>
                </a:lnTo>
                <a:lnTo>
                  <a:pt x="523" y="697"/>
                </a:lnTo>
                <a:lnTo>
                  <a:pt x="504" y="687"/>
                </a:lnTo>
                <a:lnTo>
                  <a:pt x="487" y="679"/>
                </a:lnTo>
                <a:lnTo>
                  <a:pt x="471" y="669"/>
                </a:lnTo>
                <a:lnTo>
                  <a:pt x="456" y="660"/>
                </a:lnTo>
                <a:lnTo>
                  <a:pt x="441" y="650"/>
                </a:lnTo>
                <a:lnTo>
                  <a:pt x="424" y="641"/>
                </a:lnTo>
                <a:lnTo>
                  <a:pt x="406" y="629"/>
                </a:lnTo>
                <a:lnTo>
                  <a:pt x="389" y="617"/>
                </a:lnTo>
                <a:lnTo>
                  <a:pt x="374" y="605"/>
                </a:lnTo>
                <a:lnTo>
                  <a:pt x="360" y="595"/>
                </a:lnTo>
                <a:lnTo>
                  <a:pt x="335" y="577"/>
                </a:lnTo>
                <a:lnTo>
                  <a:pt x="313" y="558"/>
                </a:lnTo>
                <a:lnTo>
                  <a:pt x="291" y="537"/>
                </a:lnTo>
                <a:lnTo>
                  <a:pt x="269" y="512"/>
                </a:lnTo>
                <a:lnTo>
                  <a:pt x="253" y="495"/>
                </a:lnTo>
                <a:lnTo>
                  <a:pt x="235" y="474"/>
                </a:lnTo>
                <a:lnTo>
                  <a:pt x="216" y="452"/>
                </a:lnTo>
                <a:lnTo>
                  <a:pt x="200" y="430"/>
                </a:lnTo>
                <a:lnTo>
                  <a:pt x="184" y="407"/>
                </a:lnTo>
                <a:lnTo>
                  <a:pt x="165" y="380"/>
                </a:lnTo>
                <a:lnTo>
                  <a:pt x="0" y="473"/>
                </a:lnTo>
                <a:lnTo>
                  <a:pt x="161" y="0"/>
                </a:lnTo>
                <a:lnTo>
                  <a:pt x="683" y="90"/>
                </a:lnTo>
                <a:lnTo>
                  <a:pt x="508" y="186"/>
                </a:lnTo>
                <a:lnTo>
                  <a:pt x="522" y="206"/>
                </a:lnTo>
                <a:lnTo>
                  <a:pt x="538" y="224"/>
                </a:lnTo>
                <a:lnTo>
                  <a:pt x="554" y="242"/>
                </a:lnTo>
                <a:lnTo>
                  <a:pt x="570" y="259"/>
                </a:lnTo>
                <a:lnTo>
                  <a:pt x="583" y="271"/>
                </a:lnTo>
                <a:lnTo>
                  <a:pt x="597" y="286"/>
                </a:lnTo>
                <a:lnTo>
                  <a:pt x="613" y="298"/>
                </a:lnTo>
                <a:lnTo>
                  <a:pt x="630" y="310"/>
                </a:lnTo>
                <a:lnTo>
                  <a:pt x="651" y="324"/>
                </a:lnTo>
                <a:lnTo>
                  <a:pt x="669" y="335"/>
                </a:lnTo>
                <a:lnTo>
                  <a:pt x="683" y="343"/>
                </a:lnTo>
                <a:lnTo>
                  <a:pt x="705" y="355"/>
                </a:lnTo>
                <a:lnTo>
                  <a:pt x="725" y="363"/>
                </a:lnTo>
                <a:lnTo>
                  <a:pt x="741" y="368"/>
                </a:lnTo>
                <a:lnTo>
                  <a:pt x="759" y="374"/>
                </a:lnTo>
                <a:lnTo>
                  <a:pt x="784" y="380"/>
                </a:lnTo>
                <a:lnTo>
                  <a:pt x="809" y="384"/>
                </a:lnTo>
                <a:lnTo>
                  <a:pt x="835" y="386"/>
                </a:lnTo>
                <a:lnTo>
                  <a:pt x="872" y="388"/>
                </a:lnTo>
                <a:lnTo>
                  <a:pt x="921" y="389"/>
                </a:lnTo>
                <a:lnTo>
                  <a:pt x="958" y="384"/>
                </a:lnTo>
                <a:lnTo>
                  <a:pt x="992" y="376"/>
                </a:lnTo>
                <a:lnTo>
                  <a:pt x="1032" y="365"/>
                </a:lnTo>
                <a:lnTo>
                  <a:pt x="1067" y="351"/>
                </a:lnTo>
                <a:lnTo>
                  <a:pt x="1102" y="334"/>
                </a:lnTo>
                <a:lnTo>
                  <a:pt x="1133" y="314"/>
                </a:lnTo>
                <a:lnTo>
                  <a:pt x="1164" y="288"/>
                </a:lnTo>
                <a:lnTo>
                  <a:pt x="1526" y="490"/>
                </a:lnTo>
                <a:lnTo>
                  <a:pt x="1511" y="507"/>
                </a:lnTo>
                <a:lnTo>
                  <a:pt x="1490" y="527"/>
                </a:lnTo>
                <a:lnTo>
                  <a:pt x="1473" y="544"/>
                </a:lnTo>
                <a:lnTo>
                  <a:pt x="1455" y="560"/>
                </a:lnTo>
                <a:lnTo>
                  <a:pt x="1438" y="576"/>
                </a:lnTo>
                <a:lnTo>
                  <a:pt x="1417" y="593"/>
                </a:lnTo>
                <a:lnTo>
                  <a:pt x="1397" y="607"/>
                </a:lnTo>
                <a:lnTo>
                  <a:pt x="1378" y="620"/>
                </a:lnTo>
                <a:lnTo>
                  <a:pt x="1356" y="634"/>
                </a:lnTo>
                <a:lnTo>
                  <a:pt x="1335" y="648"/>
                </a:lnTo>
                <a:lnTo>
                  <a:pt x="1313" y="662"/>
                </a:lnTo>
                <a:lnTo>
                  <a:pt x="1293" y="673"/>
                </a:lnTo>
                <a:lnTo>
                  <a:pt x="1273" y="684"/>
                </a:lnTo>
                <a:lnTo>
                  <a:pt x="1254" y="693"/>
                </a:lnTo>
                <a:lnTo>
                  <a:pt x="1228" y="705"/>
                </a:lnTo>
                <a:lnTo>
                  <a:pt x="1203" y="715"/>
                </a:lnTo>
                <a:lnTo>
                  <a:pt x="1175" y="725"/>
                </a:lnTo>
                <a:lnTo>
                  <a:pt x="1154" y="733"/>
                </a:lnTo>
                <a:lnTo>
                  <a:pt x="1134" y="740"/>
                </a:lnTo>
                <a:lnTo>
                  <a:pt x="1110" y="747"/>
                </a:lnTo>
                <a:lnTo>
                  <a:pt x="1088" y="753"/>
                </a:lnTo>
                <a:lnTo>
                  <a:pt x="1065" y="758"/>
                </a:lnTo>
                <a:lnTo>
                  <a:pt x="1039" y="763"/>
                </a:lnTo>
                <a:lnTo>
                  <a:pt x="1012" y="768"/>
                </a:lnTo>
                <a:lnTo>
                  <a:pt x="985" y="771"/>
                </a:lnTo>
                <a:lnTo>
                  <a:pt x="957" y="773"/>
                </a:lnTo>
                <a:lnTo>
                  <a:pt x="936" y="774"/>
                </a:lnTo>
                <a:lnTo>
                  <a:pt x="907" y="776"/>
                </a:lnTo>
                <a:lnTo>
                  <a:pt x="879" y="776"/>
                </a:lnTo>
                <a:lnTo>
                  <a:pt x="857" y="775"/>
                </a:lnTo>
                <a:lnTo>
                  <a:pt x="832" y="774"/>
                </a:lnTo>
                <a:lnTo>
                  <a:pt x="805" y="773"/>
                </a:lnTo>
                <a:lnTo>
                  <a:pt x="781" y="769"/>
                </a:lnTo>
                <a:lnTo>
                  <a:pt x="760" y="767"/>
                </a:lnTo>
              </a:path>
            </a:pathLst>
          </a:custGeom>
          <a:solidFill>
            <a:schemeClr val="folHlink"/>
          </a:solidFill>
          <a:ln w="12700" cap="rnd" cmpd="sng">
            <a:solidFill>
              <a:schemeClr val="bg2"/>
            </a:solidFill>
            <a:prstDash val="solid"/>
            <a:round/>
            <a:headEnd type="none" w="med" len="med"/>
            <a:tailEnd type="none" w="med" len="med"/>
          </a:ln>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39939" name="Freeform 3"/>
          <p:cNvSpPr>
            <a:spLocks/>
          </p:cNvSpPr>
          <p:nvPr/>
        </p:nvSpPr>
        <p:spPr bwMode="auto">
          <a:xfrm>
            <a:off x="6646864" y="1847850"/>
            <a:ext cx="1684337" cy="3036888"/>
          </a:xfrm>
          <a:custGeom>
            <a:avLst/>
            <a:gdLst>
              <a:gd name="T0" fmla="*/ 80922365 w 772"/>
              <a:gd name="T1" fmla="*/ 14319254 h 1390"/>
              <a:gd name="T2" fmla="*/ 266570314 w 772"/>
              <a:gd name="T3" fmla="*/ 47733762 h 1390"/>
              <a:gd name="T4" fmla="*/ 428417226 w 772"/>
              <a:gd name="T5" fmla="*/ 90693713 h 1390"/>
              <a:gd name="T6" fmla="*/ 590262024 w 772"/>
              <a:gd name="T7" fmla="*/ 133655831 h 1390"/>
              <a:gd name="T8" fmla="*/ 752108868 w 772"/>
              <a:gd name="T9" fmla="*/ 190935049 h 1390"/>
              <a:gd name="T10" fmla="*/ 932996132 w 772"/>
              <a:gd name="T11" fmla="*/ 262537851 h 1390"/>
              <a:gd name="T12" fmla="*/ 1109122746 w 772"/>
              <a:gd name="T13" fmla="*/ 338912349 h 1390"/>
              <a:gd name="T14" fmla="*/ 1285249632 w 772"/>
              <a:gd name="T15" fmla="*/ 424832216 h 1390"/>
              <a:gd name="T16" fmla="*/ 1432814524 w 772"/>
              <a:gd name="T17" fmla="*/ 515528080 h 1390"/>
              <a:gd name="T18" fmla="*/ 1585140067 w 772"/>
              <a:gd name="T19" fmla="*/ 606221895 h 1390"/>
              <a:gd name="T20" fmla="*/ 1751745380 w 772"/>
              <a:gd name="T21" fmla="*/ 725556258 h 1390"/>
              <a:gd name="T22" fmla="*/ 1894551804 w 772"/>
              <a:gd name="T23" fmla="*/ 830571371 h 1390"/>
              <a:gd name="T24" fmla="*/ 2127799678 w 772"/>
              <a:gd name="T25" fmla="*/ 1035827786 h 1390"/>
              <a:gd name="T26" fmla="*/ 2147483647 w 772"/>
              <a:gd name="T27" fmla="*/ 1231536851 h 1390"/>
              <a:gd name="T28" fmla="*/ 2147483647 w 772"/>
              <a:gd name="T29" fmla="*/ 1412926393 h 1390"/>
              <a:gd name="T30" fmla="*/ 2147483647 w 772"/>
              <a:gd name="T31" fmla="*/ 1622956620 h 1390"/>
              <a:gd name="T32" fmla="*/ 2147483647 w 772"/>
              <a:gd name="T33" fmla="*/ 1856853718 h 1390"/>
              <a:gd name="T34" fmla="*/ 2147483647 w 772"/>
              <a:gd name="T35" fmla="*/ 2081203194 h 1390"/>
              <a:gd name="T36" fmla="*/ 2147483647 w 772"/>
              <a:gd name="T37" fmla="*/ 2147483647 h 1390"/>
              <a:gd name="T38" fmla="*/ 2147483647 w 772"/>
              <a:gd name="T39" fmla="*/ 2147483647 h 1390"/>
              <a:gd name="T40" fmla="*/ 2147483647 w 772"/>
              <a:gd name="T41" fmla="*/ 2147483647 h 1390"/>
              <a:gd name="T42" fmla="*/ 2147483647 w 772"/>
              <a:gd name="T43" fmla="*/ 2147483647 h 1390"/>
              <a:gd name="T44" fmla="*/ 2147483647 w 772"/>
              <a:gd name="T45" fmla="*/ 2147483647 h 1390"/>
              <a:gd name="T46" fmla="*/ 2147483647 w 772"/>
              <a:gd name="T47" fmla="*/ 2147483647 h 1390"/>
              <a:gd name="T48" fmla="*/ 2147483647 w 772"/>
              <a:gd name="T49" fmla="*/ 2147483647 h 1390"/>
              <a:gd name="T50" fmla="*/ 2147483647 w 772"/>
              <a:gd name="T51" fmla="*/ 2147483647 h 1390"/>
              <a:gd name="T52" fmla="*/ 2147483647 w 772"/>
              <a:gd name="T53" fmla="*/ 2147483647 h 1390"/>
              <a:gd name="T54" fmla="*/ 2147483647 w 772"/>
              <a:gd name="T55" fmla="*/ 2147483647 h 1390"/>
              <a:gd name="T56" fmla="*/ 2147483647 w 772"/>
              <a:gd name="T57" fmla="*/ 2147483647 h 1390"/>
              <a:gd name="T58" fmla="*/ 1151964509 w 772"/>
              <a:gd name="T59" fmla="*/ 2147483647 h 1390"/>
              <a:gd name="T60" fmla="*/ 1194806000 w 772"/>
              <a:gd name="T61" fmla="*/ 2147483647 h 1390"/>
              <a:gd name="T62" fmla="*/ 1347131543 w 772"/>
              <a:gd name="T63" fmla="*/ 2147483647 h 1390"/>
              <a:gd name="T64" fmla="*/ 1437575175 w 772"/>
              <a:gd name="T65" fmla="*/ 2147483647 h 1390"/>
              <a:gd name="T66" fmla="*/ 1470895365 w 772"/>
              <a:gd name="T67" fmla="*/ 2147483647 h 1390"/>
              <a:gd name="T68" fmla="*/ 1485177316 w 772"/>
              <a:gd name="T69" fmla="*/ 2147483647 h 1390"/>
              <a:gd name="T70" fmla="*/ 1461376246 w 772"/>
              <a:gd name="T71" fmla="*/ 2147483647 h 1390"/>
              <a:gd name="T72" fmla="*/ 1389973034 w 772"/>
              <a:gd name="T73" fmla="*/ 2147483647 h 1390"/>
              <a:gd name="T74" fmla="*/ 1280488982 w 772"/>
              <a:gd name="T75" fmla="*/ 2147483647 h 1390"/>
              <a:gd name="T76" fmla="*/ 1151964509 w 772"/>
              <a:gd name="T77" fmla="*/ 2147483647 h 1390"/>
              <a:gd name="T78" fmla="*/ 1037719534 w 772"/>
              <a:gd name="T79" fmla="*/ 2147483647 h 1390"/>
              <a:gd name="T80" fmla="*/ 899673761 w 772"/>
              <a:gd name="T81" fmla="*/ 2147483647 h 1390"/>
              <a:gd name="T82" fmla="*/ 766388638 w 772"/>
              <a:gd name="T83" fmla="*/ 2147483647 h 1390"/>
              <a:gd name="T84" fmla="*/ 614063095 w 772"/>
              <a:gd name="T85" fmla="*/ 2147483647 h 1390"/>
              <a:gd name="T86" fmla="*/ 433175695 w 772"/>
              <a:gd name="T87" fmla="*/ 2081203194 h 1390"/>
              <a:gd name="T88" fmla="*/ 257049013 w 772"/>
              <a:gd name="T89" fmla="*/ 1980961893 h 1390"/>
              <a:gd name="T90" fmla="*/ 0 w 772"/>
              <a:gd name="T91" fmla="*/ 1895039841 h 139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72"/>
              <a:gd name="T139" fmla="*/ 0 h 1390"/>
              <a:gd name="T140" fmla="*/ 772 w 772"/>
              <a:gd name="T141" fmla="*/ 1390 h 139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72" h="1390">
                <a:moveTo>
                  <a:pt x="0" y="0"/>
                </a:moveTo>
                <a:lnTo>
                  <a:pt x="17" y="3"/>
                </a:lnTo>
                <a:lnTo>
                  <a:pt x="33" y="5"/>
                </a:lnTo>
                <a:lnTo>
                  <a:pt x="56" y="10"/>
                </a:lnTo>
                <a:lnTo>
                  <a:pt x="72" y="14"/>
                </a:lnTo>
                <a:lnTo>
                  <a:pt x="90" y="19"/>
                </a:lnTo>
                <a:lnTo>
                  <a:pt x="106" y="24"/>
                </a:lnTo>
                <a:lnTo>
                  <a:pt x="124" y="28"/>
                </a:lnTo>
                <a:lnTo>
                  <a:pt x="140" y="33"/>
                </a:lnTo>
                <a:lnTo>
                  <a:pt x="158" y="40"/>
                </a:lnTo>
                <a:lnTo>
                  <a:pt x="179" y="48"/>
                </a:lnTo>
                <a:lnTo>
                  <a:pt x="196" y="55"/>
                </a:lnTo>
                <a:lnTo>
                  <a:pt x="214" y="63"/>
                </a:lnTo>
                <a:lnTo>
                  <a:pt x="233" y="71"/>
                </a:lnTo>
                <a:lnTo>
                  <a:pt x="253" y="81"/>
                </a:lnTo>
                <a:lnTo>
                  <a:pt x="270" y="89"/>
                </a:lnTo>
                <a:lnTo>
                  <a:pt x="287" y="99"/>
                </a:lnTo>
                <a:lnTo>
                  <a:pt x="301" y="108"/>
                </a:lnTo>
                <a:lnTo>
                  <a:pt x="316" y="118"/>
                </a:lnTo>
                <a:lnTo>
                  <a:pt x="333" y="127"/>
                </a:lnTo>
                <a:lnTo>
                  <a:pt x="351" y="139"/>
                </a:lnTo>
                <a:lnTo>
                  <a:pt x="368" y="152"/>
                </a:lnTo>
                <a:lnTo>
                  <a:pt x="383" y="164"/>
                </a:lnTo>
                <a:lnTo>
                  <a:pt x="398" y="174"/>
                </a:lnTo>
                <a:lnTo>
                  <a:pt x="423" y="194"/>
                </a:lnTo>
                <a:lnTo>
                  <a:pt x="447" y="217"/>
                </a:lnTo>
                <a:lnTo>
                  <a:pt x="466" y="233"/>
                </a:lnTo>
                <a:lnTo>
                  <a:pt x="489" y="258"/>
                </a:lnTo>
                <a:lnTo>
                  <a:pt x="504" y="276"/>
                </a:lnTo>
                <a:lnTo>
                  <a:pt x="522" y="296"/>
                </a:lnTo>
                <a:lnTo>
                  <a:pt x="541" y="319"/>
                </a:lnTo>
                <a:lnTo>
                  <a:pt x="557" y="340"/>
                </a:lnTo>
                <a:lnTo>
                  <a:pt x="572" y="365"/>
                </a:lnTo>
                <a:lnTo>
                  <a:pt x="588" y="389"/>
                </a:lnTo>
                <a:lnTo>
                  <a:pt x="604" y="414"/>
                </a:lnTo>
                <a:lnTo>
                  <a:pt x="617" y="436"/>
                </a:lnTo>
                <a:lnTo>
                  <a:pt x="629" y="464"/>
                </a:lnTo>
                <a:lnTo>
                  <a:pt x="641" y="490"/>
                </a:lnTo>
                <a:lnTo>
                  <a:pt x="652" y="517"/>
                </a:lnTo>
                <a:lnTo>
                  <a:pt x="662" y="547"/>
                </a:lnTo>
                <a:lnTo>
                  <a:pt x="675" y="583"/>
                </a:lnTo>
                <a:lnTo>
                  <a:pt x="684" y="617"/>
                </a:lnTo>
                <a:lnTo>
                  <a:pt x="693" y="652"/>
                </a:lnTo>
                <a:lnTo>
                  <a:pt x="697" y="686"/>
                </a:lnTo>
                <a:lnTo>
                  <a:pt x="703" y="725"/>
                </a:lnTo>
                <a:lnTo>
                  <a:pt x="707" y="774"/>
                </a:lnTo>
                <a:lnTo>
                  <a:pt x="708" y="813"/>
                </a:lnTo>
                <a:lnTo>
                  <a:pt x="707" y="852"/>
                </a:lnTo>
                <a:lnTo>
                  <a:pt x="704" y="888"/>
                </a:lnTo>
                <a:lnTo>
                  <a:pt x="700" y="922"/>
                </a:lnTo>
                <a:lnTo>
                  <a:pt x="695" y="958"/>
                </a:lnTo>
                <a:lnTo>
                  <a:pt x="687" y="994"/>
                </a:lnTo>
                <a:lnTo>
                  <a:pt x="677" y="1033"/>
                </a:lnTo>
                <a:lnTo>
                  <a:pt x="664" y="1073"/>
                </a:lnTo>
                <a:lnTo>
                  <a:pt x="651" y="1111"/>
                </a:lnTo>
                <a:lnTo>
                  <a:pt x="636" y="1147"/>
                </a:lnTo>
                <a:lnTo>
                  <a:pt x="619" y="1183"/>
                </a:lnTo>
                <a:lnTo>
                  <a:pt x="598" y="1217"/>
                </a:lnTo>
                <a:lnTo>
                  <a:pt x="771" y="1313"/>
                </a:lnTo>
                <a:lnTo>
                  <a:pt x="242" y="1389"/>
                </a:lnTo>
                <a:lnTo>
                  <a:pt x="48" y="915"/>
                </a:lnTo>
                <a:lnTo>
                  <a:pt x="251" y="1021"/>
                </a:lnTo>
                <a:lnTo>
                  <a:pt x="271" y="991"/>
                </a:lnTo>
                <a:lnTo>
                  <a:pt x="283" y="964"/>
                </a:lnTo>
                <a:lnTo>
                  <a:pt x="294" y="936"/>
                </a:lnTo>
                <a:lnTo>
                  <a:pt x="302" y="908"/>
                </a:lnTo>
                <a:lnTo>
                  <a:pt x="308" y="880"/>
                </a:lnTo>
                <a:lnTo>
                  <a:pt x="309" y="854"/>
                </a:lnTo>
                <a:lnTo>
                  <a:pt x="312" y="828"/>
                </a:lnTo>
                <a:lnTo>
                  <a:pt x="312" y="801"/>
                </a:lnTo>
                <a:lnTo>
                  <a:pt x="310" y="770"/>
                </a:lnTo>
                <a:lnTo>
                  <a:pt x="307" y="739"/>
                </a:lnTo>
                <a:lnTo>
                  <a:pt x="300" y="706"/>
                </a:lnTo>
                <a:lnTo>
                  <a:pt x="292" y="679"/>
                </a:lnTo>
                <a:lnTo>
                  <a:pt x="280" y="649"/>
                </a:lnTo>
                <a:lnTo>
                  <a:pt x="269" y="622"/>
                </a:lnTo>
                <a:lnTo>
                  <a:pt x="254" y="597"/>
                </a:lnTo>
                <a:lnTo>
                  <a:pt x="242" y="577"/>
                </a:lnTo>
                <a:lnTo>
                  <a:pt x="230" y="561"/>
                </a:lnTo>
                <a:lnTo>
                  <a:pt x="218" y="545"/>
                </a:lnTo>
                <a:lnTo>
                  <a:pt x="204" y="529"/>
                </a:lnTo>
                <a:lnTo>
                  <a:pt x="189" y="512"/>
                </a:lnTo>
                <a:lnTo>
                  <a:pt x="176" y="500"/>
                </a:lnTo>
                <a:lnTo>
                  <a:pt x="161" y="485"/>
                </a:lnTo>
                <a:lnTo>
                  <a:pt x="146" y="473"/>
                </a:lnTo>
                <a:lnTo>
                  <a:pt x="129" y="460"/>
                </a:lnTo>
                <a:lnTo>
                  <a:pt x="108" y="447"/>
                </a:lnTo>
                <a:lnTo>
                  <a:pt x="91" y="436"/>
                </a:lnTo>
                <a:lnTo>
                  <a:pt x="76" y="427"/>
                </a:lnTo>
                <a:lnTo>
                  <a:pt x="54" y="415"/>
                </a:lnTo>
                <a:lnTo>
                  <a:pt x="33" y="407"/>
                </a:lnTo>
                <a:lnTo>
                  <a:pt x="0" y="397"/>
                </a:lnTo>
                <a:lnTo>
                  <a:pt x="0" y="0"/>
                </a:lnTo>
              </a:path>
            </a:pathLst>
          </a:custGeom>
          <a:solidFill>
            <a:schemeClr val="hlink"/>
          </a:solidFill>
          <a:ln w="12700" cap="rnd" cmpd="sng">
            <a:solidFill>
              <a:schemeClr val="bg2"/>
            </a:solidFill>
            <a:prstDash val="solid"/>
            <a:round/>
            <a:headEnd type="none" w="med" len="med"/>
            <a:tailEnd type="none" w="med" len="med"/>
          </a:ln>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39940" name="Freeform 4"/>
          <p:cNvSpPr>
            <a:spLocks/>
          </p:cNvSpPr>
          <p:nvPr/>
        </p:nvSpPr>
        <p:spPr bwMode="auto">
          <a:xfrm>
            <a:off x="4502150" y="1447801"/>
            <a:ext cx="2508250" cy="2747963"/>
          </a:xfrm>
          <a:custGeom>
            <a:avLst/>
            <a:gdLst>
              <a:gd name="T0" fmla="*/ 2147483647 w 1149"/>
              <a:gd name="T1" fmla="*/ 892281862 h 1258"/>
              <a:gd name="T2" fmla="*/ 2147483647 w 1149"/>
              <a:gd name="T3" fmla="*/ 930454067 h 1258"/>
              <a:gd name="T4" fmla="*/ 2147483647 w 1149"/>
              <a:gd name="T5" fmla="*/ 968626273 h 1258"/>
              <a:gd name="T6" fmla="*/ 2147483647 w 1149"/>
              <a:gd name="T7" fmla="*/ 1016342076 h 1258"/>
              <a:gd name="T8" fmla="*/ 2147483647 w 1149"/>
              <a:gd name="T9" fmla="*/ 1068828586 h 1258"/>
              <a:gd name="T10" fmla="*/ 2147483647 w 1149"/>
              <a:gd name="T11" fmla="*/ 1140402291 h 1258"/>
              <a:gd name="T12" fmla="*/ 2147483647 w 1149"/>
              <a:gd name="T13" fmla="*/ 1216749160 h 1258"/>
              <a:gd name="T14" fmla="*/ 2092022051 w 1149"/>
              <a:gd name="T15" fmla="*/ 1302637169 h 1258"/>
              <a:gd name="T16" fmla="*/ 1944292956 w 1149"/>
              <a:gd name="T17" fmla="*/ 1393295884 h 1258"/>
              <a:gd name="T18" fmla="*/ 1796563861 w 1149"/>
              <a:gd name="T19" fmla="*/ 1483954600 h 1258"/>
              <a:gd name="T20" fmla="*/ 1629775130 w 1149"/>
              <a:gd name="T21" fmla="*/ 1598473401 h 1258"/>
              <a:gd name="T22" fmla="*/ 1482046035 w 1149"/>
              <a:gd name="T23" fmla="*/ 1708219312 h 1258"/>
              <a:gd name="T24" fmla="*/ 1253306394 w 1149"/>
              <a:gd name="T25" fmla="*/ 1908623938 h 1258"/>
              <a:gd name="T26" fmla="*/ 1053159207 w 1149"/>
              <a:gd name="T27" fmla="*/ 2104257858 h 1258"/>
              <a:gd name="T28" fmla="*/ 895899203 w 1149"/>
              <a:gd name="T29" fmla="*/ 2147483647 h 1258"/>
              <a:gd name="T30" fmla="*/ 729110472 w 1149"/>
              <a:gd name="T31" fmla="*/ 2147483647 h 1258"/>
              <a:gd name="T32" fmla="*/ 576615923 w 1149"/>
              <a:gd name="T33" fmla="*/ 2147483647 h 1258"/>
              <a:gd name="T34" fmla="*/ 443185238 w 1149"/>
              <a:gd name="T35" fmla="*/ 2147483647 h 1258"/>
              <a:gd name="T36" fmla="*/ 319283417 w 1149"/>
              <a:gd name="T37" fmla="*/ 2147483647 h 1258"/>
              <a:gd name="T38" fmla="*/ 219208800 w 1149"/>
              <a:gd name="T39" fmla="*/ 2147483647 h 1258"/>
              <a:gd name="T40" fmla="*/ 114370946 w 1149"/>
              <a:gd name="T41" fmla="*/ 2147483647 h 1258"/>
              <a:gd name="T42" fmla="*/ 52420018 w 1149"/>
              <a:gd name="T43" fmla="*/ 2147483647 h 1258"/>
              <a:gd name="T44" fmla="*/ 4765457 w 1149"/>
              <a:gd name="T45" fmla="*/ 2147483647 h 1258"/>
              <a:gd name="T46" fmla="*/ 4765457 w 1149"/>
              <a:gd name="T47" fmla="*/ 2147483647 h 1258"/>
              <a:gd name="T48" fmla="*/ 42889109 w 1149"/>
              <a:gd name="T49" fmla="*/ 2147483647 h 1258"/>
              <a:gd name="T50" fmla="*/ 100074582 w 1149"/>
              <a:gd name="T51" fmla="*/ 2147483647 h 1258"/>
              <a:gd name="T52" fmla="*/ 214443346 w 1149"/>
              <a:gd name="T53" fmla="*/ 2147483647 h 1258"/>
              <a:gd name="T54" fmla="*/ 1934762046 w 1149"/>
              <a:gd name="T55" fmla="*/ 2147483647 h 1258"/>
              <a:gd name="T56" fmla="*/ 1896638409 w 1149"/>
              <a:gd name="T57" fmla="*/ 2147483647 h 1258"/>
              <a:gd name="T58" fmla="*/ 1901403864 w 1149"/>
              <a:gd name="T59" fmla="*/ 2147483647 h 1258"/>
              <a:gd name="T60" fmla="*/ 1953823865 w 1149"/>
              <a:gd name="T61" fmla="*/ 2147483647 h 1258"/>
              <a:gd name="T62" fmla="*/ 2049132959 w 1149"/>
              <a:gd name="T63" fmla="*/ 2147483647 h 1258"/>
              <a:gd name="T64" fmla="*/ 2147483647 w 1149"/>
              <a:gd name="T65" fmla="*/ 2147483647 h 1258"/>
              <a:gd name="T66" fmla="*/ 2147483647 w 1149"/>
              <a:gd name="T67" fmla="*/ 2147483647 h 1258"/>
              <a:gd name="T68" fmla="*/ 2147483647 w 1149"/>
              <a:gd name="T69" fmla="*/ 2147483647 h 1258"/>
              <a:gd name="T70" fmla="*/ 2147483647 w 1149"/>
              <a:gd name="T71" fmla="*/ 2147483647 h 1258"/>
              <a:gd name="T72" fmla="*/ 2147483647 w 1149"/>
              <a:gd name="T73" fmla="*/ 2147483647 h 1258"/>
              <a:gd name="T74" fmla="*/ 2147483647 w 1149"/>
              <a:gd name="T75" fmla="*/ 2147483647 h 1258"/>
              <a:gd name="T76" fmla="*/ 2147483647 w 1149"/>
              <a:gd name="T77" fmla="*/ 2147483647 h 1258"/>
              <a:gd name="T78" fmla="*/ 2147483647 w 1149"/>
              <a:gd name="T79" fmla="*/ 2147483647 h 1258"/>
              <a:gd name="T80" fmla="*/ 2147483647 w 1149"/>
              <a:gd name="T81" fmla="*/ 2147483647 h 1258"/>
              <a:gd name="T82" fmla="*/ 2147483647 w 1149"/>
              <a:gd name="T83" fmla="*/ 2147483647 h 1258"/>
              <a:gd name="T84" fmla="*/ 2147483647 w 1149"/>
              <a:gd name="T85" fmla="*/ 2147483647 h 1258"/>
              <a:gd name="T86" fmla="*/ 2147483647 w 1149"/>
              <a:gd name="T87" fmla="*/ 2147483647 h 1258"/>
              <a:gd name="T88" fmla="*/ 2147483647 w 1149"/>
              <a:gd name="T89" fmla="*/ 0 h 1258"/>
              <a:gd name="T90" fmla="*/ 2147483647 w 1149"/>
              <a:gd name="T91" fmla="*/ 844566058 h 1258"/>
              <a:gd name="T92" fmla="*/ 2147483647 w 1149"/>
              <a:gd name="T93" fmla="*/ 854109656 h 1258"/>
              <a:gd name="T94" fmla="*/ 2147483647 w 1149"/>
              <a:gd name="T95" fmla="*/ 877967558 h 125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9"/>
              <a:gd name="T145" fmla="*/ 0 h 1258"/>
              <a:gd name="T146" fmla="*/ 1149 w 1149"/>
              <a:gd name="T147" fmla="*/ 1258 h 125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9" h="1258">
                <a:moveTo>
                  <a:pt x="711" y="184"/>
                </a:moveTo>
                <a:lnTo>
                  <a:pt x="695" y="187"/>
                </a:lnTo>
                <a:lnTo>
                  <a:pt x="674" y="190"/>
                </a:lnTo>
                <a:lnTo>
                  <a:pt x="654" y="195"/>
                </a:lnTo>
                <a:lnTo>
                  <a:pt x="639" y="199"/>
                </a:lnTo>
                <a:lnTo>
                  <a:pt x="621" y="203"/>
                </a:lnTo>
                <a:lnTo>
                  <a:pt x="605" y="208"/>
                </a:lnTo>
                <a:lnTo>
                  <a:pt x="587" y="213"/>
                </a:lnTo>
                <a:lnTo>
                  <a:pt x="571" y="217"/>
                </a:lnTo>
                <a:lnTo>
                  <a:pt x="553" y="224"/>
                </a:lnTo>
                <a:lnTo>
                  <a:pt x="532" y="233"/>
                </a:lnTo>
                <a:lnTo>
                  <a:pt x="514" y="239"/>
                </a:lnTo>
                <a:lnTo>
                  <a:pt x="496" y="247"/>
                </a:lnTo>
                <a:lnTo>
                  <a:pt x="476" y="255"/>
                </a:lnTo>
                <a:lnTo>
                  <a:pt x="457" y="265"/>
                </a:lnTo>
                <a:lnTo>
                  <a:pt x="439" y="273"/>
                </a:lnTo>
                <a:lnTo>
                  <a:pt x="423" y="283"/>
                </a:lnTo>
                <a:lnTo>
                  <a:pt x="408" y="292"/>
                </a:lnTo>
                <a:lnTo>
                  <a:pt x="393" y="302"/>
                </a:lnTo>
                <a:lnTo>
                  <a:pt x="377" y="311"/>
                </a:lnTo>
                <a:lnTo>
                  <a:pt x="358" y="323"/>
                </a:lnTo>
                <a:lnTo>
                  <a:pt x="342" y="335"/>
                </a:lnTo>
                <a:lnTo>
                  <a:pt x="326" y="347"/>
                </a:lnTo>
                <a:lnTo>
                  <a:pt x="311" y="358"/>
                </a:lnTo>
                <a:lnTo>
                  <a:pt x="287" y="378"/>
                </a:lnTo>
                <a:lnTo>
                  <a:pt x="263" y="400"/>
                </a:lnTo>
                <a:lnTo>
                  <a:pt x="244" y="417"/>
                </a:lnTo>
                <a:lnTo>
                  <a:pt x="221" y="441"/>
                </a:lnTo>
                <a:lnTo>
                  <a:pt x="205" y="459"/>
                </a:lnTo>
                <a:lnTo>
                  <a:pt x="188" y="480"/>
                </a:lnTo>
                <a:lnTo>
                  <a:pt x="169" y="502"/>
                </a:lnTo>
                <a:lnTo>
                  <a:pt x="153" y="525"/>
                </a:lnTo>
                <a:lnTo>
                  <a:pt x="137" y="549"/>
                </a:lnTo>
                <a:lnTo>
                  <a:pt x="121" y="573"/>
                </a:lnTo>
                <a:lnTo>
                  <a:pt x="107" y="598"/>
                </a:lnTo>
                <a:lnTo>
                  <a:pt x="93" y="620"/>
                </a:lnTo>
                <a:lnTo>
                  <a:pt x="80" y="648"/>
                </a:lnTo>
                <a:lnTo>
                  <a:pt x="67" y="674"/>
                </a:lnTo>
                <a:lnTo>
                  <a:pt x="57" y="701"/>
                </a:lnTo>
                <a:lnTo>
                  <a:pt x="46" y="731"/>
                </a:lnTo>
                <a:lnTo>
                  <a:pt x="33" y="767"/>
                </a:lnTo>
                <a:lnTo>
                  <a:pt x="24" y="801"/>
                </a:lnTo>
                <a:lnTo>
                  <a:pt x="16" y="836"/>
                </a:lnTo>
                <a:lnTo>
                  <a:pt x="11" y="870"/>
                </a:lnTo>
                <a:lnTo>
                  <a:pt x="5" y="909"/>
                </a:lnTo>
                <a:lnTo>
                  <a:pt x="1" y="958"/>
                </a:lnTo>
                <a:lnTo>
                  <a:pt x="0" y="996"/>
                </a:lnTo>
                <a:lnTo>
                  <a:pt x="1" y="1035"/>
                </a:lnTo>
                <a:lnTo>
                  <a:pt x="4" y="1071"/>
                </a:lnTo>
                <a:lnTo>
                  <a:pt x="9" y="1105"/>
                </a:lnTo>
                <a:lnTo>
                  <a:pt x="13" y="1141"/>
                </a:lnTo>
                <a:lnTo>
                  <a:pt x="21" y="1177"/>
                </a:lnTo>
                <a:lnTo>
                  <a:pt x="31" y="1216"/>
                </a:lnTo>
                <a:lnTo>
                  <a:pt x="45" y="1257"/>
                </a:lnTo>
                <a:lnTo>
                  <a:pt x="120" y="1030"/>
                </a:lnTo>
                <a:lnTo>
                  <a:pt x="406" y="1077"/>
                </a:lnTo>
                <a:lnTo>
                  <a:pt x="400" y="1037"/>
                </a:lnTo>
                <a:lnTo>
                  <a:pt x="398" y="1012"/>
                </a:lnTo>
                <a:lnTo>
                  <a:pt x="398" y="985"/>
                </a:lnTo>
                <a:lnTo>
                  <a:pt x="399" y="953"/>
                </a:lnTo>
                <a:lnTo>
                  <a:pt x="404" y="923"/>
                </a:lnTo>
                <a:lnTo>
                  <a:pt x="410" y="890"/>
                </a:lnTo>
                <a:lnTo>
                  <a:pt x="418" y="863"/>
                </a:lnTo>
                <a:lnTo>
                  <a:pt x="430" y="833"/>
                </a:lnTo>
                <a:lnTo>
                  <a:pt x="441" y="806"/>
                </a:lnTo>
                <a:lnTo>
                  <a:pt x="455" y="781"/>
                </a:lnTo>
                <a:lnTo>
                  <a:pt x="467" y="761"/>
                </a:lnTo>
                <a:lnTo>
                  <a:pt x="480" y="745"/>
                </a:lnTo>
                <a:lnTo>
                  <a:pt x="492" y="729"/>
                </a:lnTo>
                <a:lnTo>
                  <a:pt x="506" y="713"/>
                </a:lnTo>
                <a:lnTo>
                  <a:pt x="522" y="696"/>
                </a:lnTo>
                <a:lnTo>
                  <a:pt x="535" y="684"/>
                </a:lnTo>
                <a:lnTo>
                  <a:pt x="550" y="670"/>
                </a:lnTo>
                <a:lnTo>
                  <a:pt x="564" y="657"/>
                </a:lnTo>
                <a:lnTo>
                  <a:pt x="582" y="644"/>
                </a:lnTo>
                <a:lnTo>
                  <a:pt x="603" y="631"/>
                </a:lnTo>
                <a:lnTo>
                  <a:pt x="620" y="620"/>
                </a:lnTo>
                <a:lnTo>
                  <a:pt x="635" y="612"/>
                </a:lnTo>
                <a:lnTo>
                  <a:pt x="657" y="599"/>
                </a:lnTo>
                <a:lnTo>
                  <a:pt x="676" y="592"/>
                </a:lnTo>
                <a:lnTo>
                  <a:pt x="693" y="586"/>
                </a:lnTo>
                <a:lnTo>
                  <a:pt x="710" y="581"/>
                </a:lnTo>
                <a:lnTo>
                  <a:pt x="737" y="575"/>
                </a:lnTo>
                <a:lnTo>
                  <a:pt x="761" y="570"/>
                </a:lnTo>
                <a:lnTo>
                  <a:pt x="786" y="568"/>
                </a:lnTo>
                <a:lnTo>
                  <a:pt x="812" y="566"/>
                </a:lnTo>
                <a:lnTo>
                  <a:pt x="826" y="565"/>
                </a:lnTo>
                <a:lnTo>
                  <a:pt x="826" y="770"/>
                </a:lnTo>
                <a:lnTo>
                  <a:pt x="1148" y="390"/>
                </a:lnTo>
                <a:lnTo>
                  <a:pt x="826" y="0"/>
                </a:lnTo>
                <a:lnTo>
                  <a:pt x="826" y="176"/>
                </a:lnTo>
                <a:lnTo>
                  <a:pt x="809" y="177"/>
                </a:lnTo>
                <a:lnTo>
                  <a:pt x="784" y="177"/>
                </a:lnTo>
                <a:lnTo>
                  <a:pt x="757" y="179"/>
                </a:lnTo>
                <a:lnTo>
                  <a:pt x="732" y="182"/>
                </a:lnTo>
                <a:lnTo>
                  <a:pt x="711" y="184"/>
                </a:lnTo>
              </a:path>
            </a:pathLst>
          </a:custGeom>
          <a:solidFill>
            <a:schemeClr val="accent2"/>
          </a:solidFill>
          <a:ln w="12700" cap="rnd" cmpd="sng">
            <a:solidFill>
              <a:schemeClr val="bg2"/>
            </a:solidFill>
            <a:prstDash val="solid"/>
            <a:round/>
            <a:headEnd type="none" w="med" len="med"/>
            <a:tailEnd type="none" w="med" len="med"/>
          </a:ln>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39941" name="Rectangle 5"/>
          <p:cNvSpPr>
            <a:spLocks noChangeArrowheads="1"/>
          </p:cNvSpPr>
          <p:nvPr/>
        </p:nvSpPr>
        <p:spPr bwMode="auto">
          <a:xfrm>
            <a:off x="0" y="1293814"/>
            <a:ext cx="4787899" cy="227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75" tIns="44444" rIns="90475" bIns="44444"/>
          <a:lstStyle/>
          <a:p>
            <a:pPr marL="342900"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 Planning</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Objectives</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Resources</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Work break-down structure</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Organization</a:t>
            </a:r>
          </a:p>
        </p:txBody>
      </p:sp>
      <p:sp>
        <p:nvSpPr>
          <p:cNvPr id="39942" name="Rectangle 6"/>
          <p:cNvSpPr>
            <a:spLocks noChangeArrowheads="1"/>
          </p:cNvSpPr>
          <p:nvPr/>
        </p:nvSpPr>
        <p:spPr bwMode="auto">
          <a:xfrm>
            <a:off x="8271673" y="1346201"/>
            <a:ext cx="3836985" cy="298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75" tIns="44444" rIns="90475" bIns="44444"/>
          <a:lstStyle/>
          <a:p>
            <a:pPr marL="342900"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Scheduling</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Project activities</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Start and end times</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Network</a:t>
            </a:r>
          </a:p>
        </p:txBody>
      </p:sp>
      <p:sp>
        <p:nvSpPr>
          <p:cNvPr id="39943" name="Rectangle 7"/>
          <p:cNvSpPr>
            <a:spLocks noChangeArrowheads="1"/>
          </p:cNvSpPr>
          <p:nvPr/>
        </p:nvSpPr>
        <p:spPr bwMode="auto">
          <a:xfrm>
            <a:off x="3949700" y="5564984"/>
            <a:ext cx="603250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75" tIns="44444" rIns="90475" bIns="44444"/>
          <a:lstStyle/>
          <a:p>
            <a:pPr marL="342900"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Controlling</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Monitor, compare, revise, action</a:t>
            </a:r>
          </a:p>
        </p:txBody>
      </p:sp>
      <p:sp>
        <p:nvSpPr>
          <p:cNvPr id="39944" name="Rectangle 8"/>
          <p:cNvSpPr>
            <a:spLocks noGrp="1" noChangeArrowheads="1"/>
          </p:cNvSpPr>
          <p:nvPr>
            <p:ph type="title"/>
          </p:nvPr>
        </p:nvSpPr>
        <p:spPr>
          <a:xfrm>
            <a:off x="2209800" y="-12700"/>
            <a:ext cx="7772400" cy="1231900"/>
          </a:xfrm>
        </p:spPr>
        <p:txBody>
          <a:bodyPr rtlCol="0">
            <a:normAutofit/>
          </a:bodyPr>
          <a:lstStyle/>
          <a:p>
            <a:pPr fontAlgn="auto">
              <a:spcAft>
                <a:spcPts val="0"/>
              </a:spcAft>
              <a:defRPr/>
            </a:pPr>
            <a:r>
              <a:rPr lang="en-US"/>
              <a:t>Project Management Activities</a:t>
            </a:r>
          </a:p>
        </p:txBody>
      </p:sp>
      <p:sp>
        <p:nvSpPr>
          <p:cNvPr id="9" name="Slide Number Placeholder 4">
            <a:extLst>
              <a:ext uri="{FF2B5EF4-FFF2-40B4-BE49-F238E27FC236}">
                <a16:creationId xmlns:a16="http://schemas.microsoft.com/office/drawing/2014/main" id="{55D9E5C8-5639-4020-83E2-4BCD9CE32747}"/>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40</a:t>
            </a:fld>
            <a:endParaRPr lang="en-US" sz="1600">
              <a:solidFill>
                <a:srgbClr val="44546A"/>
              </a:solidFill>
            </a:endParaRPr>
          </a:p>
        </p:txBody>
      </p:sp>
    </p:spTree>
    <p:extLst>
      <p:ext uri="{BB962C8B-B14F-4D97-AF65-F5344CB8AC3E}">
        <p14:creationId xmlns:p14="http://schemas.microsoft.com/office/powerpoint/2010/main" val="1990200587"/>
      </p:ext>
    </p:extLst>
  </p:cSld>
  <p:clrMapOvr>
    <a:masterClrMapping/>
  </p:clrMapOvr>
  <p:transition>
    <p:pull dir="l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3" fill="hold" grpId="0" nodeType="afterEffect">
                                  <p:stCondLst>
                                    <p:cond delay="1000"/>
                                  </p:stCondLst>
                                  <p:childTnLst>
                                    <p:set>
                                      <p:cBhvr>
                                        <p:cTn id="6" dur="1" fill="hold">
                                          <p:stCondLst>
                                            <p:cond delay="0"/>
                                          </p:stCondLst>
                                        </p:cTn>
                                        <p:tgtEl>
                                          <p:spTgt spid="39940"/>
                                        </p:tgtEl>
                                        <p:attrNameLst>
                                          <p:attrName>style.visibility</p:attrName>
                                        </p:attrNameLst>
                                      </p:cBhvr>
                                      <p:to>
                                        <p:strVal val="visible"/>
                                      </p:to>
                                    </p:set>
                                    <p:animEffect transition="in" filter="strips(upRight)">
                                      <p:cBhvr>
                                        <p:cTn id="7" dur="1000"/>
                                        <p:tgtEl>
                                          <p:spTgt spid="39940"/>
                                        </p:tgtEl>
                                      </p:cBhvr>
                                    </p:animEffect>
                                  </p:childTnLst>
                                </p:cTn>
                              </p:par>
                              <p:par>
                                <p:cTn id="8" presetID="18" presetClass="entr" presetSubtype="6" fill="hold" grpId="0" nodeType="withEffect">
                                  <p:stCondLst>
                                    <p:cond delay="1000"/>
                                  </p:stCondLst>
                                  <p:childTnLst>
                                    <p:set>
                                      <p:cBhvr>
                                        <p:cTn id="9" dur="1" fill="hold">
                                          <p:stCondLst>
                                            <p:cond delay="0"/>
                                          </p:stCondLst>
                                        </p:cTn>
                                        <p:tgtEl>
                                          <p:spTgt spid="39941"/>
                                        </p:tgtEl>
                                        <p:attrNameLst>
                                          <p:attrName>style.visibility</p:attrName>
                                        </p:attrNameLst>
                                      </p:cBhvr>
                                      <p:to>
                                        <p:strVal val="visible"/>
                                      </p:to>
                                    </p:set>
                                    <p:animEffect transition="in" filter="strips(downRight)">
                                      <p:cBhvr>
                                        <p:cTn id="10" dur="1000"/>
                                        <p:tgtEl>
                                          <p:spTgt spid="3994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8" presetClass="entr" presetSubtype="6" fill="hold" grpId="0" nodeType="clickEffect">
                                  <p:stCondLst>
                                    <p:cond delay="0"/>
                                  </p:stCondLst>
                                  <p:childTnLst>
                                    <p:set>
                                      <p:cBhvr>
                                        <p:cTn id="14" dur="1" fill="hold">
                                          <p:stCondLst>
                                            <p:cond delay="0"/>
                                          </p:stCondLst>
                                        </p:cTn>
                                        <p:tgtEl>
                                          <p:spTgt spid="39939"/>
                                        </p:tgtEl>
                                        <p:attrNameLst>
                                          <p:attrName>style.visibility</p:attrName>
                                        </p:attrNameLst>
                                      </p:cBhvr>
                                      <p:to>
                                        <p:strVal val="visible"/>
                                      </p:to>
                                    </p:set>
                                    <p:animEffect transition="in" filter="strips(downRight)">
                                      <p:cBhvr>
                                        <p:cTn id="15" dur="1000"/>
                                        <p:tgtEl>
                                          <p:spTgt spid="39939"/>
                                        </p:tgtEl>
                                      </p:cBhvr>
                                    </p:animEffect>
                                  </p:childTnLst>
                                </p:cTn>
                              </p:par>
                              <p:par>
                                <p:cTn id="16" presetID="18" presetClass="entr" presetSubtype="6" fill="hold" grpId="0" nodeType="withEffect">
                                  <p:stCondLst>
                                    <p:cond delay="0"/>
                                  </p:stCondLst>
                                  <p:childTnLst>
                                    <p:set>
                                      <p:cBhvr>
                                        <p:cTn id="17" dur="1" fill="hold">
                                          <p:stCondLst>
                                            <p:cond delay="0"/>
                                          </p:stCondLst>
                                        </p:cTn>
                                        <p:tgtEl>
                                          <p:spTgt spid="39942"/>
                                        </p:tgtEl>
                                        <p:attrNameLst>
                                          <p:attrName>style.visibility</p:attrName>
                                        </p:attrNameLst>
                                      </p:cBhvr>
                                      <p:to>
                                        <p:strVal val="visible"/>
                                      </p:to>
                                    </p:set>
                                    <p:animEffect transition="in" filter="strips(downRight)">
                                      <p:cBhvr>
                                        <p:cTn id="18" dur="1000"/>
                                        <p:tgtEl>
                                          <p:spTgt spid="39942"/>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8" presetClass="entr" presetSubtype="9" fill="hold" grpId="0" nodeType="clickEffect">
                                  <p:stCondLst>
                                    <p:cond delay="0"/>
                                  </p:stCondLst>
                                  <p:childTnLst>
                                    <p:set>
                                      <p:cBhvr>
                                        <p:cTn id="22" dur="1" fill="hold">
                                          <p:stCondLst>
                                            <p:cond delay="0"/>
                                          </p:stCondLst>
                                        </p:cTn>
                                        <p:tgtEl>
                                          <p:spTgt spid="39938"/>
                                        </p:tgtEl>
                                        <p:attrNameLst>
                                          <p:attrName>style.visibility</p:attrName>
                                        </p:attrNameLst>
                                      </p:cBhvr>
                                      <p:to>
                                        <p:strVal val="visible"/>
                                      </p:to>
                                    </p:set>
                                    <p:animEffect transition="in" filter="strips(upLeft)">
                                      <p:cBhvr>
                                        <p:cTn id="23" dur="1000"/>
                                        <p:tgtEl>
                                          <p:spTgt spid="39938"/>
                                        </p:tgtEl>
                                      </p:cBhvr>
                                    </p:animEffect>
                                  </p:childTnLst>
                                </p:cTn>
                              </p:par>
                              <p:par>
                                <p:cTn id="24" presetID="18" presetClass="entr" presetSubtype="6" fill="hold" grpId="0" nodeType="withEffect">
                                  <p:stCondLst>
                                    <p:cond delay="0"/>
                                  </p:stCondLst>
                                  <p:childTnLst>
                                    <p:set>
                                      <p:cBhvr>
                                        <p:cTn id="25" dur="1" fill="hold">
                                          <p:stCondLst>
                                            <p:cond delay="0"/>
                                          </p:stCondLst>
                                        </p:cTn>
                                        <p:tgtEl>
                                          <p:spTgt spid="39943"/>
                                        </p:tgtEl>
                                        <p:attrNameLst>
                                          <p:attrName>style.visibility</p:attrName>
                                        </p:attrNameLst>
                                      </p:cBhvr>
                                      <p:to>
                                        <p:strVal val="visible"/>
                                      </p:to>
                                    </p:set>
                                    <p:animEffect transition="in" filter="strips(downRight)">
                                      <p:cBhvr>
                                        <p:cTn id="26" dur="1000"/>
                                        <p:tgtEl>
                                          <p:spTgt spid="399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 grpId="0" animBg="1"/>
      <p:bldP spid="39939" grpId="0" animBg="1"/>
      <p:bldP spid="39940" grpId="0" animBg="1"/>
      <p:bldP spid="39941" grpId="0"/>
      <p:bldP spid="39942" grpId="0"/>
      <p:bldP spid="39943"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Grp="1" noChangeArrowheads="1"/>
          </p:cNvSpPr>
          <p:nvPr>
            <p:ph type="title"/>
          </p:nvPr>
        </p:nvSpPr>
        <p:spPr>
          <a:xfrm>
            <a:off x="609600" y="274638"/>
            <a:ext cx="10972800" cy="1143000"/>
          </a:xfrm>
        </p:spPr>
        <p:txBody>
          <a:bodyPr wrap="square" anchor="ctr">
            <a:normAutofit/>
          </a:bodyPr>
          <a:lstStyle/>
          <a:p>
            <a:pPr>
              <a:lnSpc>
                <a:spcPct val="90000"/>
              </a:lnSpc>
            </a:pPr>
            <a:r>
              <a:rPr lang="en-US" sz="3700"/>
              <a:t>Project Planning, Scheduling, and Controlling</a:t>
            </a:r>
          </a:p>
        </p:txBody>
      </p:sp>
      <p:pic>
        <p:nvPicPr>
          <p:cNvPr id="41992" name="Picture 8"/>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609600" y="2048013"/>
            <a:ext cx="10972800" cy="3630338"/>
          </a:xfrm>
          <a:prstGeom prst="rect">
            <a:avLst/>
          </a:prstGeom>
          <a:solidFill>
            <a:srgbClr val="FFFFFF"/>
          </a:solidFill>
          <a:ln w="28575">
            <a:solidFill>
              <a:schemeClr val="tx1"/>
            </a:solidFill>
            <a:miter lim="800000"/>
            <a:headEnd/>
            <a:tailEnd/>
          </a:ln>
        </p:spPr>
      </p:pic>
      <p:sp>
        <p:nvSpPr>
          <p:cNvPr id="4" name="Slide Number Placeholder 4">
            <a:extLst>
              <a:ext uri="{FF2B5EF4-FFF2-40B4-BE49-F238E27FC236}">
                <a16:creationId xmlns:a16="http://schemas.microsoft.com/office/drawing/2014/main" id="{7F59C77F-AC13-4AB7-A98B-09DB48759F73}"/>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41</a:t>
            </a:fld>
            <a:endParaRPr lang="en-US" sz="1600">
              <a:solidFill>
                <a:srgbClr val="44546A"/>
              </a:solidFill>
            </a:endParaRPr>
          </a:p>
        </p:txBody>
      </p:sp>
    </p:spTree>
    <p:extLst>
      <p:ext uri="{BB962C8B-B14F-4D97-AF65-F5344CB8AC3E}">
        <p14:creationId xmlns:p14="http://schemas.microsoft.com/office/powerpoint/2010/main" val="3416663382"/>
      </p:ext>
    </p:extLst>
  </p:cSld>
  <p:clrMapOvr>
    <a:masterClrMapping/>
  </p:clrMapOvr>
  <p:transition>
    <p:pull dir="l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272" fill="hold" nodeType="afterEffect">
                                  <p:stCondLst>
                                    <p:cond delay="1000"/>
                                  </p:stCondLst>
                                  <p:childTnLst>
                                    <p:set>
                                      <p:cBhvr>
                                        <p:cTn id="6" dur="1" fill="hold">
                                          <p:stCondLst>
                                            <p:cond delay="0"/>
                                          </p:stCondLst>
                                        </p:cTn>
                                        <p:tgtEl>
                                          <p:spTgt spid="41992"/>
                                        </p:tgtEl>
                                        <p:attrNameLst>
                                          <p:attrName>style.visibility</p:attrName>
                                        </p:attrNameLst>
                                      </p:cBhvr>
                                      <p:to>
                                        <p:strVal val="visible"/>
                                      </p:to>
                                    </p:set>
                                    <p:anim calcmode="lin" valueType="num">
                                      <p:cBhvr>
                                        <p:cTn id="7" dur="1000" fill="hold"/>
                                        <p:tgtEl>
                                          <p:spTgt spid="41992"/>
                                        </p:tgtEl>
                                        <p:attrNameLst>
                                          <p:attrName>ppt_w</p:attrName>
                                        </p:attrNameLst>
                                      </p:cBhvr>
                                      <p:tavLst>
                                        <p:tav tm="0">
                                          <p:val>
                                            <p:strVal val="2/3*#ppt_w"/>
                                          </p:val>
                                        </p:tav>
                                        <p:tav tm="100000">
                                          <p:val>
                                            <p:strVal val="#ppt_w"/>
                                          </p:val>
                                        </p:tav>
                                      </p:tavLst>
                                    </p:anim>
                                    <p:anim calcmode="lin" valueType="num">
                                      <p:cBhvr>
                                        <p:cTn id="8" dur="1000" fill="hold"/>
                                        <p:tgtEl>
                                          <p:spTgt spid="41992"/>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3"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1063" y="1917701"/>
            <a:ext cx="4767262" cy="15970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4034" name="Rectangle 2"/>
          <p:cNvSpPr>
            <a:spLocks noGrp="1" noChangeArrowheads="1"/>
          </p:cNvSpPr>
          <p:nvPr>
            <p:ph type="title"/>
          </p:nvPr>
        </p:nvSpPr>
        <p:spPr/>
        <p:txBody>
          <a:bodyPr/>
          <a:lstStyle/>
          <a:p>
            <a:pPr>
              <a:lnSpc>
                <a:spcPct val="80000"/>
              </a:lnSpc>
            </a:pPr>
            <a:r>
              <a:rPr lang="en-US">
                <a:latin typeface="Arial" charset="0"/>
                <a:cs typeface="Arial" charset="0"/>
              </a:rPr>
              <a:t>Project Planning, Scheduling, and Controlling</a:t>
            </a:r>
            <a:endParaRPr lang="en-US">
              <a:solidFill>
                <a:srgbClr val="33CC33"/>
              </a:solidFill>
              <a:latin typeface="Arial" charset="0"/>
              <a:cs typeface="Arial" charset="0"/>
            </a:endParaRPr>
          </a:p>
        </p:txBody>
      </p:sp>
      <p:pic>
        <p:nvPicPr>
          <p:cNvPr id="4" name="Picture 3" descr="f3-1c.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61334" y="2565401"/>
            <a:ext cx="11069331" cy="28098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5" name="Slide Number Placeholder 4">
            <a:extLst>
              <a:ext uri="{FF2B5EF4-FFF2-40B4-BE49-F238E27FC236}">
                <a16:creationId xmlns:a16="http://schemas.microsoft.com/office/drawing/2014/main" id="{F53116F3-0A36-4FF9-9121-E43D721B9101}"/>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42</a:t>
            </a:fld>
            <a:endParaRPr lang="en-US" sz="1600">
              <a:solidFill>
                <a:srgbClr val="44546A"/>
              </a:solidFill>
            </a:endParaRPr>
          </a:p>
        </p:txBody>
      </p:sp>
    </p:spTree>
    <p:extLst>
      <p:ext uri="{BB962C8B-B14F-4D97-AF65-F5344CB8AC3E}">
        <p14:creationId xmlns:p14="http://schemas.microsoft.com/office/powerpoint/2010/main" val="3647350319"/>
      </p:ext>
    </p:extLst>
  </p:cSld>
  <p:clrMapOvr>
    <a:masterClrMapping/>
  </p:clrMapOvr>
  <p:transition>
    <p:strip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272" fill="hold"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2/3*#ppt_w"/>
                                          </p:val>
                                        </p:tav>
                                        <p:tav tm="100000">
                                          <p:val>
                                            <p:strVal val="#ppt_w"/>
                                          </p:val>
                                        </p:tav>
                                      </p:tavLst>
                                    </p:anim>
                                    <p:anim calcmode="lin" valueType="num">
                                      <p:cBhvr>
                                        <p:cTn id="8" dur="1000" fill="hold"/>
                                        <p:tgtEl>
                                          <p:spTgt spid="4"/>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1"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1063" y="1917701"/>
            <a:ext cx="4767262" cy="15970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6082" name="Rectangle 2"/>
          <p:cNvSpPr>
            <a:spLocks noGrp="1" noChangeArrowheads="1"/>
          </p:cNvSpPr>
          <p:nvPr>
            <p:ph type="title"/>
          </p:nvPr>
        </p:nvSpPr>
        <p:spPr/>
        <p:txBody>
          <a:bodyPr/>
          <a:lstStyle/>
          <a:p>
            <a:pPr>
              <a:lnSpc>
                <a:spcPct val="80000"/>
              </a:lnSpc>
            </a:pPr>
            <a:r>
              <a:rPr lang="en-US">
                <a:latin typeface="Arial" charset="0"/>
                <a:cs typeface="Arial" charset="0"/>
              </a:rPr>
              <a:t>Project Planning, Scheduling, and Controlling</a:t>
            </a:r>
            <a:endParaRPr lang="en-US">
              <a:solidFill>
                <a:srgbClr val="33CC33"/>
              </a:solidFill>
              <a:latin typeface="Arial" charset="0"/>
              <a:cs typeface="Arial" charset="0"/>
            </a:endParaRPr>
          </a:p>
        </p:txBody>
      </p:sp>
      <p:pic>
        <p:nvPicPr>
          <p:cNvPr id="46084" name="Picture 1" descr="f3-1c.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628900" y="2590800"/>
            <a:ext cx="6503988" cy="165100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3" name="Picture 2" descr="f3-1b.jp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90283" y="3164684"/>
            <a:ext cx="10411434" cy="282098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6" name="Slide Number Placeholder 4">
            <a:extLst>
              <a:ext uri="{FF2B5EF4-FFF2-40B4-BE49-F238E27FC236}">
                <a16:creationId xmlns:a16="http://schemas.microsoft.com/office/drawing/2014/main" id="{50317506-F66B-4430-9116-2AFF7297B72A}"/>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43</a:t>
            </a:fld>
            <a:endParaRPr lang="en-US" sz="1600">
              <a:solidFill>
                <a:srgbClr val="44546A"/>
              </a:solidFill>
            </a:endParaRPr>
          </a:p>
        </p:txBody>
      </p:sp>
    </p:spTree>
    <p:extLst>
      <p:ext uri="{BB962C8B-B14F-4D97-AF65-F5344CB8AC3E}">
        <p14:creationId xmlns:p14="http://schemas.microsoft.com/office/powerpoint/2010/main" val="1567260283"/>
      </p:ext>
    </p:extLst>
  </p:cSld>
  <p:clrMapOvr>
    <a:masterClrMapping/>
  </p:clrMapOvr>
  <p:transition>
    <p:zoom dir="in"/>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272" fill="hold" nodeType="afterEffect">
                                  <p:stCondLst>
                                    <p:cond delay="100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strVal val="2/3*#ppt_w"/>
                                          </p:val>
                                        </p:tav>
                                        <p:tav tm="100000">
                                          <p:val>
                                            <p:strVal val="#ppt_w"/>
                                          </p:val>
                                        </p:tav>
                                      </p:tavLst>
                                    </p:anim>
                                    <p:anim calcmode="lin" valueType="num">
                                      <p:cBhvr>
                                        <p:cTn id="8" dur="1000" fill="hold"/>
                                        <p:tgtEl>
                                          <p:spTgt spid="3"/>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2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1063" y="1917701"/>
            <a:ext cx="4767262" cy="15970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8130" name="Rectangle 2"/>
          <p:cNvSpPr>
            <a:spLocks noGrp="1" noChangeArrowheads="1"/>
          </p:cNvSpPr>
          <p:nvPr>
            <p:ph type="title"/>
          </p:nvPr>
        </p:nvSpPr>
        <p:spPr/>
        <p:txBody>
          <a:bodyPr/>
          <a:lstStyle/>
          <a:p>
            <a:pPr>
              <a:lnSpc>
                <a:spcPct val="80000"/>
              </a:lnSpc>
            </a:pPr>
            <a:r>
              <a:rPr lang="en-US">
                <a:latin typeface="Arial" charset="0"/>
                <a:cs typeface="Arial" charset="0"/>
              </a:rPr>
              <a:t>Project Planning, Scheduling, and Controlling</a:t>
            </a:r>
            <a:endParaRPr lang="en-US">
              <a:solidFill>
                <a:srgbClr val="33CC33"/>
              </a:solidFill>
              <a:latin typeface="Arial" charset="0"/>
              <a:cs typeface="Arial" charset="0"/>
            </a:endParaRPr>
          </a:p>
        </p:txBody>
      </p:sp>
      <p:sp>
        <p:nvSpPr>
          <p:cNvPr id="2" name="Content Placeholder 1">
            <a:extLst>
              <a:ext uri="{FF2B5EF4-FFF2-40B4-BE49-F238E27FC236}">
                <a16:creationId xmlns:a16="http://schemas.microsoft.com/office/drawing/2014/main" id="{B901A662-6AF0-4EDE-A665-D02D0E4560CA}"/>
              </a:ext>
            </a:extLst>
          </p:cNvPr>
          <p:cNvSpPr>
            <a:spLocks noGrp="1"/>
          </p:cNvSpPr>
          <p:nvPr>
            <p:ph idx="1"/>
          </p:nvPr>
        </p:nvSpPr>
        <p:spPr/>
        <p:txBody>
          <a:bodyPr/>
          <a:lstStyle/>
          <a:p>
            <a:endParaRPr lang="en-US"/>
          </a:p>
        </p:txBody>
      </p:sp>
      <p:sp>
        <p:nvSpPr>
          <p:cNvPr id="48131" name="Text Box 3"/>
          <p:cNvSpPr txBox="1">
            <a:spLocks noChangeArrowheads="1"/>
          </p:cNvSpPr>
          <p:nvPr/>
        </p:nvSpPr>
        <p:spPr bwMode="auto">
          <a:xfrm>
            <a:off x="2308225" y="5648325"/>
            <a:ext cx="11445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defTabSz="457200" fontAlgn="base">
              <a:spcBef>
                <a:spcPct val="0"/>
              </a:spcBef>
              <a:spcAft>
                <a:spcPct val="0"/>
              </a:spcAft>
            </a:pPr>
            <a:r>
              <a:rPr lang="en-AU" sz="1600" b="1">
                <a:solidFill>
                  <a:srgbClr val="000000"/>
                </a:solidFill>
                <a:latin typeface="Arial" charset="0"/>
                <a:ea typeface="MS PGothic" charset="0"/>
                <a:cs typeface="MS PGothic" charset="0"/>
              </a:rPr>
              <a:t>Figure </a:t>
            </a:r>
            <a:r>
              <a:rPr lang="en-AU" sz="1600" b="1">
                <a:solidFill>
                  <a:srgbClr val="255898"/>
                </a:solidFill>
                <a:latin typeface="Arial" charset="0"/>
                <a:ea typeface="MS PGothic" charset="0"/>
                <a:cs typeface="MS PGothic" charset="0"/>
              </a:rPr>
              <a:t>3.1</a:t>
            </a:r>
          </a:p>
        </p:txBody>
      </p:sp>
      <p:pic>
        <p:nvPicPr>
          <p:cNvPr id="48132" name="Picture 2" descr="f3-1c.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605089" y="3205164"/>
            <a:ext cx="6683375" cy="169703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48133" name="Picture 1" descr="f3-1b.jp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005264" y="4521201"/>
            <a:ext cx="5826125" cy="15779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Slide Number Placeholder 4">
            <a:extLst>
              <a:ext uri="{FF2B5EF4-FFF2-40B4-BE49-F238E27FC236}">
                <a16:creationId xmlns:a16="http://schemas.microsoft.com/office/drawing/2014/main" id="{17B5404C-0786-47CB-9CB5-8257DA68139C}"/>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44</a:t>
            </a:fld>
            <a:endParaRPr lang="en-US" sz="1600">
              <a:solidFill>
                <a:srgbClr val="44546A"/>
              </a:solidFill>
            </a:endParaRPr>
          </a:p>
        </p:txBody>
      </p:sp>
    </p:spTree>
    <p:extLst>
      <p:ext uri="{BB962C8B-B14F-4D97-AF65-F5344CB8AC3E}">
        <p14:creationId xmlns:p14="http://schemas.microsoft.com/office/powerpoint/2010/main" val="2082843401"/>
      </p:ext>
    </p:extLst>
  </p:cSld>
  <p:clrMapOvr>
    <a:masterClrMapping/>
  </p:clrMapOvr>
  <p:transition>
    <p:zoom dir="in"/>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Grp="1" noChangeArrowheads="1"/>
          </p:cNvSpPr>
          <p:nvPr>
            <p:ph type="title"/>
          </p:nvPr>
        </p:nvSpPr>
        <p:spPr>
          <a:xfrm>
            <a:off x="88900" y="-108744"/>
            <a:ext cx="10515600" cy="1325563"/>
          </a:xfrm>
        </p:spPr>
        <p:txBody>
          <a:bodyPr>
            <a:normAutofit/>
          </a:bodyPr>
          <a:lstStyle/>
          <a:p>
            <a:pPr>
              <a:lnSpc>
                <a:spcPct val="80000"/>
              </a:lnSpc>
            </a:pPr>
            <a:r>
              <a:rPr lang="en-US" sz="3600">
                <a:latin typeface="Arial" charset="0"/>
                <a:cs typeface="Arial" charset="0"/>
              </a:rPr>
              <a:t>Project Planning, Scheduling, and Controlling</a:t>
            </a:r>
            <a:endParaRPr lang="en-US" sz="3600">
              <a:solidFill>
                <a:srgbClr val="33CC33"/>
              </a:solidFill>
              <a:latin typeface="Arial" charset="0"/>
              <a:cs typeface="Arial" charset="0"/>
            </a:endParaRPr>
          </a:p>
        </p:txBody>
      </p:sp>
      <p:grpSp>
        <p:nvGrpSpPr>
          <p:cNvPr id="7" name="Group 12"/>
          <p:cNvGrpSpPr>
            <a:grpSpLocks/>
          </p:cNvGrpSpPr>
          <p:nvPr/>
        </p:nvGrpSpPr>
        <p:grpSpPr bwMode="auto">
          <a:xfrm>
            <a:off x="8305006" y="3275014"/>
            <a:ext cx="3292475" cy="1749426"/>
            <a:chOff x="3520" y="1959"/>
            <a:chExt cx="2074" cy="1102"/>
          </a:xfrm>
        </p:grpSpPr>
        <p:sp>
          <p:nvSpPr>
            <p:cNvPr id="50189" name="Line 13"/>
            <p:cNvSpPr>
              <a:spLocks noChangeShapeType="1"/>
            </p:cNvSpPr>
            <p:nvPr/>
          </p:nvSpPr>
          <p:spPr bwMode="auto">
            <a:xfrm flipV="1">
              <a:off x="4089" y="2424"/>
              <a:ext cx="423" cy="637"/>
            </a:xfrm>
            <a:prstGeom prst="line">
              <a:avLst/>
            </a:prstGeom>
            <a:noFill/>
            <a:ln w="76200">
              <a:solidFill>
                <a:schemeClr val="tx1"/>
              </a:solidFill>
              <a:round/>
              <a:headEnd/>
              <a:tailEnd/>
            </a:ln>
            <a:extLst>
              <a:ext uri="{909E8E84-426E-40DD-AFC4-6F175D3DCCD1}">
                <a14:hiddenFill xmlns:a14="http://schemas.microsoft.com/office/drawing/2010/main">
                  <a:noFill/>
                </a14:hiddenFill>
              </a:ext>
            </a:extLst>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50190" name="Text Box 14"/>
            <p:cNvSpPr txBox="1">
              <a:spLocks noChangeArrowheads="1"/>
            </p:cNvSpPr>
            <p:nvPr/>
          </p:nvSpPr>
          <p:spPr bwMode="auto">
            <a:xfrm>
              <a:off x="3520" y="1959"/>
              <a:ext cx="2074" cy="801"/>
            </a:xfrm>
            <a:prstGeom prst="rect">
              <a:avLst/>
            </a:prstGeom>
            <a:solidFill>
              <a:srgbClr val="D33320"/>
            </a:solidFill>
            <a:ln w="9525">
              <a:solidFill>
                <a:schemeClr val="tx1"/>
              </a:solidFill>
              <a:miter lim="800000"/>
              <a:headEnd/>
              <a:tailEnd/>
            </a:ln>
          </p:spPr>
          <p:txBody>
            <a:bodyPr wrap="none" lIns="162000" tIns="154800" rIns="162000" bIns="154800">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Budgets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Delayed activities report</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Slack activities report</a:t>
              </a:r>
              <a:endParaRPr lang="en-AU" sz="2000" b="1">
                <a:solidFill>
                  <a:srgbClr val="000000"/>
                </a:solidFill>
                <a:latin typeface="Arial" charset="0"/>
                <a:ea typeface="MS PGothic" charset="0"/>
                <a:cs typeface="MS PGothic" charset="0"/>
              </a:endParaRPr>
            </a:p>
          </p:txBody>
        </p:sp>
      </p:grpSp>
      <p:grpSp>
        <p:nvGrpSpPr>
          <p:cNvPr id="10" name="Group 15"/>
          <p:cNvGrpSpPr>
            <a:grpSpLocks/>
          </p:cNvGrpSpPr>
          <p:nvPr/>
        </p:nvGrpSpPr>
        <p:grpSpPr bwMode="auto">
          <a:xfrm>
            <a:off x="6600826" y="948532"/>
            <a:ext cx="4727576" cy="1995487"/>
            <a:chOff x="1851" y="255"/>
            <a:chExt cx="2978" cy="1257"/>
          </a:xfrm>
        </p:grpSpPr>
        <p:sp>
          <p:nvSpPr>
            <p:cNvPr id="50187" name="Line 16"/>
            <p:cNvSpPr>
              <a:spLocks noChangeShapeType="1"/>
            </p:cNvSpPr>
            <p:nvPr/>
          </p:nvSpPr>
          <p:spPr bwMode="auto">
            <a:xfrm>
              <a:off x="1851" y="849"/>
              <a:ext cx="805" cy="39"/>
            </a:xfrm>
            <a:prstGeom prst="line">
              <a:avLst/>
            </a:prstGeom>
            <a:noFill/>
            <a:ln w="76200">
              <a:solidFill>
                <a:schemeClr val="tx1"/>
              </a:solidFill>
              <a:round/>
              <a:headEnd/>
              <a:tailEnd/>
            </a:ln>
            <a:extLst>
              <a:ext uri="{909E8E84-426E-40DD-AFC4-6F175D3DCCD1}">
                <a14:hiddenFill xmlns:a14="http://schemas.microsoft.com/office/drawing/2010/main">
                  <a:noFill/>
                </a14:hiddenFill>
              </a:ext>
            </a:extLst>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50188" name="Text Box 17"/>
            <p:cNvSpPr txBox="1">
              <a:spLocks noChangeArrowheads="1"/>
            </p:cNvSpPr>
            <p:nvPr/>
          </p:nvSpPr>
          <p:spPr bwMode="auto">
            <a:xfrm>
              <a:off x="2600" y="255"/>
              <a:ext cx="2229" cy="1257"/>
            </a:xfrm>
            <a:prstGeom prst="rect">
              <a:avLst/>
            </a:prstGeom>
            <a:solidFill>
              <a:schemeClr val="accent1"/>
            </a:solidFill>
            <a:ln w="9525">
              <a:solidFill>
                <a:schemeClr val="tx1"/>
              </a:solidFill>
              <a:miter lim="800000"/>
              <a:headEnd/>
              <a:tailEnd/>
            </a:ln>
          </p:spPr>
          <p:txBody>
            <a:bodyPr wrap="none" lIns="162000" tIns="154800" rIns="162000" bIns="154800">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Time/cost estimates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Budgets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Engineering diagrams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Cash flow charts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Material availability details</a:t>
              </a:r>
              <a:endParaRPr lang="en-AU" sz="2000" b="1">
                <a:solidFill>
                  <a:srgbClr val="000000"/>
                </a:solidFill>
                <a:latin typeface="Arial" charset="0"/>
                <a:ea typeface="MS PGothic" charset="0"/>
                <a:cs typeface="MS PGothic" charset="0"/>
              </a:endParaRPr>
            </a:p>
          </p:txBody>
        </p:sp>
      </p:grpSp>
      <p:grpSp>
        <p:nvGrpSpPr>
          <p:cNvPr id="13" name="Group 18"/>
          <p:cNvGrpSpPr>
            <a:grpSpLocks/>
          </p:cNvGrpSpPr>
          <p:nvPr/>
        </p:nvGrpSpPr>
        <p:grpSpPr bwMode="auto">
          <a:xfrm>
            <a:off x="265111" y="4602163"/>
            <a:ext cx="2846387" cy="2139950"/>
            <a:chOff x="136" y="2121"/>
            <a:chExt cx="1793" cy="1348"/>
          </a:xfrm>
        </p:grpSpPr>
        <p:sp>
          <p:nvSpPr>
            <p:cNvPr id="50185" name="Line 19"/>
            <p:cNvSpPr>
              <a:spLocks noChangeShapeType="1"/>
            </p:cNvSpPr>
            <p:nvPr/>
          </p:nvSpPr>
          <p:spPr bwMode="auto">
            <a:xfrm flipV="1">
              <a:off x="1345" y="2121"/>
              <a:ext cx="170" cy="381"/>
            </a:xfrm>
            <a:prstGeom prst="line">
              <a:avLst/>
            </a:prstGeom>
            <a:noFill/>
            <a:ln w="76200">
              <a:solidFill>
                <a:schemeClr val="tx1"/>
              </a:solidFill>
              <a:round/>
              <a:headEnd/>
              <a:tailEnd/>
            </a:ln>
            <a:extLst>
              <a:ext uri="{909E8E84-426E-40DD-AFC4-6F175D3DCCD1}">
                <a14:hiddenFill xmlns:a14="http://schemas.microsoft.com/office/drawing/2010/main">
                  <a:noFill/>
                </a14:hiddenFill>
              </a:ext>
            </a:extLst>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50186" name="Text Box 20"/>
            <p:cNvSpPr txBox="1">
              <a:spLocks noChangeArrowheads="1"/>
            </p:cNvSpPr>
            <p:nvPr/>
          </p:nvSpPr>
          <p:spPr bwMode="auto">
            <a:xfrm>
              <a:off x="136" y="2423"/>
              <a:ext cx="1793" cy="1046"/>
            </a:xfrm>
            <a:prstGeom prst="rect">
              <a:avLst/>
            </a:prstGeom>
            <a:solidFill>
              <a:srgbClr val="D33320"/>
            </a:solidFill>
            <a:ln w="9525">
              <a:solidFill>
                <a:schemeClr val="tx1"/>
              </a:solidFill>
              <a:miter lim="800000"/>
              <a:headEnd/>
              <a:tailEnd/>
            </a:ln>
          </p:spPr>
          <p:txBody>
            <a:bodyPr wrap="none" lIns="162000" tIns="154800" rIns="162000" bIns="154800">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CPM/PERT</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Gantt charts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Milestone charts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Cash flow schedules</a:t>
              </a:r>
              <a:endParaRPr lang="en-AU" sz="2000" b="1">
                <a:solidFill>
                  <a:srgbClr val="000000"/>
                </a:solidFill>
                <a:latin typeface="Arial" charset="0"/>
                <a:ea typeface="MS PGothic" charset="0"/>
                <a:cs typeface="MS PGothic" charset="0"/>
              </a:endParaRPr>
            </a:p>
          </p:txBody>
        </p:sp>
      </p:grpSp>
      <p:pic>
        <p:nvPicPr>
          <p:cNvPr id="50180" name="Picture 2" descr="f3-1c.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57249" y="2968230"/>
            <a:ext cx="6683375" cy="169703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50181" name="Picture 1" descr="f3-1b.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373564" y="5041901"/>
            <a:ext cx="5826125" cy="15779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50177" name="Picture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90763" y="1182687"/>
            <a:ext cx="4767262" cy="15970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5" name="Slide Number Placeholder 4">
            <a:extLst>
              <a:ext uri="{FF2B5EF4-FFF2-40B4-BE49-F238E27FC236}">
                <a16:creationId xmlns:a16="http://schemas.microsoft.com/office/drawing/2014/main" id="{99DD5A6C-2E4B-4E64-8346-3A6D6F273B06}"/>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45</a:t>
            </a:fld>
            <a:endParaRPr lang="en-US" sz="1600">
              <a:solidFill>
                <a:srgbClr val="44546A"/>
              </a:solidFill>
            </a:endParaRPr>
          </a:p>
        </p:txBody>
      </p:sp>
    </p:spTree>
    <p:extLst>
      <p:ext uri="{BB962C8B-B14F-4D97-AF65-F5344CB8AC3E}">
        <p14:creationId xmlns:p14="http://schemas.microsoft.com/office/powerpoint/2010/main" val="774492225"/>
      </p:ext>
    </p:extLst>
  </p:cSld>
  <p:clrMapOvr>
    <a:masterClrMapping/>
  </p:clrMapOvr>
  <p:transition>
    <p:zoom dir="in"/>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2" fill="hold" nodeType="afterEffect">
                                  <p:stCondLst>
                                    <p:cond delay="1000"/>
                                  </p:stCondLst>
                                  <p:childTnLst>
                                    <p:set>
                                      <p:cBhvr>
                                        <p:cTn id="6" dur="1" fill="hold">
                                          <p:stCondLst>
                                            <p:cond delay="0"/>
                                          </p:stCondLst>
                                        </p:cTn>
                                        <p:tgtEl>
                                          <p:spTgt spid="13"/>
                                        </p:tgtEl>
                                        <p:attrNameLst>
                                          <p:attrName>style.visibility</p:attrName>
                                        </p:attrNameLst>
                                      </p:cBhvr>
                                      <p:to>
                                        <p:strVal val="visible"/>
                                      </p:to>
                                    </p:set>
                                    <p:animEffect transition="in" filter="wipe(right)">
                                      <p:cBhvr>
                                        <p:cTn id="7" dur="1000"/>
                                        <p:tgtEl>
                                          <p:spTgt spid="13"/>
                                        </p:tgtEl>
                                      </p:cBhvr>
                                    </p:animEffect>
                                  </p:childTnLst>
                                </p:cTn>
                              </p:par>
                            </p:childTnLst>
                          </p:cTn>
                        </p:par>
                        <p:par>
                          <p:cTn id="8" fill="hold" nodeType="afterGroup">
                            <p:stCondLst>
                              <p:cond delay="2000"/>
                            </p:stCondLst>
                            <p:childTnLst>
                              <p:par>
                                <p:cTn id="9" presetID="22" presetClass="entr" presetSubtype="8" fill="hold" nodeType="afterEffect">
                                  <p:stCondLst>
                                    <p:cond delay="100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1000"/>
                                        <p:tgtEl>
                                          <p:spTgt spid="10"/>
                                        </p:tgtEl>
                                      </p:cBhvr>
                                    </p:animEffect>
                                  </p:childTnLst>
                                </p:cTn>
                              </p:par>
                            </p:childTnLst>
                          </p:cTn>
                        </p:par>
                        <p:par>
                          <p:cTn id="12" fill="hold" nodeType="afterGroup">
                            <p:stCondLst>
                              <p:cond delay="4000"/>
                            </p:stCondLst>
                            <p:childTnLst>
                              <p:par>
                                <p:cTn id="13" presetID="22" presetClass="entr" presetSubtype="4" fill="hold" nodeType="afterEffect">
                                  <p:stCondLst>
                                    <p:cond delay="1000"/>
                                  </p:stCondLst>
                                  <p:childTnLst>
                                    <p:set>
                                      <p:cBhvr>
                                        <p:cTn id="14" dur="1" fill="hold">
                                          <p:stCondLst>
                                            <p:cond delay="0"/>
                                          </p:stCondLst>
                                        </p:cTn>
                                        <p:tgtEl>
                                          <p:spTgt spid="7"/>
                                        </p:tgtEl>
                                        <p:attrNameLst>
                                          <p:attrName>style.visibility</p:attrName>
                                        </p:attrNameLst>
                                      </p:cBhvr>
                                      <p:to>
                                        <p:strVal val="visible"/>
                                      </p:to>
                                    </p:set>
                                    <p:animEffect transition="in" filter="wipe(down)">
                                      <p:cBhvr>
                                        <p:cTn id="15"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8BCDC2-2908-4D8E-AA40-EC2EE114DDE4}"/>
              </a:ext>
            </a:extLst>
          </p:cNvPr>
          <p:cNvSpPr>
            <a:spLocks noGrp="1"/>
          </p:cNvSpPr>
          <p:nvPr>
            <p:ph type="title"/>
          </p:nvPr>
        </p:nvSpPr>
        <p:spPr/>
        <p:txBody>
          <a:bodyPr/>
          <a:lstStyle/>
          <a:p>
            <a:r>
              <a:rPr lang="en-US"/>
              <a:t>Lecture Resources</a:t>
            </a:r>
          </a:p>
        </p:txBody>
      </p:sp>
      <p:sp>
        <p:nvSpPr>
          <p:cNvPr id="3" name="Content Placeholder 2"/>
          <p:cNvSpPr>
            <a:spLocks noGrp="1"/>
          </p:cNvSpPr>
          <p:nvPr>
            <p:ph idx="1"/>
          </p:nvPr>
        </p:nvSpPr>
        <p:spPr/>
        <p:txBody>
          <a:bodyPr>
            <a:normAutofit fontScale="92500" lnSpcReduction="10000"/>
          </a:bodyPr>
          <a:lstStyle/>
          <a:p>
            <a:pPr marL="0" indent="0">
              <a:buNone/>
            </a:pPr>
            <a:r>
              <a:rPr lang="en-US"/>
              <a:t>Project Management</a:t>
            </a:r>
          </a:p>
          <a:p>
            <a:pPr marL="0" indent="0">
              <a:buNone/>
            </a:pPr>
            <a:r>
              <a:rPr lang="en-US"/>
              <a:t>The Managerial Process</a:t>
            </a:r>
          </a:p>
          <a:p>
            <a:pPr marL="0" indent="0">
              <a:buNone/>
            </a:pPr>
            <a:r>
              <a:rPr lang="en-US"/>
              <a:t>Fifth Edition</a:t>
            </a:r>
          </a:p>
          <a:p>
            <a:pPr marL="0" indent="0">
              <a:buNone/>
            </a:pPr>
            <a:r>
              <a:rPr lang="en-US"/>
              <a:t>By: Erik W. Larson</a:t>
            </a:r>
          </a:p>
          <a:p>
            <a:pPr marL="0" indent="0">
              <a:buNone/>
            </a:pPr>
            <a:r>
              <a:rPr lang="en-US"/>
              <a:t>Oregon State University</a:t>
            </a:r>
          </a:p>
          <a:p>
            <a:pPr marL="0" indent="0">
              <a:buNone/>
            </a:pPr>
            <a:r>
              <a:rPr lang="en-US"/>
              <a:t>Clifford F. Gray</a:t>
            </a:r>
          </a:p>
          <a:p>
            <a:pPr marL="0" indent="0">
              <a:buNone/>
            </a:pPr>
            <a:r>
              <a:rPr lang="en-US"/>
              <a:t>Oregon State University</a:t>
            </a:r>
          </a:p>
          <a:p>
            <a:pPr marL="0" indent="0">
              <a:buNone/>
            </a:pPr>
            <a:endParaRPr lang="en-US"/>
          </a:p>
        </p:txBody>
      </p:sp>
      <p:sp>
        <p:nvSpPr>
          <p:cNvPr id="4" name="Slide Number Placeholder 4">
            <a:extLst>
              <a:ext uri="{FF2B5EF4-FFF2-40B4-BE49-F238E27FC236}">
                <a16:creationId xmlns:a16="http://schemas.microsoft.com/office/drawing/2014/main" id="{216D3A85-6DAC-4F81-B85D-36F05664B6BE}"/>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46</a:t>
            </a:fld>
            <a:endParaRPr lang="en-US" sz="1600">
              <a:solidFill>
                <a:srgbClr val="44546A"/>
              </a:solidFill>
            </a:endParaRPr>
          </a:p>
        </p:txBody>
      </p:sp>
    </p:spTree>
    <p:extLst>
      <p:ext uri="{BB962C8B-B14F-4D97-AF65-F5344CB8AC3E}">
        <p14:creationId xmlns:p14="http://schemas.microsoft.com/office/powerpoint/2010/main" val="1647349681"/>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141</TotalTime>
  <Words>2272</Words>
  <Application>Microsoft Office PowerPoint</Application>
  <PresentationFormat>Widescreen</PresentationFormat>
  <Paragraphs>389</Paragraphs>
  <Slides>46</Slides>
  <Notes>33</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46</vt:i4>
      </vt:variant>
    </vt:vector>
  </HeadingPairs>
  <TitlesOfParts>
    <vt:vector size="56" baseType="lpstr">
      <vt:lpstr>Arial</vt:lpstr>
      <vt:lpstr>Calibri</vt:lpstr>
      <vt:lpstr>Calibri Light</vt:lpstr>
      <vt:lpstr>Ebrima</vt:lpstr>
      <vt:lpstr>Gabriola</vt:lpstr>
      <vt:lpstr>Lucida Grande</vt:lpstr>
      <vt:lpstr>Times New Roman</vt:lpstr>
      <vt:lpstr>Wingdings</vt:lpstr>
      <vt:lpstr>Office Theme</vt:lpstr>
      <vt:lpstr>2_Office Theme</vt:lpstr>
      <vt:lpstr>Lecture 1:  Introduction and Review </vt:lpstr>
      <vt:lpstr>Dr. Eng.  Abdullah Jameel Halawany ahalawany@esu.edu.sa</vt:lpstr>
      <vt:lpstr>Session Outline</vt:lpstr>
      <vt:lpstr>Introduction</vt:lpstr>
      <vt:lpstr>Brief Description of  The Course</vt:lpstr>
      <vt:lpstr>Topics</vt:lpstr>
      <vt:lpstr>Course Learning  Outcomes</vt:lpstr>
      <vt:lpstr>References </vt:lpstr>
      <vt:lpstr>Review</vt:lpstr>
      <vt:lpstr>What is a Project?</vt:lpstr>
      <vt:lpstr>Program  vs.  Project</vt:lpstr>
      <vt:lpstr>Project Management</vt:lpstr>
      <vt:lpstr>Project Characteristics</vt:lpstr>
      <vt:lpstr>Project Life Cycle</vt:lpstr>
      <vt:lpstr>Overview of Project Management</vt:lpstr>
      <vt:lpstr>Defining the Project Steps</vt:lpstr>
      <vt:lpstr>Step 1: Defining the Project Scope</vt:lpstr>
      <vt:lpstr>Project  Scope Generic Checklist</vt:lpstr>
      <vt:lpstr>Project  Scope: Snapshot  from  Practice</vt:lpstr>
      <vt:lpstr>Project Scope: Terms and Definitions</vt:lpstr>
      <vt:lpstr>Project Charter Example </vt:lpstr>
      <vt:lpstr>Step 2: Establishing Project Priorities </vt:lpstr>
      <vt:lpstr>Project Management Trade-offs </vt:lpstr>
      <vt:lpstr>Project Priority Matrix</vt:lpstr>
      <vt:lpstr>Step 3: Creating the Work Breakdown Structure </vt:lpstr>
      <vt:lpstr>How WBS  Helps the Project Manager</vt:lpstr>
      <vt:lpstr>Work  Packages</vt:lpstr>
      <vt:lpstr>Work Breakdown Structure (WBS)</vt:lpstr>
      <vt:lpstr>Work Breakdown  Structure  (WBS)</vt:lpstr>
      <vt:lpstr>Work Breakdown  Structure  (WBS)</vt:lpstr>
      <vt:lpstr>Step 4: Integrating the WBS with the Organization</vt:lpstr>
      <vt:lpstr>Integrating the WBS with OBS with the </vt:lpstr>
      <vt:lpstr>Step 5: Coding the WBS for the Information System</vt:lpstr>
      <vt:lpstr>WBS Coding with the </vt:lpstr>
      <vt:lpstr>Responsibility Matrix (RM)</vt:lpstr>
      <vt:lpstr>Responsibility Matrix for a Research Project</vt:lpstr>
      <vt:lpstr>RM for the  Conveyor Belt Project</vt:lpstr>
      <vt:lpstr>Summary</vt:lpstr>
      <vt:lpstr>Management of Projects</vt:lpstr>
      <vt:lpstr>Project Management Activities</vt:lpstr>
      <vt:lpstr>Project Planning, Scheduling, and Controlling</vt:lpstr>
      <vt:lpstr>Project Planning, Scheduling, and Controlling</vt:lpstr>
      <vt:lpstr>Project Planning, Scheduling, and Controlling</vt:lpstr>
      <vt:lpstr>Project Planning, Scheduling, and Controlling</vt:lpstr>
      <vt:lpstr>Project Planning, Scheduling, and Controlling</vt:lpstr>
      <vt:lpstr>Lecture Resources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Abdul AlMohaimeed</dc:creator>
  <cp:lastModifiedBy>omar wahban</cp:lastModifiedBy>
  <cp:revision>5</cp:revision>
  <dcterms:created xsi:type="dcterms:W3CDTF">2020-10-15T07:04:09Z</dcterms:created>
  <dcterms:modified xsi:type="dcterms:W3CDTF">2024-06-07T20:07:21Z</dcterms:modified>
</cp:coreProperties>
</file>