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80" r:id="rId2"/>
    <p:sldId id="303" r:id="rId3"/>
    <p:sldId id="313" r:id="rId4"/>
    <p:sldId id="508" r:id="rId5"/>
    <p:sldId id="484" r:id="rId6"/>
    <p:sldId id="490" r:id="rId7"/>
    <p:sldId id="504" r:id="rId8"/>
    <p:sldId id="495" r:id="rId9"/>
    <p:sldId id="497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08"/>
            <p14:sldId id="484"/>
            <p14:sldId id="490"/>
            <p14:sldId id="504"/>
            <p14:sldId id="495"/>
            <p14:sldId id="4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12816" y="1962085"/>
            <a:ext cx="596198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03859" y="-16377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404792" y="3392949"/>
            <a:ext cx="67157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Supply Chain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501524" y="4089383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610017" y="4931748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53366" y="3685946"/>
            <a:ext cx="5573486" cy="330419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417350" y="899652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63505" y="2369387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3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74320" y="1219795"/>
            <a:ext cx="11811272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8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(Major Supply Chain)-Cairo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5360" y="245783"/>
            <a:ext cx="5797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3200" dirty="0">
              <a:solidFill>
                <a:srgbClr val="00B0F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69392" y="0"/>
            <a:ext cx="2616200" cy="121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2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63206" cy="533978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285192"/>
            <a:ext cx="11582400" cy="47498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midocean.edu.km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include“ Project Procurement and Supply Chain ” in the subject line.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Online Meeting.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Sunday (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7.30-8.30</a:t>
            </a: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PM ) Every Week.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07972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4480" y="1523999"/>
            <a:ext cx="11596345" cy="47686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outline the key features of project procurement and supply chain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role of supply chain in project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how procurement adds value in project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identify the process overview and emerging project management techniques.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various success factors and how these impact on the procurement activity.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the issues project-planning chain and project-delivery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appreciate the importance of procurement within project control.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the issues involved in contract &amp; tendering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consider the various project changes including sources, impacts, mitigation, pricing, litigation, and excellence.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250800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8834" y="1079034"/>
            <a:ext cx="4089886" cy="521359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2560" y="1432560"/>
            <a:ext cx="11763626" cy="4785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en-US" sz="2400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</a:t>
            </a:r>
            <a:r>
              <a:rPr lang="en-US" sz="2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/>
            <a:endParaRPr lang="en-US"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the role of supply‐chain management in PM and identify the impact of tangible and intangible components of supply chains on the project’s management and processes.</a:t>
            </a:r>
            <a:endParaRPr lang="en-US" sz="26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Given a specific project context and plan, construct a procurement management plan to ensure the effective integration of supply‐chain components throughout the project life cycle.</a:t>
            </a:r>
            <a:endParaRPr lang="en-US" sz="26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a procurement management plan that reflects the project’s procurement needs.</a:t>
            </a:r>
            <a:endParaRPr lang="en-US" sz="26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Analyze different types of contracts and the risks associated with each type of contract and determine contract incentives.</a:t>
            </a:r>
            <a:endParaRPr lang="en-US" sz="2600" dirty="0"/>
          </a:p>
          <a:p>
            <a:pPr lvl="0" algn="just"/>
            <a:endParaRPr lang="en-US" sz="2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83440" y="32530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988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89234" y="1155869"/>
            <a:ext cx="3470126" cy="515335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1" y="1525863"/>
            <a:ext cx="11337378" cy="45978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3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 Credit Hours.</a:t>
            </a:r>
            <a:endParaRPr lang="en-US" sz="1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Wiley Guide to Project Technology, Supply Chain, and Procurement Management by Peter Morris and Jeffrey K. Pinto.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6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5406" y="441930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447496" y="64033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12345" y="25445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Units of Course Contents</a:t>
            </a:r>
          </a:p>
        </p:txBody>
      </p:sp>
      <p:graphicFrame>
        <p:nvGraphicFramePr>
          <p:cNvPr id="9" name="Google Shape;188;p27"/>
          <p:cNvGraphicFramePr/>
          <p:nvPr/>
        </p:nvGraphicFramePr>
        <p:xfrm>
          <a:off x="208996" y="1182018"/>
          <a:ext cx="11854700" cy="519515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915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31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24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No.of.Weeks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 Introduction to supply chain management.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Understanding the role of supply chain in project management.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Plan, execute, and control of supply‐chain projects.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The project-planning chain and project-delivery chain.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Foundational knowledge of procurement.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Procurement: Process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o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verview and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merging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roject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echniques.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Procurement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s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ystems.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84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8 -Tender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 Contract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10 -Project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hanges: Sources, Impacts, Mitigation, Pricing, Litigation, and Excellence.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401293" y="2941284"/>
            <a:ext cx="3801492" cy="226397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B3BB274-545A-4609-915C-4255AE4279EF}"/>
</file>

<file path=customXml/itemProps2.xml><?xml version="1.0" encoding="utf-8"?>
<ds:datastoreItem xmlns:ds="http://schemas.openxmlformats.org/officeDocument/2006/customXml" ds:itemID="{24C061C6-B514-4ECB-816D-7AD6F69CC744}"/>
</file>

<file path=customXml/itemProps3.xml><?xml version="1.0" encoding="utf-8"?>
<ds:datastoreItem xmlns:ds="http://schemas.openxmlformats.org/officeDocument/2006/customXml" ds:itemID="{63C7B52B-25E7-4831-8917-649B2AB03B82}"/>
</file>

<file path=docProps/app.xml><?xml version="1.0" encoding="utf-8"?>
<Properties xmlns="http://schemas.openxmlformats.org/officeDocument/2006/extended-properties" xmlns:vt="http://schemas.openxmlformats.org/officeDocument/2006/docPropsVTypes">
  <TotalTime>5808</TotalTime>
  <Words>649</Words>
  <Application>Microsoft Office PowerPoint</Application>
  <PresentationFormat>Widescreen</PresentationFormat>
  <Paragraphs>113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Noto Sans Symbols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 Tarek Mohamed</cp:lastModifiedBy>
  <cp:revision>65</cp:revision>
  <dcterms:created xsi:type="dcterms:W3CDTF">2023-04-29T09:08:23Z</dcterms:created>
  <dcterms:modified xsi:type="dcterms:W3CDTF">2026-01-17T18:35:31Z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