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</p:sldIdLst>
  <p:sldSz cx="12192000" cy="6858000"/>
  <p:notesSz cx="6858000" cy="9144000"/>
  <p:photoAlbum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7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745506-CAC8-49D4-AC80-935501E5F4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06FBA87-9941-421F-B61B-8D752BA267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0175E4-9248-492B-B417-E302C9103E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F4EB1-A448-42C6-AAB1-189AF57433B5}" type="datetimeFigureOut">
              <a:rPr lang="ar-EG" smtClean="0"/>
              <a:t>16/12/1443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6B381D-9B09-46E1-ABA0-01E6CCAD32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997FBC-55D9-4B8E-BA90-DB1B5AB3AE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2B268-63D5-4FFC-A1C0-0C839563BCF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5237517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833DB8-FCBD-4D1A-9D23-0C4F19EEFE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219DB3-FAEB-4DEE-ADF4-9ECD6FF6C5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BC8D5F-CDE8-4481-9DAC-731B2A2C33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F4EB1-A448-42C6-AAB1-189AF57433B5}" type="datetimeFigureOut">
              <a:rPr lang="ar-EG" smtClean="0"/>
              <a:t>16/12/1443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04DF6E-0A64-41C7-91AD-F13767C917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CE8FF3-D71C-4858-A758-F34ED846DF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2B268-63D5-4FFC-A1C0-0C839563BCF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7866868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D43AED-D3A2-4A0F-9BEA-42C139069D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25EB0C-6358-4333-9741-E160C7E498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FA71A4-CAEF-4AC1-B1F2-3C06E7F865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F4EB1-A448-42C6-AAB1-189AF57433B5}" type="datetimeFigureOut">
              <a:rPr lang="ar-EG" smtClean="0"/>
              <a:t>16/12/1443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6302CE-B66C-4983-946B-57E462D17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EAF697-11FC-41CE-8F43-740C12CDB1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2B268-63D5-4FFC-A1C0-0C839563BCF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2141845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0C4F98-06ED-49D0-82D4-E557D0943A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02900B-B137-4D48-8D24-B2B03A4961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0C5D07-FE14-4F5B-9033-BE39A5A79A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1FC546-42CD-4B28-B21E-B8C213C43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F4EB1-A448-42C6-AAB1-189AF57433B5}" type="datetimeFigureOut">
              <a:rPr lang="ar-EG" smtClean="0"/>
              <a:t>16/12/1443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66389D-A220-4AFF-A67C-CD25940544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96A923-8E67-4A2E-A716-7301867594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2B268-63D5-4FFC-A1C0-0C839563BCF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1621021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EAEEFD-2D0B-4130-A08A-67B47900C3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15D086-2571-4823-B9CD-65953BC39C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0D992A-2AEF-4EC4-BA63-E7CC26A44F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A9A42D3-7CBA-4C0A-88B3-4F44A71416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CAEC808-732A-4E47-A7E8-E8BACF4F8C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3E59EB8-F1B0-414A-985B-19B09E6251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F4EB1-A448-42C6-AAB1-189AF57433B5}" type="datetimeFigureOut">
              <a:rPr lang="ar-EG" smtClean="0"/>
              <a:t>16/12/1443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0C877EC-B592-43D5-91DE-E624800CD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60C6EED-757C-4B19-8B81-C58CEC8C2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2B268-63D5-4FFC-A1C0-0C839563BCF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910703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A9E6F-B8B3-4D10-A344-6D243FEE2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3BA794-6DE6-4559-B5C0-50F36750B7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F4EB1-A448-42C6-AAB1-189AF57433B5}" type="datetimeFigureOut">
              <a:rPr lang="ar-EG" smtClean="0"/>
              <a:t>16/12/1443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2AB512B-BEAD-417B-BF55-3902C35051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70ADDC5-66F6-41A6-894D-2E10A2F30C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2B268-63D5-4FFC-A1C0-0C839563BCF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740196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7F6247A-4479-4E3E-925F-E11E6F048B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F4EB1-A448-42C6-AAB1-189AF57433B5}" type="datetimeFigureOut">
              <a:rPr lang="ar-EG" smtClean="0"/>
              <a:t>16/12/1443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73F748E-9FB4-4432-B22B-341360B61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73A74E-C119-4E43-A874-6FA58F0B50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2B268-63D5-4FFC-A1C0-0C839563BCF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9907260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7514ED-16B4-4886-BA63-495F6369DC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437497-7A55-4B25-82FC-0441109B2E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25DC31-6D9F-442C-B3F2-5B16EE3577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92A81D-0A15-4822-8209-33AA5C154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F4EB1-A448-42C6-AAB1-189AF57433B5}" type="datetimeFigureOut">
              <a:rPr lang="ar-EG" smtClean="0"/>
              <a:t>16/12/1443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A9710D-EBD8-43F0-9B6C-FA57668545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111772-B527-448C-81B4-6F4E3C0E6B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2B268-63D5-4FFC-A1C0-0C839563BCF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5940579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8E38C8-35B6-4CA5-B8A9-4B4379EB61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F735117-9578-4E31-A325-8D6C2709083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E0B143-DB03-48C3-973C-48E3770264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4C2A31-AC41-4A1C-8D9E-84D69008FB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F4EB1-A448-42C6-AAB1-189AF57433B5}" type="datetimeFigureOut">
              <a:rPr lang="ar-EG" smtClean="0"/>
              <a:t>16/12/1443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37BF83E-5FBB-4449-AFA6-893234B838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B47077-2C59-4476-9A60-B6D22ECD8A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2B268-63D5-4FFC-A1C0-0C839563BCF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1059746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883EF8-CC59-4531-9B5C-0385811F89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3E131E-EC91-4254-ACF9-BEDB415D1E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D8F15C-B3EC-4657-ACF6-21078A06DE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F4EB1-A448-42C6-AAB1-189AF57433B5}" type="datetimeFigureOut">
              <a:rPr lang="ar-EG" smtClean="0"/>
              <a:t>16/12/1443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EB82CD-6FBA-4E00-BEC5-F872291B1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4C66FC-FE92-4166-A0B0-BD45DB8370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2B268-63D5-4FFC-A1C0-0C839563BCF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125894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6D4136D-EF6D-43FA-BE0F-9C89DCE9D0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9E5A716-204C-465E-A816-017D14B37F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C52AFC-05C5-4FE5-B938-0DB8B51B45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F4EB1-A448-42C6-AAB1-189AF57433B5}" type="datetimeFigureOut">
              <a:rPr lang="ar-EG" smtClean="0"/>
              <a:t>16/12/1443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D541A8-E913-48D8-B060-83772F0CDE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EF128D-7373-403D-A211-9265CBB4E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2B268-63D5-4FFC-A1C0-0C839563BCF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656283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9B41AAC-CEEE-42D0-A890-FBF43AEB06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7F0501-6C28-44D2-97CC-FDD0710FDF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BFA3CC-45BE-44D2-825B-EF83BD317FF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4F4EB1-A448-42C6-AAB1-189AF57433B5}" type="datetimeFigureOut">
              <a:rPr lang="ar-EG" smtClean="0"/>
              <a:t>16/12/1443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09CD62-18CF-4E4D-BDEA-7F3DBEEE36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8C6B79-7085-4CA7-9EE3-5C32B30D24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2B268-63D5-4FFC-A1C0-0C839563BCF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68455427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64252668-A4BE-4B2A-A7C4-344B2C96081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7949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A54F0F19-3E69-4D5E-BC46-286DC25278D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338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8C0700FC-5FA4-4C2C-ABBF-99C4AFCD6C9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4140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25355CCE-8F0E-46AF-96A3-4276CD43657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9561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B9DBF3D7-FE06-42E2-A833-22E323444F1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3214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7DBE89AB-218D-4E51-A8DE-509AFE86AE8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5747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087810AC-2D73-44CB-A136-FE018C43F7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808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0937886C-4B4F-4F25-AFB8-E494CA45D6B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5386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DD9AE9FF-6462-4C4C-8AB5-FE50C41F71B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3149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CC8A8B3A-982F-400E-8872-668460AB07B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2073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479FB65F-D884-4CD9-995B-49C71FF1F0B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8815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A9478250-EAE7-48F3-ACEF-9ED7A6637A5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9975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9BA5E18F-3A87-446A-8DA2-CA12DFA48E5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6177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2F7A8CAD-5933-45B1-B2D3-B7ADECE4EE9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819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E77192F0-1CA7-4629-9343-FACD9359E60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1391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9CBA3889-97DD-458E-B90D-E3D7F951A17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7478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3D0D6C3B-616A-4023-AB9D-C5B895DB1A3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0469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20EB6069-29F8-4B70-A918-A1435055CC9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900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21BED5FD-A6DF-4ACC-A54C-BC6B64B2951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9912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E2AA962E-2793-44B1-B9EE-2E54DA545D7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9134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6C54F819-9EF7-45D9-9C56-55E77D05DB9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0013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1EF11D41-8663-4015-820C-91E1F6B21E4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50116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D5E1CD65-8084-4161-8DE0-1178E3523BD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634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F4C1EF0E-B43F-4A2D-B348-5744AB28A83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46958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95A10BF5-6BCD-49ED-81EF-364A701C290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746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15942D6A-A2CA-4AD7-B723-E08F9A14986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6830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A9D70A3E-FA82-4A23-880B-94BA5567ED2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55059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0FB2E007-DFEA-474C-9121-9A9FB5B6305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75671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F586BBC9-FFAD-4E29-93E1-56ADD33A9FB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42922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BDDAFCAB-5980-40C5-8D9D-02AE177556E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97302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8ABC4147-21B7-462D-8E99-D1693F8F18F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91778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9BEB1F76-981E-497E-BDBE-278FE18A10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73579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17937999-8532-42A5-884D-DFAF13DD9B0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02905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C0C119FD-5ACD-46F9-8E12-12216E108FF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27211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C5B25B37-D3C7-46A5-B806-3E99AD94DDD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63678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F7E24E9F-F926-4122-BDAD-F057EA6B3B4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66584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C84E4C3B-50E9-4077-AEAB-379E37B6BB5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27530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9C41638A-AB7B-45F1-8993-29EC9A4F262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41061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F5F2044E-85C4-4C66-B275-EF721CA652B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24174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6F507BFB-9C2E-4D5C-864F-8E6F2F00C65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55730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C9EF5343-8A90-4171-B54B-B7740FFFEA5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10065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1DF8EA7E-9B19-4DBA-AA1C-FA365C82799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764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42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Khaled ELMenshawy</dc:creator>
  <cp:lastModifiedBy>Dr. Khaled ELMenshawy</cp:lastModifiedBy>
  <cp:revision>1</cp:revision>
  <dcterms:created xsi:type="dcterms:W3CDTF">2022-07-15T01:16:04Z</dcterms:created>
  <dcterms:modified xsi:type="dcterms:W3CDTF">2022-07-15T01:17:04Z</dcterms:modified>
</cp:coreProperties>
</file>