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30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19647" y="4805634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7: Ethernet Switching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3011F8-3EE2-B6E1-9733-A4CC9D5DEC23}"/>
              </a:ext>
            </a:extLst>
          </p:cNvPr>
          <p:cNvSpPr txBox="1"/>
          <p:nvPr/>
        </p:nvSpPr>
        <p:spPr>
          <a:xfrm>
            <a:off x="2151580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Switching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907943-F6C3-4F50-5813-CA6827721F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829" y="1245161"/>
            <a:ext cx="11192592" cy="511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683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4EE8CA-52D3-C80C-7C6A-CE7A541B4F2A}"/>
              </a:ext>
            </a:extLst>
          </p:cNvPr>
          <p:cNvSpPr txBox="1"/>
          <p:nvPr/>
        </p:nvSpPr>
        <p:spPr>
          <a:xfrm>
            <a:off x="2355477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Ethernet Frames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ACD1510-6AC9-175A-F6EA-10A47E050B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452" y="1339787"/>
            <a:ext cx="10888913" cy="548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680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CA7FB2-0FFC-E4DF-0966-61AF4759A4FB}"/>
              </a:ext>
            </a:extLst>
          </p:cNvPr>
          <p:cNvSpPr txBox="1"/>
          <p:nvPr/>
        </p:nvSpPr>
        <p:spPr>
          <a:xfrm>
            <a:off x="2355477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Ethernet Frames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174A93-D124-2FE2-4EBD-096BF7C02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2"/>
            <a:ext cx="11313780" cy="481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27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D174B7-3A71-1003-5222-C796AB98258E}"/>
              </a:ext>
            </a:extLst>
          </p:cNvPr>
          <p:cNvSpPr txBox="1"/>
          <p:nvPr/>
        </p:nvSpPr>
        <p:spPr>
          <a:xfrm>
            <a:off x="2355477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Ethernet Frames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3C9776-5743-47A3-A5C2-D62A46EBAA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384" y="1503202"/>
            <a:ext cx="10956322" cy="560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47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66B94B-8CA4-5310-D1E8-176CC31E1B3C}"/>
              </a:ext>
            </a:extLst>
          </p:cNvPr>
          <p:cNvSpPr txBox="1"/>
          <p:nvPr/>
        </p:nvSpPr>
        <p:spPr>
          <a:xfrm>
            <a:off x="2355477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Ethernet Frames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929B34-1F06-37AA-DC7F-72FAEA497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9825318" cy="5240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2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A86CF3-5F95-C273-06AE-5AD18DD258FA}"/>
              </a:ext>
            </a:extLst>
          </p:cNvPr>
          <p:cNvSpPr txBox="1"/>
          <p:nvPr/>
        </p:nvSpPr>
        <p:spPr>
          <a:xfrm>
            <a:off x="2355477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Ethernet Frames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D05178-B934-C641-8331-C16047683E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6443" y="1380283"/>
            <a:ext cx="9479485" cy="520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00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1D4252-F2A5-16E5-1E9E-6A5DDF7504A4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17968E-13F6-42B9-15A6-4E724DE7F1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478" y="1360996"/>
            <a:ext cx="10680778" cy="479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60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C9816C-0616-F583-A21C-7C99F76E6BE1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53B339-8E51-E024-AEF4-E3E070A670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9614" y="1376129"/>
            <a:ext cx="9455280" cy="522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066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FA6E61-8EFF-C0B9-E9B9-11BE1DE40687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E842880-F430-0497-15B8-FA573B1AE0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572" y="1418877"/>
            <a:ext cx="10853427" cy="522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4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25C678-9411-3824-5A5F-BC7393E41799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F5A3D5-96D1-A8B0-6379-03022C04EC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230" y="1418877"/>
            <a:ext cx="10011451" cy="533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982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2815BC-1C13-C5BD-F68F-6CF47135BCF7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194E48-3A58-DC93-11B7-2A04C84282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512" y="1344860"/>
            <a:ext cx="10282194" cy="531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112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44E479-D466-FC62-5A0C-A46CC22DE737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Ethernet MAC Address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B2A14B-7447-D99B-C448-FDB8735BD1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344" y="1319083"/>
            <a:ext cx="9902229" cy="528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630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12F40B-A354-D060-B796-ABAC6CAD6F2D}"/>
              </a:ext>
            </a:extLst>
          </p:cNvPr>
          <p:cNvSpPr txBox="1"/>
          <p:nvPr/>
        </p:nvSpPr>
        <p:spPr>
          <a:xfrm>
            <a:off x="215158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MAC Address Table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BC5CB1-372C-6154-191C-DC9D027818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111" y="1393850"/>
            <a:ext cx="10618183" cy="523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92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14AF08-90B4-3314-F9DE-46F2C30B935A}"/>
              </a:ext>
            </a:extLst>
          </p:cNvPr>
          <p:cNvSpPr txBox="1"/>
          <p:nvPr/>
        </p:nvSpPr>
        <p:spPr>
          <a:xfrm>
            <a:off x="215158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MAC Address Table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9F5E3E-5B90-1A5F-83DB-13041934A5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953" y="1503202"/>
            <a:ext cx="10648093" cy="524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338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A7A2BA-5D58-CFE9-3147-C4156F573EDB}"/>
              </a:ext>
            </a:extLst>
          </p:cNvPr>
          <p:cNvSpPr txBox="1"/>
          <p:nvPr/>
        </p:nvSpPr>
        <p:spPr>
          <a:xfrm>
            <a:off x="215158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MAC Address Table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5CCBF9-C64C-2301-1EBE-1F2706EE7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46" y="1503202"/>
            <a:ext cx="11807418" cy="580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74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75A754-48D6-7358-0F0A-A33685466783}"/>
              </a:ext>
            </a:extLst>
          </p:cNvPr>
          <p:cNvSpPr txBox="1"/>
          <p:nvPr/>
        </p:nvSpPr>
        <p:spPr>
          <a:xfrm>
            <a:off x="2151580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The MAC Address Table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9C2A13-D204-0BD5-DEAF-AA4A141F6B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31174"/>
            <a:ext cx="9753600" cy="52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52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CC7F53-D761-58D5-94AE-EF62B39512A8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7E6448-58BB-26C5-B50D-98FD047EAE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0609" y="1404351"/>
            <a:ext cx="10560714" cy="5086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63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472C21-35EF-982D-310E-D16BBB9CBCC2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26333B-6CA9-8C13-4265-A88D987B96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10800" cy="517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97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AECE0C-0378-DF23-A2FB-969827EF9721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00C6EC-59AB-8B15-D402-EB5DDB929C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729" y="1284448"/>
            <a:ext cx="10022542" cy="542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64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942DC9-B6B8-C246-58E2-B33063AB00DD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039A5C-A325-EDA0-1D67-8FB24F87FA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262" y="1418877"/>
            <a:ext cx="10737232" cy="532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848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903089-3C77-CBE3-C031-C8EDBCCDD0D6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359133-B168-1BD9-B01D-CF9B957D1F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802" y="1333680"/>
            <a:ext cx="9902229" cy="520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097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81F759-1256-AF96-8B4C-B6E409FCCE23}"/>
              </a:ext>
            </a:extLst>
          </p:cNvPr>
          <p:cNvSpPr txBox="1"/>
          <p:nvPr/>
        </p:nvSpPr>
        <p:spPr>
          <a:xfrm>
            <a:off x="22210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Switch Speeds and Forwarding Methods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9424FE-4E85-0147-77D6-A776E3AF2A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628790" cy="527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09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11</TotalTime>
  <Words>142</Words>
  <Application>Microsoft Office PowerPoint</Application>
  <PresentationFormat>Widescreen</PresentationFormat>
  <Paragraphs>48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2023-05-24T08:36:57Z</dcterms:created>
  <dcterms:modified xsi:type="dcterms:W3CDTF">2023-06-06T00:42:27Z</dcterms:modified>
</cp:coreProperties>
</file>