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2"/>
  </p:notesMasterIdLst>
  <p:sldIdLst>
    <p:sldId id="480" r:id="rId5"/>
    <p:sldId id="535" r:id="rId6"/>
    <p:sldId id="534" r:id="rId7"/>
    <p:sldId id="533" r:id="rId8"/>
    <p:sldId id="532" r:id="rId9"/>
    <p:sldId id="531" r:id="rId10"/>
    <p:sldId id="530" r:id="rId11"/>
    <p:sldId id="529" r:id="rId12"/>
    <p:sldId id="528" r:id="rId13"/>
    <p:sldId id="527" r:id="rId14"/>
    <p:sldId id="526" r:id="rId15"/>
    <p:sldId id="525" r:id="rId16"/>
    <p:sldId id="524" r:id="rId17"/>
    <p:sldId id="523" r:id="rId18"/>
    <p:sldId id="522" r:id="rId19"/>
    <p:sldId id="521" r:id="rId20"/>
    <p:sldId id="520" r:id="rId21"/>
    <p:sldId id="519" r:id="rId22"/>
    <p:sldId id="518" r:id="rId23"/>
    <p:sldId id="517" r:id="rId24"/>
    <p:sldId id="516" r:id="rId25"/>
    <p:sldId id="515" r:id="rId26"/>
    <p:sldId id="514" r:id="rId27"/>
    <p:sldId id="513" r:id="rId28"/>
    <p:sldId id="512" r:id="rId29"/>
    <p:sldId id="511" r:id="rId30"/>
    <p:sldId id="510" r:id="rId31"/>
    <p:sldId id="509" r:id="rId32"/>
    <p:sldId id="508" r:id="rId33"/>
    <p:sldId id="507" r:id="rId34"/>
    <p:sldId id="506" r:id="rId35"/>
    <p:sldId id="505" r:id="rId36"/>
    <p:sldId id="504" r:id="rId37"/>
    <p:sldId id="503" r:id="rId38"/>
    <p:sldId id="502" r:id="rId39"/>
    <p:sldId id="501" r:id="rId40"/>
    <p:sldId id="494" r:id="rId41"/>
    <p:sldId id="500" r:id="rId42"/>
    <p:sldId id="499" r:id="rId43"/>
    <p:sldId id="498" r:id="rId44"/>
    <p:sldId id="497" r:id="rId45"/>
    <p:sldId id="536" r:id="rId46"/>
    <p:sldId id="540" r:id="rId47"/>
    <p:sldId id="539" r:id="rId48"/>
    <p:sldId id="538" r:id="rId49"/>
    <p:sldId id="537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35"/>
            <p14:sldId id="534"/>
            <p14:sldId id="533"/>
            <p14:sldId id="532"/>
            <p14:sldId id="531"/>
            <p14:sldId id="530"/>
            <p14:sldId id="529"/>
            <p14:sldId id="528"/>
            <p14:sldId id="527"/>
            <p14:sldId id="526"/>
            <p14:sldId id="525"/>
            <p14:sldId id="524"/>
            <p14:sldId id="523"/>
            <p14:sldId id="522"/>
            <p14:sldId id="521"/>
            <p14:sldId id="520"/>
            <p14:sldId id="519"/>
            <p14:sldId id="518"/>
            <p14:sldId id="517"/>
            <p14:sldId id="516"/>
            <p14:sldId id="515"/>
            <p14:sldId id="514"/>
            <p14:sldId id="513"/>
            <p14:sldId id="512"/>
            <p14:sldId id="511"/>
            <p14:sldId id="510"/>
            <p14:sldId id="509"/>
            <p14:sldId id="508"/>
            <p14:sldId id="507"/>
            <p14:sldId id="506"/>
            <p14:sldId id="505"/>
            <p14:sldId id="504"/>
            <p14:sldId id="503"/>
            <p14:sldId id="502"/>
            <p14:sldId id="501"/>
            <p14:sldId id="494"/>
            <p14:sldId id="500"/>
            <p14:sldId id="499"/>
            <p14:sldId id="498"/>
            <p14:sldId id="497"/>
            <p14:sldId id="536"/>
            <p14:sldId id="540"/>
            <p14:sldId id="539"/>
            <p14:sldId id="538"/>
            <p14:sldId id="537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761379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32995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26242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35832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037391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539404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20471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14716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29369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65029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980396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73151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85297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547042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20577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82833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3045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797539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837235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24847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38745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192283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19596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95300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32012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8580100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083580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266988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1355548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575493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837220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442480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7337645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75240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9959565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7275765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630660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9839402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5363715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499282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2861094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270069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13801476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5385371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17418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3.png"/><Relationship Id="rId4" Type="http://schemas.openxmlformats.org/officeDocument/2006/relationships/image" Target="../media/image5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Hoda </a:t>
            </a:r>
            <a:r>
              <a:rPr lang="en-US" sz="2800" b="1" dirty="0" err="1">
                <a:latin typeface="Alexandria" charset="0"/>
                <a:cs typeface="Alexandria" charset="0"/>
              </a:rPr>
              <a:t>Metwally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37633" y="2424037"/>
            <a:ext cx="63476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 Accounting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-2240056" y="5104240"/>
            <a:ext cx="103477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Completing the Accounting Cycle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endParaRPr lang="en-US" sz="2000">
              <a:latin typeface="Alexandria" charset="0"/>
              <a:cs typeface="Alexandria" charset="0"/>
            </a:endParaRPr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290E766-F92E-8FB3-E4E4-3F7457671A23}"/>
              </a:ext>
            </a:extLst>
          </p:cNvPr>
          <p:cNvSpPr txBox="1"/>
          <p:nvPr/>
        </p:nvSpPr>
        <p:spPr>
          <a:xfrm>
            <a:off x="1783080" y="2990185"/>
            <a:ext cx="803656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MGM 227 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7541B0E-4283-1A5E-1C65-F9C8AC1013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0758" y="1215198"/>
            <a:ext cx="9030483" cy="4427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9803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6BD0C42-16AB-C47C-EA1F-EB4913457B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0183" y="1090981"/>
            <a:ext cx="9071634" cy="467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375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E849DE5-757D-2A14-FB62-D448BC9649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7896" y="895130"/>
            <a:ext cx="9076207" cy="5067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669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32CF2E9-8B62-F852-CE4B-C28235C44F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4789" y="1054402"/>
            <a:ext cx="8742422" cy="4749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027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972910-2316-9295-C121-2367C9CB47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2206" y="1291405"/>
            <a:ext cx="8847587" cy="4275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25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9C852E4-B06A-F53B-5CFA-2DF808A578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9920" y="1517738"/>
            <a:ext cx="8852159" cy="3822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06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F61C849-3ACE-2A89-E8BD-2262C8EEE4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4484" y="895892"/>
            <a:ext cx="8023031" cy="5066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81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ED76799-A70D-D0E2-BFE0-56F498311D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5974" y="1408001"/>
            <a:ext cx="8340051" cy="4041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4444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AF5E25-1F01-3113-771C-B2E6F6F239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8066" y="887510"/>
            <a:ext cx="7475868" cy="5082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4700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A9AF157-252A-A7DD-BDD0-D047CD8FEE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9531" y="834927"/>
            <a:ext cx="7132938" cy="5188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0786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E08F4EB-A61E-2C2D-8FFB-D62AF18CC6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337" y="722141"/>
            <a:ext cx="10315326" cy="5413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4241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6613FE3-D1F4-B621-5373-9D7D163D61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263" y="389880"/>
            <a:ext cx="11461473" cy="6078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178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818B42E-2D73-BB76-2624-EACB9D1DDE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84" y="743479"/>
            <a:ext cx="11534632" cy="5371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22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A6447CC-9D11-F95A-82D9-E7AC3191F1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44" y="894522"/>
            <a:ext cx="12095512" cy="5817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5759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4BB0B8D-7A1C-0720-02C2-9A6A7287CA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9576" y="1600041"/>
            <a:ext cx="8514739" cy="3657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3542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3582133-25FE-8ACA-E1E7-8541F703F3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8802" y="822734"/>
            <a:ext cx="8614395" cy="521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5629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1E7AF72-9C5C-7986-F263-6C73363A38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81" y="1094526"/>
            <a:ext cx="11766300" cy="544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313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A8D320C-DE36-7591-23EE-C9870B50A1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9877" y="1100494"/>
            <a:ext cx="9595936" cy="5352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8651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50300D3-D3F9-5055-F58D-5A0A26C5BB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3526"/>
            <a:ext cx="9437426" cy="6255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237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AD6DCC9-06B8-619F-1B0A-C8C9AC26F5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462" y="906734"/>
            <a:ext cx="9602032" cy="5620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336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30A55F7-C73E-CB68-A713-EF4A7AC51D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4018" y="578873"/>
            <a:ext cx="9723963" cy="5700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0001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A2593F9-8B58-133A-674E-854CF0EA88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4861" y="1198683"/>
            <a:ext cx="9626418" cy="5553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8484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2827D64-9C13-0F1C-CE39-0E11FD01A5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963" y="1182132"/>
            <a:ext cx="9717866" cy="5675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032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FC7A2E7-F4E7-2746-753E-92230754BF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1028" y="1033801"/>
            <a:ext cx="9711770" cy="5620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361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A355B90-9078-11A9-2825-64E6CC5354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6542" y="1408001"/>
            <a:ext cx="9278916" cy="4041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4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2AFAF33-F0F6-3553-9173-5870C8B815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7990" y="987340"/>
            <a:ext cx="9096020" cy="4883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934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4BCDD28-19E8-AABF-4A69-C95B93B98A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184" y="1112408"/>
            <a:ext cx="11851651" cy="5627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7649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7AEE032-7AFD-3C79-527E-4A0097CE2E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2384" y="1395808"/>
            <a:ext cx="6267231" cy="406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5662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FE60472-2903-1D8B-C71C-68DAEC2342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3172" y="1865240"/>
            <a:ext cx="6925656" cy="3127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528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795FA9A-B2DF-A819-1F52-C772A2FDEE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3874" y="1834758"/>
            <a:ext cx="6584251" cy="3188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4550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A6E0D57-3AF6-8B93-D0AB-48FF36005B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1625" y="1119940"/>
            <a:ext cx="7995586" cy="461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19765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3A3903D-37B0-D443-165D-8CD17308EE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4239" y="725189"/>
            <a:ext cx="9443522" cy="5407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3141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2A3A5FA-B5EE-E645-9A52-9AECD30921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9615" y="1462869"/>
            <a:ext cx="8132769" cy="3932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7B52560-AF45-AC46-132D-6F021D9D69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9793" y="962954"/>
            <a:ext cx="7352413" cy="4932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8887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B90AEFE-8DD6-15F7-06D5-1B2A1D7B09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2223" y="926375"/>
            <a:ext cx="8687553" cy="500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7336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8F24012-A434-EB90-226C-3991C6FE5B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6279" y="1322649"/>
            <a:ext cx="9059441" cy="4212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0182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1198175-E22E-FF0A-950E-5846AECD7D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8252" y="706900"/>
            <a:ext cx="9315495" cy="544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92464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068B8AE-494E-7025-993D-29B4DD15D2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125" y="1310456"/>
            <a:ext cx="9069984" cy="4237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38573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7D323EC-1C3C-048C-CCAF-4851950124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8582" y="1090981"/>
            <a:ext cx="8894835" cy="467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16148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D09D71A-441C-FF5D-1FCE-3A63ED965A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700" y="803682"/>
            <a:ext cx="8694701" cy="5250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50641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7DC4D92-262D-0B8D-3EDE-99830EBC91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" y="868458"/>
            <a:ext cx="9159545" cy="512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34619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CEF0894-2D46-5E7D-13FB-7318F3E4A3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5788" y="1074215"/>
            <a:ext cx="6500423" cy="5431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79649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7EB8722-6B28-FE13-6546-405E148B01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8305" y="1454461"/>
            <a:ext cx="9236241" cy="5200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71288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D465F8E-1874-BEE7-6670-867F94BAFD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5325" y="746527"/>
            <a:ext cx="8887127" cy="5364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64519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6D1DEDA-E6C1-613A-C1B8-3CC67C0693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3036" y="1209030"/>
            <a:ext cx="8205927" cy="5334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25775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82D8AC34-4264-4840-B404-349B402B8E0A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20</Words>
  <Application>Microsoft Office PowerPoint</Application>
  <PresentationFormat>Widescreen</PresentationFormat>
  <Paragraphs>10</Paragraphs>
  <Slides>47</Slides>
  <Notes>46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3" baseType="lpstr">
      <vt:lpstr>Alexandria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32</cp:revision>
  <dcterms:created xsi:type="dcterms:W3CDTF">2023-04-29T09:08:00Z</dcterms:created>
  <dcterms:modified xsi:type="dcterms:W3CDTF">2024-08-10T12:03:26Z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