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9"/>
  </p:notesMasterIdLst>
  <p:sldIdLst>
    <p:sldId id="303" r:id="rId5"/>
    <p:sldId id="276" r:id="rId6"/>
    <p:sldId id="498" r:id="rId7"/>
    <p:sldId id="508" r:id="rId8"/>
    <p:sldId id="509" r:id="rId9"/>
    <p:sldId id="499" r:id="rId10"/>
    <p:sldId id="510" r:id="rId11"/>
    <p:sldId id="511" r:id="rId12"/>
    <p:sldId id="512" r:id="rId13"/>
    <p:sldId id="497" r:id="rId14"/>
    <p:sldId id="514" r:id="rId15"/>
    <p:sldId id="515" r:id="rId16"/>
    <p:sldId id="517" r:id="rId17"/>
    <p:sldId id="518" r:id="rId18"/>
    <p:sldId id="519" r:id="rId19"/>
    <p:sldId id="520" r:id="rId20"/>
    <p:sldId id="521" r:id="rId21"/>
    <p:sldId id="523" r:id="rId22"/>
    <p:sldId id="522" r:id="rId23"/>
    <p:sldId id="525" r:id="rId24"/>
    <p:sldId id="526" r:id="rId25"/>
    <p:sldId id="527" r:id="rId26"/>
    <p:sldId id="528" r:id="rId27"/>
    <p:sldId id="34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6"/>
            <p14:sldId id="498"/>
            <p14:sldId id="508"/>
            <p14:sldId id="509"/>
            <p14:sldId id="499"/>
            <p14:sldId id="510"/>
            <p14:sldId id="511"/>
            <p14:sldId id="512"/>
            <p14:sldId id="497"/>
            <p14:sldId id="514"/>
            <p14:sldId id="515"/>
            <p14:sldId id="517"/>
            <p14:sldId id="518"/>
            <p14:sldId id="519"/>
            <p14:sldId id="520"/>
            <p14:sldId id="521"/>
            <p14:sldId id="523"/>
            <p14:sldId id="522"/>
            <p14:sldId id="525"/>
            <p14:sldId id="526"/>
            <p14:sldId id="527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00AEEF"/>
    <a:srgbClr val="2D3956"/>
    <a:srgbClr val="FFD200"/>
    <a:srgbClr val="F58221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1" d="100"/>
          <a:sy n="111" d="100"/>
        </p:scale>
        <p:origin x="5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566740" y="3379268"/>
            <a:ext cx="459536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Ethernet Switching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7106632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66476" y="4786509"/>
            <a:ext cx="48271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Alexandria" charset="0"/>
                <a:cs typeface="Alexandria" charset="0"/>
              </a:rPr>
              <a:t>CCNA – Introduction to Networks V7.0 (ITN)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Abdelrhman Ahmed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384812" y="1067195"/>
            <a:ext cx="65025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Module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9730B742-E5D3-82CD-ED75-6A9FEE3608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65"/>
          <a:stretch/>
        </p:blipFill>
        <p:spPr>
          <a:xfrm>
            <a:off x="722560" y="2245894"/>
            <a:ext cx="10651293" cy="419260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E32A5B-2CDE-9D96-0FD1-0DC7F826A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665D612-C313-AD59-A39D-A359B3545960}"/>
              </a:ext>
            </a:extLst>
          </p:cNvPr>
          <p:cNvSpPr/>
          <p:nvPr/>
        </p:nvSpPr>
        <p:spPr>
          <a:xfrm>
            <a:off x="617280" y="1685494"/>
            <a:ext cx="10812720" cy="50496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6EC86AB-4BDD-3AAA-3C21-76D25255050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Frames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A583E0-21D2-8BD2-659C-6EB11BDA790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81A3BE1-3AE0-7D9C-296A-802AF416B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529592-87CA-4555-3C5C-9FE5A2C436E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3A9BD17-AB86-E250-E97C-18DFED6179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58768CB2-0591-E6B7-F84E-25AA75DAC1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347" y="2176640"/>
            <a:ext cx="9300232" cy="468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0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68BBF0-CBAC-8B8F-0681-0A5E72338D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8778040-941A-B226-41B6-5D86672FF8D2}"/>
              </a:ext>
            </a:extLst>
          </p:cNvPr>
          <p:cNvSpPr/>
          <p:nvPr/>
        </p:nvSpPr>
        <p:spPr>
          <a:xfrm>
            <a:off x="617280" y="1685494"/>
            <a:ext cx="10812720" cy="502993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3E483-35AE-9BD0-EE7A-404ECBDC2919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Frames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6F454D-9E7B-6DBE-F3AC-86A787488DE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2BCDAE-7531-42C3-EB76-6CF405245FB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64B6D43-74E3-D418-7C68-85903C207EA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A6AF18-1B15-2379-FDAA-CACBBFD1DEC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BD6F41BB-D169-BE36-86C4-07246A6A3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541" y="2007652"/>
            <a:ext cx="9906048" cy="461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740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AC3DDB-689B-1D5B-C6F3-3B7277203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0D18803-CA70-0260-F1B8-C66543E7B32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B36F88-1E3E-7DAB-313C-345004BAA7A8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Frames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98DEC63-8C93-9377-E4E4-7DE856D28E1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04A6DF-2526-2E9A-74A1-87BC2B43FE0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A9A87-D779-34BA-5505-9E92FB7D4AA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E9D16C-BC89-A363-BD4D-5DBA0DD926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screenshot, black, darkness&#10;&#10;Description automatically generated">
            <a:extLst>
              <a:ext uri="{FF2B5EF4-FFF2-40B4-BE49-F238E27FC236}">
                <a16:creationId xmlns:a16="http://schemas.microsoft.com/office/drawing/2014/main" id="{0B71DDF0-5D07-C3E0-CDE8-D948EAEBA3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52" y="2281735"/>
            <a:ext cx="10375376" cy="5596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2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EDC074-F97F-B5A3-90B4-1909E57904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26DDDDA-1F38-8370-E56D-231510A870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DCDD8-E295-6469-E999-FBB5CA79F9BE}"/>
              </a:ext>
            </a:extLst>
          </p:cNvPr>
          <p:cNvSpPr txBox="1"/>
          <p:nvPr/>
        </p:nvSpPr>
        <p:spPr>
          <a:xfrm>
            <a:off x="2513149" y="1019069"/>
            <a:ext cx="86521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Frames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AD1901C-E388-2412-1870-E7EDDDE5F4F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02F9E1D-C550-A3FB-1B2B-0D7FBB7F8C0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8D0E63E-B54B-A417-0D92-62911E3B6F0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DFBD803-6484-BE3D-3B8C-E66CD6CC52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F9984581-4215-C34B-5395-07BC22FB9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296" y="2072593"/>
            <a:ext cx="8648736" cy="4608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33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B2FFF-6E82-28AD-6C71-2EE84A9CD8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F207B1C-E3CA-4027-67B9-E408EF087B7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DBDB4B2-72CC-78F2-F4FD-28AC8F9596CD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Frames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C3FA594-87EF-31D7-FB28-ED768907806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24AF666-BA25-CCE4-171E-51ED509A612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11FC59-FAD5-7CB3-444F-CA4A04E216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DB15479-3C02-9DD3-536E-37CA146A38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D735A4B-7A60-6C6D-CCD3-E013C9E6BB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1382" y="2080115"/>
            <a:ext cx="8285356" cy="454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3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AD12E7-55AA-7A26-5E37-2255312F7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09EE96C-FA32-B53D-7355-8EBF76F7F5C4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2C3B2D-011C-3EB1-816F-787AA71504EE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D9F5BF-77FB-CDDC-532A-21530479827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D9D5FA-779C-9821-74B1-7DF7E45919ED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111360-CA65-D5E9-FAAF-3C9360FFA99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33F77B9-9BD7-3C84-2B36-1BE31D152E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28F6A106-6A3C-FA1B-D69E-2DDCA56D20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37" y="2060032"/>
            <a:ext cx="10341849" cy="4645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397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3BF94-1472-3DFF-F371-43F6B44BF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EE3818E-47A2-D1ED-B1DC-E08AF383739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775E4-BBCE-B332-6B0B-61681E0E4D6B}"/>
              </a:ext>
            </a:extLst>
          </p:cNvPr>
          <p:cNvSpPr txBox="1"/>
          <p:nvPr/>
        </p:nvSpPr>
        <p:spPr>
          <a:xfrm>
            <a:off x="2513149" y="1019069"/>
            <a:ext cx="7737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3DAB2-6A49-BCEA-0E25-D01B04434B0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E6FC1DC-C3C2-086C-2130-81C4799608A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60233A9-17F3-586D-8792-3C79FB9B9290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323F69D-7D88-1614-B496-2B6D0C7BF9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close-up of a computer screen&#10;&#10;Description automatically generated with low confidence">
            <a:extLst>
              <a:ext uri="{FF2B5EF4-FFF2-40B4-BE49-F238E27FC236}">
                <a16:creationId xmlns:a16="http://schemas.microsoft.com/office/drawing/2014/main" id="{4B4DE6D1-B1F7-F00F-B62D-D5A307EE9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3830" y="2050370"/>
            <a:ext cx="8366978" cy="4623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1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E9559-E235-E994-61C5-ECDF25D9F5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49187A5-EADB-B86A-9C58-3323F060B796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BCA7F4-764A-4B3B-2CBD-250BD6C105D7}"/>
              </a:ext>
            </a:extLst>
          </p:cNvPr>
          <p:cNvSpPr txBox="1"/>
          <p:nvPr/>
        </p:nvSpPr>
        <p:spPr>
          <a:xfrm>
            <a:off x="2513149" y="1019069"/>
            <a:ext cx="52833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E44E2C8-0770-E897-A5E7-2E66097866B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723AD5-F4ED-89DD-EF4A-9EB0FEBA5614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9A8A537-239F-365E-5665-5DB86D7451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0689E61-1799-14A6-48DE-499E363BD3D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iagram, design&#10;&#10;Description automatically generated">
            <a:extLst>
              <a:ext uri="{FF2B5EF4-FFF2-40B4-BE49-F238E27FC236}">
                <a16:creationId xmlns:a16="http://schemas.microsoft.com/office/drawing/2014/main" id="{245343B6-BC3A-0B20-55F6-39B45ED884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42" y="2082454"/>
            <a:ext cx="9321761" cy="459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285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46372-6C48-7255-C9EA-F0952AEFD4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89C68A0-95F3-D415-FA98-3C0F771937D1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9B0A3C0-663A-A973-F58A-0AC2DD95FCC9}"/>
              </a:ext>
            </a:extLst>
          </p:cNvPr>
          <p:cNvSpPr txBox="1"/>
          <p:nvPr/>
        </p:nvSpPr>
        <p:spPr>
          <a:xfrm>
            <a:off x="2384814" y="1179490"/>
            <a:ext cx="9037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526AF6-F8CA-F061-2D92-033CB5B50A0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0B54B3-A5B1-919C-84C3-712DD08E22C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A349CF7-A74C-3ADB-6264-6B520EEE043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356707-B4ED-6D16-2BB9-52B618F4335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83A519F5-1F2F-3DC5-D997-C3BBE362F1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549" y="2068971"/>
            <a:ext cx="8840819" cy="4510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52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319738-580D-7185-5D87-BDEAFFF02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1C34F76-241F-65DC-C14C-C31FEF486F58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6AEF4D3-DCFB-DC8E-60E4-CB12AB26314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BE52B9-3017-2545-6CAB-4066B80906D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A66C6B4-9787-30C2-9E2D-82CF88E882D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FFF51B-B4C8-2B99-4F6B-0D3CC4A5709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7589A67-219D-7083-DB4B-52E06A52E78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picture containing text, screenshot, software, diagram&#10;&#10;Description automatically generated">
            <a:extLst>
              <a:ext uri="{FF2B5EF4-FFF2-40B4-BE49-F238E27FC236}">
                <a16:creationId xmlns:a16="http://schemas.microsoft.com/office/drawing/2014/main" id="{7F13E255-44FC-2461-1C27-49FAE2E55B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499" y="2011888"/>
            <a:ext cx="9109995" cy="4706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5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3EF669-549C-0810-D575-8D5E4E9723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64F82A2-A667-927C-CF9E-17735D258DAE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827766-F61A-7D51-4144-63B4F6DB4743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Ethernet MAC Addresses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DADDE7B-B4B3-1176-19F2-A81C792D048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709CC6-0054-F538-CCB6-03244E1CDC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BFBF199-0E41-2301-3990-5E2FF01E7A5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73D15A-A5F6-312D-0AC4-890A42A9AB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 descr="A picture containing text, screenshot, design&#10;&#10;Description automatically generated">
            <a:extLst>
              <a:ext uri="{FF2B5EF4-FFF2-40B4-BE49-F238E27FC236}">
                <a16:creationId xmlns:a16="http://schemas.microsoft.com/office/drawing/2014/main" id="{A2B7B458-0653-BA65-9C29-C987689E17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4463" y="2077229"/>
            <a:ext cx="8548316" cy="4563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745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548B36-E65B-0116-4A11-423AA369B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1CF422A-72C5-3608-2AE8-06456C0943CE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1C9098-309B-DB3B-0F85-92BB0BBD9305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MAC Address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294F16E-06B0-723D-FEEE-5B0150E17AC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9B8AD9-A77A-F5FE-F3BF-FA369AC7F4D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C34A210-050C-26BC-45CB-C6118EBCD97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2E3C531-0BBC-D66F-59FC-98A92B22A5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background with blue text&#10;&#10;Description automatically generated with low confidence">
            <a:extLst>
              <a:ext uri="{FF2B5EF4-FFF2-40B4-BE49-F238E27FC236}">
                <a16:creationId xmlns:a16="http://schemas.microsoft.com/office/drawing/2014/main" id="{C84D200B-C812-D4F2-71D3-FEF9C785AD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418" y="2134429"/>
            <a:ext cx="9925087" cy="489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83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E7B216-A0A9-9FD9-AEAE-099EC23516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D66A964-EDDB-00AB-DC78-8921EC906E65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BA9393-56FB-323B-22FE-26C359EBC26B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MAC Address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BFD6E6-91C1-B7DB-F352-4510CB8881B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B8D411-8180-09B5-D586-149B388F127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34B03D-3CF8-37B8-C9C0-1999447721E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6370022-26DF-F682-CF9C-D26D2B2225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0F11D789-192B-AA5A-44E0-AB9AF6B09B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72" y="2146162"/>
            <a:ext cx="10644539" cy="52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57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0B82C8-01D6-3F98-8602-3B228546D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9307133-89B2-12D5-DBF8-793C2080E30F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A09DD1-DA6F-0A65-2B73-C0EF3EECBE51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MAC Address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B82FE4-1D73-1B54-6BE4-926F9F3E5DC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722A83-817A-C530-DF7C-40D58CE2778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C14B4DC-E25C-1513-D42B-C0C5B39859C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E1CC7AB-D1AB-F8D5-B405-3F65D2B6AA4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694DCC4E-7A75-5215-91FF-BA96178CFB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81" y="2133892"/>
            <a:ext cx="10835877" cy="5803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6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3A7E7-ABF6-DDE5-9158-D70443397B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2954CCF-3EC8-97C3-4631-52B3D8AA4FE1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F08CF0-5CF0-E341-B8EB-8018CDADE9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MAC Address Table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4B2EB9-A08C-BB45-C159-3C60DD3E860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B5B1B5-EE7F-CA27-1476-702DA24C48A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4240C4-DB98-B63B-16A6-C78911370D2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8C9ADF7-DE03-EB5E-C0A5-9A2BFA6AA1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">
            <a:extLst>
              <a:ext uri="{FF2B5EF4-FFF2-40B4-BE49-F238E27FC236}">
                <a16:creationId xmlns:a16="http://schemas.microsoft.com/office/drawing/2014/main" id="{4DC638B6-8FDB-8638-D029-4CC149C42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6454" y="2052619"/>
            <a:ext cx="8662788" cy="4623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15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A73FC1-7ACE-2EB6-5174-8C94391153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55BC616-0454-35AF-F3D3-5F0E6305A75D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340862-417B-E3DA-3278-773B9066A696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64406D4-067E-1481-7C33-C32F22FB7594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07866B-34FA-2B14-B0BB-12B734BBEAC6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3C88B86-93ED-4C66-9A93-7A8682EDD2D5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7EFCC7D-567D-6595-B902-52C8196DF8F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73251F8A-E08B-1A4C-1C7D-E7E8EE075A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484" y="2040426"/>
            <a:ext cx="10106527" cy="481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07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28B4D9-901A-80DE-BF21-E28F797B7B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9C6E54-D32E-5C15-0D19-6A25DB87E46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BFF8AD9-5C78-A483-ED32-6F68A8705B3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CA9C68-A942-9826-610E-3285DFE4BB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C916C7-D52D-D5EE-4393-3F36FA3F1C8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6E8FAD-2E93-4B51-5694-9DC874B8D46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6259B64-2576-96CC-F8A7-A170C9A477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BB7A3E4A-33D5-D37E-CEF7-1F6F7730E6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654" y="2028583"/>
            <a:ext cx="9287345" cy="4707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169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71E2-6196-C5A2-7AF0-6E845D9646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FF50495-ACFB-1F93-5B40-52EB4342C080}"/>
              </a:ext>
            </a:extLst>
          </p:cNvPr>
          <p:cNvSpPr/>
          <p:nvPr/>
        </p:nvSpPr>
        <p:spPr>
          <a:xfrm>
            <a:off x="617280" y="1685495"/>
            <a:ext cx="10812720" cy="5039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040C3F3-751C-278C-6F93-17D3DF7A0A42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082E6D-FDEF-AF0F-7021-A8F2D0982C1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468967-33DB-850C-1409-554D76AEF4A2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3A094D-6460-EC8F-488C-7C49726404F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59824A5-80A7-DD2A-7E26-0F8ADAD765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5299EF6D-E6ED-D5BF-F322-2A439567D3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251" y="1983618"/>
            <a:ext cx="8703738" cy="4706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45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48662-61FD-20A6-4996-25B5595DAD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7118FB9-B02B-E9F5-0566-BB711E4EA922}"/>
              </a:ext>
            </a:extLst>
          </p:cNvPr>
          <p:cNvSpPr/>
          <p:nvPr/>
        </p:nvSpPr>
        <p:spPr>
          <a:xfrm>
            <a:off x="617280" y="1685495"/>
            <a:ext cx="10812720" cy="506926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69FF22-16A7-6D6B-F3E1-FFEB680E22EF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7419A04-7FB3-91B4-AFCC-C0FAC116827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ECBB20B-28DE-99A5-DBEE-16EF0D3D3E9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C74253-50EE-FDCD-5525-52206E4F06F4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B59A9A7-AC41-AF5D-4D01-C86EDB1DE7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low confidence">
            <a:extLst>
              <a:ext uri="{FF2B5EF4-FFF2-40B4-BE49-F238E27FC236}">
                <a16:creationId xmlns:a16="http://schemas.microsoft.com/office/drawing/2014/main" id="{7CAE0E4A-329A-6D4E-3932-B3B8817560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853" y="2041057"/>
            <a:ext cx="9716651" cy="4816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868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65E8F-F3F4-B85F-EBAC-55529D466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ED562BF-A1E9-2F3B-7644-CD20C65F0E82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A35B5C-EDF2-80EB-DC63-67D85BD86A8C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E4EB3A-45D9-3E0C-C8B6-E95586C9AD7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7D241F5-F0A8-EB83-2B11-4B4E7C44B8EC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F078AC-275F-CD96-08BF-757D7A5D73C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FAEF70-3B18-3415-8391-CD6E55D713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screen 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3BDBBBAB-3A19-1620-E67F-682A1C10DC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379" y="2084747"/>
            <a:ext cx="8648737" cy="4542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7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36D40-666E-B199-1205-C15B888D17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81D7906-E290-501A-9957-D77605760428}"/>
              </a:ext>
            </a:extLst>
          </p:cNvPr>
          <p:cNvSpPr/>
          <p:nvPr/>
        </p:nvSpPr>
        <p:spPr>
          <a:xfrm>
            <a:off x="617280" y="1685495"/>
            <a:ext cx="10812720" cy="504960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93ACB07-E208-8120-4EE0-898A45AFAF0D}"/>
              </a:ext>
            </a:extLst>
          </p:cNvPr>
          <p:cNvSpPr txBox="1"/>
          <p:nvPr/>
        </p:nvSpPr>
        <p:spPr>
          <a:xfrm>
            <a:off x="2513149" y="1019069"/>
            <a:ext cx="6855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Switch Speeds and Forwarding Methods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6E07A3-FC7A-C6C5-5537-CC780DB975E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608D02-026B-F6A5-9922-169651BA8A3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16250B-DA4A-2DBD-4F58-7F738DF43403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9F32031-4C3A-0A65-6778-EA702EA874B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 descr="A black screen with blue text&#10;&#10;Description automatically generated with low confidence">
            <a:extLst>
              <a:ext uri="{FF2B5EF4-FFF2-40B4-BE49-F238E27FC236}">
                <a16:creationId xmlns:a16="http://schemas.microsoft.com/office/drawing/2014/main" id="{1FD2C9E7-D1AC-7AD5-1236-0789D5C45D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76" y="2077482"/>
            <a:ext cx="10053424" cy="4980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33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1F37DF6-44CB-4806-BC5F-3CBF13C386BC}">
  <ds:schemaRefs>
    <ds:schemaRef ds:uri="688354b5-287c-4cda-825e-1d7935aea40e"/>
    <ds:schemaRef ds:uri="aca13214-df29-4e3c-a050-857c0bf7bd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purl.org/dc/dcmitype/"/>
    <ds:schemaRef ds:uri="688354b5-287c-4cda-825e-1d7935aea40e"/>
    <ds:schemaRef ds:uri="aca13214-df29-4e3c-a050-857c0bf7bd8e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142</Words>
  <Application>Microsoft Office PowerPoint</Application>
  <PresentationFormat>Widescreen</PresentationFormat>
  <Paragraphs>73</Paragraphs>
  <Slides>24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0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Abdelrhman Ahmed</cp:lastModifiedBy>
  <cp:revision>16</cp:revision>
  <dcterms:created xsi:type="dcterms:W3CDTF">2023-04-29T09:08:00Z</dcterms:created>
  <dcterms:modified xsi:type="dcterms:W3CDTF">2025-06-12T03:07:32Z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  <property fmtid="{D5CDD505-2E9C-101B-9397-08002B2CF9AE}" pid="5" name="MediaServiceImageTags">
    <vt:lpwstr/>
  </property>
</Properties>
</file>