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2.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28.xml" ContentType="application/vnd.openxmlformats-officedocument.themeOverr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29.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480" r:id="rId6"/>
    <p:sldId id="531" r:id="rId7"/>
    <p:sldId id="502" r:id="rId8"/>
    <p:sldId id="499" r:id="rId9"/>
    <p:sldId id="503" r:id="rId10"/>
    <p:sldId id="500" r:id="rId11"/>
    <p:sldId id="504" r:id="rId12"/>
    <p:sldId id="536" r:id="rId13"/>
    <p:sldId id="537" r:id="rId14"/>
    <p:sldId id="538" r:id="rId15"/>
    <p:sldId id="539" r:id="rId16"/>
    <p:sldId id="540" r:id="rId17"/>
    <p:sldId id="541" r:id="rId18"/>
    <p:sldId id="542" r:id="rId19"/>
    <p:sldId id="544" r:id="rId20"/>
    <p:sldId id="306" r:id="rId21"/>
    <p:sldId id="505" r:id="rId22"/>
    <p:sldId id="554" r:id="rId23"/>
    <p:sldId id="510" r:id="rId24"/>
    <p:sldId id="545" r:id="rId25"/>
    <p:sldId id="557" r:id="rId26"/>
    <p:sldId id="558" r:id="rId27"/>
    <p:sldId id="556" r:id="rId28"/>
    <p:sldId id="559" r:id="rId29"/>
    <p:sldId id="535" r:id="rId30"/>
    <p:sldId id="555" r:id="rId31"/>
    <p:sldId id="546" r:id="rId32"/>
    <p:sldId id="543" r:id="rId33"/>
    <p:sldId id="547" r:id="rId34"/>
    <p:sldId id="548" r:id="rId35"/>
    <p:sldId id="551" r:id="rId36"/>
    <p:sldId id="550" r:id="rId37"/>
    <p:sldId id="552" r:id="rId38"/>
    <p:sldId id="553" r:id="rId39"/>
    <p:sldId id="506" r:id="rId40"/>
    <p:sldId id="520" r:id="rId41"/>
    <p:sldId id="534" r:id="rId42"/>
    <p:sldId id="533" r:id="rId43"/>
    <p:sldId id="51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1"/>
            <p14:sldId id="502"/>
            <p14:sldId id="499"/>
            <p14:sldId id="503"/>
            <p14:sldId id="500"/>
            <p14:sldId id="504"/>
            <p14:sldId id="536"/>
            <p14:sldId id="537"/>
            <p14:sldId id="538"/>
            <p14:sldId id="539"/>
            <p14:sldId id="540"/>
            <p14:sldId id="541"/>
            <p14:sldId id="542"/>
            <p14:sldId id="544"/>
            <p14:sldId id="306"/>
            <p14:sldId id="505"/>
            <p14:sldId id="554"/>
            <p14:sldId id="510"/>
            <p14:sldId id="545"/>
            <p14:sldId id="557"/>
            <p14:sldId id="558"/>
            <p14:sldId id="556"/>
            <p14:sldId id="559"/>
            <p14:sldId id="535"/>
            <p14:sldId id="555"/>
            <p14:sldId id="546"/>
            <p14:sldId id="543"/>
            <p14:sldId id="547"/>
            <p14:sldId id="548"/>
            <p14:sldId id="551"/>
            <p14:sldId id="550"/>
            <p14:sldId id="552"/>
            <p14:sldId id="553"/>
            <p14:sldId id="506"/>
            <p14:sldId id="520"/>
            <p14:sldId id="534"/>
            <p14:sldId id="533"/>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1" qsCatId="simple" csTypeId="urn:microsoft.com/office/officeart/2005/8/colors/accent1_2#1"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EG" b="1" dirty="0">
              <a:cs typeface="+mj-cs"/>
            </a:rPr>
            <a:t>أهمية دراسة المُشكلة البحثية وأهدافها</a:t>
          </a:r>
          <a:endParaRPr lang="en-US" b="1" dirty="0">
            <a:cs typeface="+mj-cs"/>
          </a:endParaRPr>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EG" b="1" dirty="0">
              <a:cs typeface="+mj-cs"/>
            </a:rPr>
            <a:t>المُشكلة البحثية</a:t>
          </a:r>
          <a:endParaRPr lang="en-US" b="1" dirty="0">
            <a:cs typeface="+mj-cs"/>
          </a:endParaRPr>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EG" b="1" dirty="0">
              <a:cs typeface="+mj-cs"/>
            </a:rPr>
            <a:t>أنواع البحوث والدراسات العِلمية</a:t>
          </a:r>
          <a:endParaRPr lang="en-US" b="1" dirty="0">
            <a:cs typeface="+mj-cs"/>
          </a:endParaRPr>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EG" b="1" dirty="0">
              <a:cs typeface="+mj-cs"/>
            </a:rPr>
            <a:t>تحديد مُتغيرات البحث وصياغة التساؤلات والفروض</a:t>
          </a:r>
          <a:endParaRPr lang="en-US" b="1" dirty="0">
            <a:cs typeface="+mj-cs"/>
          </a:endParaRPr>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EG" b="1" dirty="0">
              <a:cs typeface="+mj-cs"/>
            </a:rPr>
            <a:t>من صياغة المُشكلة إلى تصميم البحث</a:t>
          </a:r>
          <a:endParaRPr lang="en-US" b="1" dirty="0">
            <a:cs typeface="+mj-cs"/>
          </a:endParaRPr>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custLinFactNeighborY="-6192"/>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2" qsCatId="simple" csTypeId="urn:microsoft.com/office/officeart/2005/8/colors/accent1_2#2" csCatId="accent1" phldr="1"/>
      <dgm:spPr>
        <a:scene3d>
          <a:camera prst="orthographicFront">
            <a:rot lat="0" lon="0" rev="10799999"/>
          </a:camera>
          <a:lightRig rig="threePt" dir="t"/>
        </a:scene3d>
      </dgm:spPr>
    </dgm:pt>
    <dgm:pt modelId="{10EA2E2B-3353-4654-AD5A-AB72D0B39216}">
      <dgm:prSet phldrT="[Text]" custT="1"/>
      <dgm:spPr/>
      <dgm:t>
        <a:bodyPr>
          <a:flatTx/>
        </a:bodyPr>
        <a:lstStyle/>
        <a:p>
          <a:pPr>
            <a:buFont typeface="+mj-lt"/>
            <a:buAutoNum type="arabicPeriod"/>
          </a:pPr>
          <a:r>
            <a:rPr lang="ar-EG" sz="2500" b="1" dirty="0">
              <a:cs typeface="+mj-cs"/>
            </a:rPr>
            <a:t>تحليل المُحتوى</a:t>
          </a:r>
          <a:endParaRPr lang="en-US" sz="2500" b="1" dirty="0">
            <a:cs typeface="+mj-cs"/>
          </a:endParaRPr>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custT="1"/>
      <dgm:spPr/>
      <dgm:t>
        <a:bodyPr>
          <a:flatTx/>
        </a:bodyPr>
        <a:lstStyle/>
        <a:p>
          <a:pPr>
            <a:buFont typeface="+mj-lt"/>
            <a:buAutoNum type="arabicPeriod"/>
          </a:pPr>
          <a:r>
            <a:rPr lang="ar-EG" sz="2500" b="1" dirty="0">
              <a:cs typeface="+mj-cs"/>
            </a:rPr>
            <a:t>الاستبيان</a:t>
          </a:r>
          <a:endParaRPr lang="en-US" sz="2500" b="1" dirty="0">
            <a:cs typeface="+mj-cs"/>
          </a:endParaRPr>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custT="1"/>
      <dgm:spPr/>
      <dgm:t>
        <a:bodyPr>
          <a:flatTx/>
        </a:bodyPr>
        <a:lstStyle/>
        <a:p>
          <a:pPr>
            <a:buFont typeface="+mj-lt"/>
            <a:buAutoNum type="arabicPeriod"/>
          </a:pPr>
          <a:r>
            <a:rPr lang="ar-EG" sz="2500" b="1" dirty="0">
              <a:cs typeface="+mj-cs"/>
            </a:rPr>
            <a:t>الإطار المفاهيمي وأدوات البحث</a:t>
          </a:r>
          <a:endParaRPr lang="en-US" sz="2500" b="1" dirty="0">
            <a:cs typeface="+mj-cs"/>
          </a:endParaRPr>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custT="1"/>
      <dgm:spPr/>
      <dgm:t>
        <a:bodyPr>
          <a:flatTx/>
        </a:bodyPr>
        <a:lstStyle/>
        <a:p>
          <a:pPr>
            <a:buFont typeface="+mj-lt"/>
            <a:buAutoNum type="arabicPeriod"/>
          </a:pPr>
          <a:r>
            <a:rPr lang="ar-EG" sz="2500" b="1" dirty="0">
              <a:cs typeface="+mj-cs"/>
            </a:rPr>
            <a:t>إتمام المُسودة النهائية للبحث</a:t>
          </a:r>
          <a:endParaRPr lang="en-US" sz="2500" b="1" dirty="0">
            <a:cs typeface="+mj-cs"/>
          </a:endParaRPr>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custT="1"/>
      <dgm:spPr/>
      <dgm:t>
        <a:bodyPr>
          <a:flatTx/>
        </a:bodyPr>
        <a:lstStyle/>
        <a:p>
          <a:pPr>
            <a:buFont typeface="+mj-lt"/>
            <a:buAutoNum type="arabicPeriod"/>
          </a:pPr>
          <a:r>
            <a:rPr lang="ar-EG" sz="2500" b="1" dirty="0">
              <a:cs typeface="+mj-cs"/>
            </a:rPr>
            <a:t>جمع البيانات ومُعالجتها</a:t>
          </a:r>
          <a:endParaRPr lang="en-US" sz="2500" b="1" dirty="0">
            <a:cs typeface="+mj-cs"/>
          </a:endParaRPr>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9D4457-216D-4026-836C-1498FC478EED}" type="doc">
      <dgm:prSet loTypeId="urn:microsoft.com/office/officeart/2008/layout/LinedList" loCatId="list" qsTypeId="urn:microsoft.com/office/officeart/2005/8/quickstyle/3d1#1" qsCatId="3D" csTypeId="urn:microsoft.com/office/officeart/2005/8/colors/accent1_2#3" csCatId="accent1" phldr="1"/>
      <dgm:spPr/>
      <dgm:t>
        <a:bodyPr/>
        <a:lstStyle/>
        <a:p>
          <a:endParaRPr lang="en-US"/>
        </a:p>
      </dgm:t>
    </dgm:pt>
    <dgm:pt modelId="{8A019D6D-2763-4BD6-823D-952127FCA9BA}">
      <dgm:prSet phldrT="[Text]" phldr="0"/>
      <dgm:spPr/>
      <dgm:t>
        <a:bodyPr/>
        <a:lstStyle/>
        <a:p>
          <a:r>
            <a:rPr lang="ar-EG" dirty="0">
              <a:cs typeface="+mj-cs"/>
            </a:rPr>
            <a:t>الأسبوع الأول:</a:t>
          </a:r>
          <a:endParaRPr lang="en-US" dirty="0">
            <a:cs typeface="+mj-cs"/>
          </a:endParaRPr>
        </a:p>
      </dgm:t>
    </dgm:pt>
    <dgm:pt modelId="{D8D6C704-7D8F-4E62-9DB0-072C6836AA32}" type="parTrans" cxnId="{1D3B4B26-E3A2-47EB-97A6-FB3BA8A4724C}">
      <dgm:prSet/>
      <dgm:spPr/>
      <dgm:t>
        <a:bodyPr/>
        <a:lstStyle/>
        <a:p>
          <a:endParaRPr lang="en-US"/>
        </a:p>
      </dgm:t>
    </dgm:pt>
    <dgm:pt modelId="{9E2CD0CB-2F64-4825-8CDA-2311F5D34E33}" type="sibTrans" cxnId="{1D3B4B26-E3A2-47EB-97A6-FB3BA8A4724C}">
      <dgm:prSet/>
      <dgm:spPr/>
      <dgm:t>
        <a:bodyPr/>
        <a:lstStyle/>
        <a:p>
          <a:endParaRPr lang="en-US"/>
        </a:p>
      </dgm:t>
    </dgm:pt>
    <dgm:pt modelId="{D0D6980F-AC33-4707-89AE-5AA989B22538}">
      <dgm:prSet phldrT="[Text]" custT="1"/>
      <dgm:spPr/>
      <dgm:t>
        <a:bodyPr/>
        <a:lstStyle/>
        <a:p>
          <a:pPr algn="ctr">
            <a:buFont typeface="+mj-lt"/>
            <a:buAutoNum type="arabicPeriod"/>
          </a:pPr>
          <a:r>
            <a:rPr lang="ar-SA" sz="2400" b="1" dirty="0">
              <a:latin typeface="Alexandria"/>
              <a:cs typeface="+mj-cs"/>
            </a:rPr>
            <a:t>تقديم الأفكار البحثية والموافقة عليها.</a:t>
          </a:r>
          <a:endParaRPr lang="en-US" sz="2400" b="1" dirty="0">
            <a:latin typeface="Alexandria"/>
            <a:cs typeface="+mj-cs"/>
          </a:endParaRPr>
        </a:p>
      </dgm:t>
    </dgm:pt>
    <dgm:pt modelId="{BD0CA50A-E094-40F0-8CC3-8C934BB6FD3C}" type="parTrans" cxnId="{D313A000-D08E-4CDA-B80B-B46B4B8182AE}">
      <dgm:prSet/>
      <dgm:spPr/>
      <dgm:t>
        <a:bodyPr/>
        <a:lstStyle/>
        <a:p>
          <a:endParaRPr lang="en-US"/>
        </a:p>
      </dgm:t>
    </dgm:pt>
    <dgm:pt modelId="{268C9988-F799-48B0-AA5E-1EE9D807E88D}" type="sibTrans" cxnId="{D313A000-D08E-4CDA-B80B-B46B4B8182AE}">
      <dgm:prSet/>
      <dgm:spPr/>
      <dgm:t>
        <a:bodyPr/>
        <a:lstStyle/>
        <a:p>
          <a:endParaRPr lang="en-US"/>
        </a:p>
      </dgm:t>
    </dgm:pt>
    <dgm:pt modelId="{67F3D530-D4D5-4302-B58C-D6A697ECA027}">
      <dgm:prSet phldrT="[Text]"/>
      <dgm:spPr/>
      <dgm:t>
        <a:bodyPr/>
        <a:lstStyle/>
        <a:p>
          <a:r>
            <a:rPr lang="ar-EG" dirty="0">
              <a:cs typeface="+mj-cs"/>
            </a:rPr>
            <a:t>الأسبوع الثاني:</a:t>
          </a:r>
          <a:endParaRPr lang="en-US" dirty="0">
            <a:cs typeface="+mj-cs"/>
          </a:endParaRPr>
        </a:p>
      </dgm:t>
    </dgm:pt>
    <dgm:pt modelId="{9C3C450C-73C3-47FC-8AB8-7489EEBF1024}" type="parTrans" cxnId="{20B45BEE-C264-4CC4-91FD-B0D976B3BF4E}">
      <dgm:prSet/>
      <dgm:spPr/>
      <dgm:t>
        <a:bodyPr/>
        <a:lstStyle/>
        <a:p>
          <a:endParaRPr lang="en-US"/>
        </a:p>
      </dgm:t>
    </dgm:pt>
    <dgm:pt modelId="{507F4B46-BEF2-49E1-8A1A-47BE57129ED3}" type="sibTrans" cxnId="{20B45BEE-C264-4CC4-91FD-B0D976B3BF4E}">
      <dgm:prSet/>
      <dgm:spPr/>
      <dgm:t>
        <a:bodyPr/>
        <a:lstStyle/>
        <a:p>
          <a:endParaRPr lang="en-US"/>
        </a:p>
      </dgm:t>
    </dgm:pt>
    <dgm:pt modelId="{4ED3D96E-CC1A-4724-8F1B-21E6C9D56C76}">
      <dgm:prSet phldrT="[Text]" custT="1"/>
      <dgm:spPr/>
      <dgm:t>
        <a:bodyPr/>
        <a:lstStyle/>
        <a:p>
          <a:pPr algn="ctr">
            <a:buFont typeface="+mj-lt"/>
            <a:buAutoNum type="arabicPeriod"/>
          </a:pPr>
          <a:r>
            <a:rPr lang="ar-SA" sz="2400" b="1" kern="1200" dirty="0">
              <a:solidFill>
                <a:prstClr val="black">
                  <a:hueOff val="0"/>
                  <a:satOff val="0"/>
                  <a:lumOff val="0"/>
                  <a:alphaOff val="0"/>
                </a:prstClr>
              </a:solidFill>
              <a:latin typeface="Alexandria"/>
              <a:ea typeface="+mn-ea"/>
              <a:cs typeface="+mj-cs"/>
            </a:rPr>
            <a:t>تسليم </a:t>
          </a:r>
          <a:r>
            <a:rPr lang="ar-EG" sz="2400" b="1" kern="1200" dirty="0">
              <a:solidFill>
                <a:prstClr val="black">
                  <a:hueOff val="0"/>
                  <a:satOff val="0"/>
                  <a:lumOff val="0"/>
                  <a:alphaOff val="0"/>
                </a:prstClr>
              </a:solidFill>
              <a:latin typeface="Alexandria"/>
              <a:ea typeface="+mn-ea"/>
              <a:cs typeface="+mj-cs"/>
            </a:rPr>
            <a:t>غلاف و</a:t>
          </a:r>
          <a:r>
            <a:rPr lang="ar-SA" sz="2400" b="1" kern="1200" dirty="0">
              <a:solidFill>
                <a:prstClr val="black">
                  <a:hueOff val="0"/>
                  <a:satOff val="0"/>
                  <a:lumOff val="0"/>
                  <a:alphaOff val="0"/>
                </a:prstClr>
              </a:solidFill>
              <a:latin typeface="Alexandria"/>
              <a:ea typeface="+mn-ea"/>
              <a:cs typeface="+mj-cs"/>
            </a:rPr>
            <a:t>عنوان البحث</a:t>
          </a:r>
          <a:r>
            <a:rPr lang="ar-SA" sz="2800" b="1" kern="1200" dirty="0">
              <a:latin typeface="Alexandria"/>
              <a:cs typeface="+mj-cs"/>
            </a:rPr>
            <a:t>.</a:t>
          </a:r>
          <a:endParaRPr lang="en-US" sz="2800" b="1" kern="1200" dirty="0">
            <a:solidFill>
              <a:prstClr val="black">
                <a:hueOff val="0"/>
                <a:satOff val="0"/>
                <a:lumOff val="0"/>
                <a:alphaOff val="0"/>
              </a:prstClr>
            </a:solidFill>
            <a:latin typeface="Alexandria"/>
            <a:ea typeface="+mn-ea"/>
            <a:cs typeface="+mj-cs"/>
          </a:endParaRPr>
        </a:p>
      </dgm:t>
    </dgm:pt>
    <dgm:pt modelId="{AE405068-9A05-4ED4-A6D7-6EBDFF11C959}" type="parTrans" cxnId="{3F51C776-FB17-4C99-B2B3-A9F799E60D9F}">
      <dgm:prSet/>
      <dgm:spPr/>
      <dgm:t>
        <a:bodyPr/>
        <a:lstStyle/>
        <a:p>
          <a:endParaRPr lang="en-US"/>
        </a:p>
      </dgm:t>
    </dgm:pt>
    <dgm:pt modelId="{0C3DDC6A-5C18-4BB8-8554-557A92EA223C}" type="sibTrans" cxnId="{3F51C776-FB17-4C99-B2B3-A9F799E60D9F}">
      <dgm:prSet/>
      <dgm:spPr/>
      <dgm:t>
        <a:bodyPr/>
        <a:lstStyle/>
        <a:p>
          <a:endParaRPr lang="en-US"/>
        </a:p>
      </dgm:t>
    </dgm:pt>
    <dgm:pt modelId="{1197F8D0-FC37-456A-9AF7-4E8F39F541DC}">
      <dgm:prSet phldrT="[Text]"/>
      <dgm:spPr/>
      <dgm:t>
        <a:bodyPr/>
        <a:lstStyle/>
        <a:p>
          <a:r>
            <a:rPr lang="ar-EG" dirty="0">
              <a:cs typeface="+mj-cs"/>
            </a:rPr>
            <a:t>الأسبوع الثالث:</a:t>
          </a:r>
          <a:endParaRPr lang="en-US" dirty="0">
            <a:cs typeface="+mj-cs"/>
          </a:endParaRPr>
        </a:p>
      </dgm:t>
    </dgm:pt>
    <dgm:pt modelId="{11CB9B29-7FB5-4330-9380-8628446B7CC5}" type="parTrans" cxnId="{DA4EE48A-E0E3-4C15-A701-2B08BCBF919D}">
      <dgm:prSet/>
      <dgm:spPr/>
      <dgm:t>
        <a:bodyPr/>
        <a:lstStyle/>
        <a:p>
          <a:endParaRPr lang="en-US"/>
        </a:p>
      </dgm:t>
    </dgm:pt>
    <dgm:pt modelId="{84EC175B-77A1-4045-BF05-39EB9991BD8B}" type="sibTrans" cxnId="{DA4EE48A-E0E3-4C15-A701-2B08BCBF919D}">
      <dgm:prSet/>
      <dgm:spPr/>
      <dgm:t>
        <a:bodyPr/>
        <a:lstStyle/>
        <a:p>
          <a:endParaRPr lang="en-US"/>
        </a:p>
      </dgm:t>
    </dgm:pt>
    <dgm:pt modelId="{D3455902-0ED9-44BF-AF83-9AA081998DFF}">
      <dgm:prSet phldrT="[Text]" custT="1"/>
      <dgm:spPr/>
      <dgm:t>
        <a:bodyPr/>
        <a:lstStyle/>
        <a:p>
          <a:pPr marL="0" lvl="0" indent="0" algn="ctr" defTabSz="1422400">
            <a:lnSpc>
              <a:spcPct val="90000"/>
            </a:lnSpc>
            <a:spcBef>
              <a:spcPct val="0"/>
            </a:spcBef>
            <a:spcAft>
              <a:spcPct val="35000"/>
            </a:spcAft>
            <a:buFont typeface="+mj-lt"/>
            <a:buNone/>
          </a:pPr>
          <a:r>
            <a:rPr lang="ar-SA" sz="2000" b="1" kern="1200" dirty="0">
              <a:latin typeface="Alexandria"/>
              <a:cs typeface="+mj-cs"/>
            </a:rPr>
            <a:t>تقديم</a:t>
          </a:r>
          <a:r>
            <a:rPr lang="ar-EG" sz="2000" b="1" kern="1200" dirty="0">
              <a:solidFill>
                <a:prstClr val="black">
                  <a:hueOff val="0"/>
                  <a:satOff val="0"/>
                  <a:lumOff val="0"/>
                  <a:alphaOff val="0"/>
                </a:prstClr>
              </a:solidFill>
              <a:latin typeface="Alexandria"/>
              <a:ea typeface="+mn-ea"/>
              <a:cs typeface="+mj-cs"/>
            </a:rPr>
            <a:t> </a:t>
          </a:r>
          <a:r>
            <a:rPr lang="ar-SA" sz="2000" b="1" kern="1200" dirty="0">
              <a:latin typeface="Alexandria"/>
              <a:cs typeface="+mj-cs"/>
            </a:rPr>
            <a:t>الدراسات السابقة م</a:t>
          </a:r>
          <a:r>
            <a:rPr lang="ar-EG" sz="2000" b="1" kern="1200" dirty="0">
              <a:latin typeface="Alexandria"/>
              <a:cs typeface="+mj-cs"/>
            </a:rPr>
            <a:t>ُ</a:t>
          </a:r>
          <a:r>
            <a:rPr lang="ar-SA" sz="2000" b="1" kern="1200" dirty="0">
              <a:latin typeface="Alexandria"/>
              <a:cs typeface="+mj-cs"/>
            </a:rPr>
            <a:t>قس</a:t>
          </a:r>
          <a:r>
            <a:rPr lang="ar-EG" sz="2000" b="1" kern="1200" dirty="0">
              <a:latin typeface="Alexandria"/>
              <a:cs typeface="+mj-cs"/>
            </a:rPr>
            <a:t>ّ</a:t>
          </a:r>
          <a:r>
            <a:rPr lang="ar-SA" sz="2000" b="1" kern="1200" dirty="0">
              <a:latin typeface="Alexandria"/>
              <a:cs typeface="+mj-cs"/>
            </a:rPr>
            <a:t>مة إلى محورين </a:t>
          </a:r>
          <a:r>
            <a:rPr lang="ar-EG" sz="2000" b="1" kern="1200" dirty="0">
              <a:latin typeface="Alexandria"/>
              <a:cs typeface="+mj-cs"/>
            </a:rPr>
            <a:t>(</a:t>
          </a:r>
          <a:r>
            <a:rPr lang="ar-SA" sz="2000" b="1" kern="1200" dirty="0">
              <a:latin typeface="Alexandria"/>
              <a:cs typeface="+mj-cs"/>
            </a:rPr>
            <a:t>ارتباطًا بمتغيرات الدراسة</a:t>
          </a:r>
          <a:r>
            <a:rPr lang="ar-EG" sz="2000" b="1" kern="1200" dirty="0">
              <a:latin typeface="Alexandria"/>
              <a:cs typeface="+mj-cs"/>
            </a:rPr>
            <a:t>)،</a:t>
          </a:r>
          <a:r>
            <a:rPr lang="ar-SA" sz="2000" b="1" kern="1200" dirty="0">
              <a:latin typeface="Alexandria"/>
              <a:cs typeface="+mj-cs"/>
            </a:rPr>
            <a:t> والتعليق على الدراسات السابقة</a:t>
          </a:r>
          <a:r>
            <a:rPr lang="ar-SA" sz="2000" b="1" kern="1200" dirty="0">
              <a:solidFill>
                <a:prstClr val="black">
                  <a:hueOff val="0"/>
                  <a:satOff val="0"/>
                  <a:lumOff val="0"/>
                  <a:alphaOff val="0"/>
                </a:prstClr>
              </a:solidFill>
              <a:latin typeface="Alexandria"/>
              <a:ea typeface="+mn-ea"/>
              <a:cs typeface="+mj-cs"/>
            </a:rPr>
            <a:t>.</a:t>
          </a:r>
          <a:endParaRPr lang="en-US" sz="2000" b="1" kern="1200" dirty="0">
            <a:solidFill>
              <a:prstClr val="black">
                <a:hueOff val="0"/>
                <a:satOff val="0"/>
                <a:lumOff val="0"/>
                <a:alphaOff val="0"/>
              </a:prstClr>
            </a:solidFill>
            <a:latin typeface="Alexandria"/>
            <a:ea typeface="+mn-ea"/>
            <a:cs typeface="+mj-cs"/>
          </a:endParaRPr>
        </a:p>
      </dgm:t>
    </dgm:pt>
    <dgm:pt modelId="{5FD6C986-DAAC-4CA3-8E16-7FA05291ADDE}" type="parTrans" cxnId="{D39A78E6-A3C6-488B-922A-4DE1D225C1B2}">
      <dgm:prSet/>
      <dgm:spPr/>
      <dgm:t>
        <a:bodyPr/>
        <a:lstStyle/>
        <a:p>
          <a:endParaRPr lang="en-US"/>
        </a:p>
      </dgm:t>
    </dgm:pt>
    <dgm:pt modelId="{5D56364E-3EF5-4EDA-AE0A-8648FE8143EA}" type="sibTrans" cxnId="{D39A78E6-A3C6-488B-922A-4DE1D225C1B2}">
      <dgm:prSet/>
      <dgm:spPr/>
      <dgm:t>
        <a:bodyPr/>
        <a:lstStyle/>
        <a:p>
          <a:endParaRPr lang="en-US"/>
        </a:p>
      </dgm:t>
    </dgm:pt>
    <dgm:pt modelId="{8CF62B13-FA6F-444A-9660-392CE0BAE1B0}">
      <dgm:prSet/>
      <dgm:spPr/>
      <dgm:t>
        <a:bodyPr/>
        <a:lstStyle/>
        <a:p>
          <a:r>
            <a:rPr lang="ar-EG" dirty="0">
              <a:cs typeface="+mj-cs"/>
            </a:rPr>
            <a:t>الأسبوع الرابع:</a:t>
          </a:r>
          <a:endParaRPr lang="en-US" dirty="0">
            <a:cs typeface="+mj-cs"/>
          </a:endParaRPr>
        </a:p>
      </dgm:t>
    </dgm:pt>
    <dgm:pt modelId="{57ECF427-F3D2-4C44-A6B2-477CE9B40C3C}" type="parTrans" cxnId="{C487473F-5AFB-4D6C-8A98-F9BF878EC74B}">
      <dgm:prSet/>
      <dgm:spPr/>
      <dgm:t>
        <a:bodyPr/>
        <a:lstStyle/>
        <a:p>
          <a:endParaRPr lang="en-US"/>
        </a:p>
      </dgm:t>
    </dgm:pt>
    <dgm:pt modelId="{9A6F4979-9E0B-480C-B9ED-37A77E51BF03}" type="sibTrans" cxnId="{C487473F-5AFB-4D6C-8A98-F9BF878EC74B}">
      <dgm:prSet/>
      <dgm:spPr/>
      <dgm:t>
        <a:bodyPr/>
        <a:lstStyle/>
        <a:p>
          <a:endParaRPr lang="en-US"/>
        </a:p>
      </dgm:t>
    </dgm:pt>
    <dgm:pt modelId="{65B1D41B-24C3-49A3-B6BA-D773FE3FF74E}">
      <dgm:prSet/>
      <dgm:spPr/>
      <dgm:t>
        <a:bodyPr/>
        <a:lstStyle/>
        <a:p>
          <a:r>
            <a:rPr lang="ar-EG" dirty="0">
              <a:cs typeface="+mj-cs"/>
            </a:rPr>
            <a:t>الأسبوع الخامس:</a:t>
          </a:r>
          <a:endParaRPr lang="en-US" dirty="0">
            <a:cs typeface="+mj-cs"/>
          </a:endParaRPr>
        </a:p>
      </dgm:t>
    </dgm:pt>
    <dgm:pt modelId="{1324ABE3-A38B-44DF-AB65-95EF0F6DE3BE}" type="parTrans" cxnId="{21DF61DD-2B8C-420C-BA4B-1A13BDD8B766}">
      <dgm:prSet/>
      <dgm:spPr/>
      <dgm:t>
        <a:bodyPr/>
        <a:lstStyle/>
        <a:p>
          <a:endParaRPr lang="en-US"/>
        </a:p>
      </dgm:t>
    </dgm:pt>
    <dgm:pt modelId="{25159AF9-0255-4CF2-ABF7-7DE9924CE008}" type="sibTrans" cxnId="{21DF61DD-2B8C-420C-BA4B-1A13BDD8B766}">
      <dgm:prSet/>
      <dgm:spPr/>
      <dgm:t>
        <a:bodyPr/>
        <a:lstStyle/>
        <a:p>
          <a:endParaRPr lang="en-US"/>
        </a:p>
      </dgm:t>
    </dgm:pt>
    <dgm:pt modelId="{B1A0A9CC-C4D2-49DB-8307-2352FBAAB333}">
      <dgm:prSet phldrT="[Text]" custT="1"/>
      <dgm:spPr/>
      <dgm:t>
        <a:bodyPr/>
        <a:lstStyle/>
        <a:p>
          <a:pPr marL="0" lvl="0" indent="0" algn="ctr" defTabSz="1422400">
            <a:lnSpc>
              <a:spcPct val="90000"/>
            </a:lnSpc>
            <a:spcBef>
              <a:spcPct val="0"/>
            </a:spcBef>
            <a:spcAft>
              <a:spcPct val="35000"/>
            </a:spcAft>
          </a:pPr>
          <a:r>
            <a:rPr lang="ar-SA" sz="2000" b="1" kern="1200" dirty="0">
              <a:latin typeface="Alexandria"/>
              <a:cs typeface="+mj-cs"/>
            </a:rPr>
            <a:t>تقديم الإطار المعرفي للدراسة، والنظرية الع</a:t>
          </a:r>
          <a:r>
            <a:rPr lang="ar-EG" sz="2000" b="1" kern="1200" dirty="0">
              <a:latin typeface="Alexandria"/>
              <a:cs typeface="+mj-cs"/>
            </a:rPr>
            <a:t>ِ</a:t>
          </a:r>
          <a:r>
            <a:rPr lang="ar-SA" sz="2000" b="1" kern="1200" dirty="0">
              <a:latin typeface="Alexandria"/>
              <a:cs typeface="+mj-cs"/>
            </a:rPr>
            <a:t>لمية الم</a:t>
          </a:r>
          <a:r>
            <a:rPr lang="ar-EG" sz="2000" b="1" kern="1200" dirty="0">
              <a:latin typeface="Alexandria"/>
              <a:cs typeface="+mj-cs"/>
            </a:rPr>
            <a:t>ُ</a:t>
          </a:r>
          <a:r>
            <a:rPr lang="ar-SA" sz="2000" b="1" kern="1200" dirty="0">
              <a:latin typeface="Alexandria"/>
              <a:cs typeface="+mj-cs"/>
            </a:rPr>
            <a:t>ستخدمة (إن وجدت).</a:t>
          </a:r>
          <a:endParaRPr lang="en-US" sz="2000" b="1" kern="1200" dirty="0">
            <a:solidFill>
              <a:prstClr val="black">
                <a:hueOff val="0"/>
                <a:satOff val="0"/>
                <a:lumOff val="0"/>
                <a:alphaOff val="0"/>
              </a:prstClr>
            </a:solidFill>
            <a:latin typeface="Alexandria"/>
            <a:ea typeface="+mn-ea"/>
            <a:cs typeface="+mj-cs"/>
          </a:endParaRPr>
        </a:p>
      </dgm:t>
    </dgm:pt>
    <dgm:pt modelId="{00520AE8-994C-40B2-B010-9C1E115077B7}" type="parTrans" cxnId="{5A6029FE-D86E-453B-8ADF-C70EE5304B03}">
      <dgm:prSet/>
      <dgm:spPr/>
      <dgm:t>
        <a:bodyPr/>
        <a:lstStyle/>
        <a:p>
          <a:endParaRPr lang="en-US"/>
        </a:p>
      </dgm:t>
    </dgm:pt>
    <dgm:pt modelId="{8DA639B9-AA7E-4821-92F9-45E308886845}" type="sibTrans" cxnId="{5A6029FE-D86E-453B-8ADF-C70EE5304B03}">
      <dgm:prSet/>
      <dgm:spPr/>
      <dgm:t>
        <a:bodyPr/>
        <a:lstStyle/>
        <a:p>
          <a:endParaRPr lang="en-US"/>
        </a:p>
      </dgm:t>
    </dgm:pt>
    <dgm:pt modelId="{E1CA0CE3-DEEB-4632-81F6-395C188ECF62}" type="pres">
      <dgm:prSet presAssocID="{209D4457-216D-4026-836C-1498FC478EED}" presName="vert0" presStyleCnt="0">
        <dgm:presLayoutVars>
          <dgm:dir val="rev"/>
          <dgm:animOne val="branch"/>
          <dgm:animLvl val="lvl"/>
        </dgm:presLayoutVars>
      </dgm:prSet>
      <dgm:spPr/>
    </dgm:pt>
    <dgm:pt modelId="{9CC4FE2B-519F-4D55-AE16-16A0014BFD3C}" type="pres">
      <dgm:prSet presAssocID="{8A019D6D-2763-4BD6-823D-952127FCA9BA}" presName="thickLine" presStyleLbl="alignNode1" presStyleIdx="0" presStyleCnt="5"/>
      <dgm:spPr/>
    </dgm:pt>
    <dgm:pt modelId="{D3BA7DAC-89D6-4BE3-9226-A245BCC49767}" type="pres">
      <dgm:prSet presAssocID="{8A019D6D-2763-4BD6-823D-952127FCA9BA}" presName="horz1" presStyleCnt="0"/>
      <dgm:spPr/>
    </dgm:pt>
    <dgm:pt modelId="{945AAB9D-DEA7-40EE-85B1-58F9684A570B}" type="pres">
      <dgm:prSet presAssocID="{8A019D6D-2763-4BD6-823D-952127FCA9BA}" presName="tx1" presStyleLbl="revTx" presStyleIdx="0" presStyleCnt="9"/>
      <dgm:spPr/>
    </dgm:pt>
    <dgm:pt modelId="{EBA6140D-67CC-42B8-B0A2-7B4236B59971}" type="pres">
      <dgm:prSet presAssocID="{8A019D6D-2763-4BD6-823D-952127FCA9BA}" presName="vert1" presStyleCnt="0"/>
      <dgm:spPr/>
    </dgm:pt>
    <dgm:pt modelId="{4FCBA73B-2F6A-453D-837F-7F6852A9559F}" type="pres">
      <dgm:prSet presAssocID="{D0D6980F-AC33-4707-89AE-5AA989B22538}" presName="vertSpace2a" presStyleCnt="0"/>
      <dgm:spPr/>
    </dgm:pt>
    <dgm:pt modelId="{FE4C26F7-E8FA-4CA2-85C0-3E7D0EC5B7A8}" type="pres">
      <dgm:prSet presAssocID="{D0D6980F-AC33-4707-89AE-5AA989B22538}" presName="horz2" presStyleCnt="0"/>
      <dgm:spPr/>
    </dgm:pt>
    <dgm:pt modelId="{FE94B3BE-CFCE-4F4D-BD3D-C9ACE64A8C57}" type="pres">
      <dgm:prSet presAssocID="{D0D6980F-AC33-4707-89AE-5AA989B22538}" presName="horzSpace2" presStyleCnt="0"/>
      <dgm:spPr/>
    </dgm:pt>
    <dgm:pt modelId="{A60262F3-691C-40FE-8519-1967B8CDE11D}" type="pres">
      <dgm:prSet presAssocID="{D0D6980F-AC33-4707-89AE-5AA989B22538}" presName="tx2" presStyleLbl="revTx" presStyleIdx="1" presStyleCnt="9"/>
      <dgm:spPr/>
    </dgm:pt>
    <dgm:pt modelId="{F19DF628-BCA3-4E10-A5EA-6683D553E92A}" type="pres">
      <dgm:prSet presAssocID="{D0D6980F-AC33-4707-89AE-5AA989B22538}" presName="vert2" presStyleCnt="0"/>
      <dgm:spPr/>
    </dgm:pt>
    <dgm:pt modelId="{1A7FFEB3-91DC-448C-89B9-8545C601D697}" type="pres">
      <dgm:prSet presAssocID="{D0D6980F-AC33-4707-89AE-5AA989B22538}" presName="thinLine2b" presStyleLbl="callout" presStyleIdx="0" presStyleCnt="4"/>
      <dgm:spPr/>
    </dgm:pt>
    <dgm:pt modelId="{04F636FA-03D2-4768-9EF0-3607D57EA783}" type="pres">
      <dgm:prSet presAssocID="{D0D6980F-AC33-4707-89AE-5AA989B22538}" presName="vertSpace2b" presStyleCnt="0"/>
      <dgm:spPr/>
    </dgm:pt>
    <dgm:pt modelId="{75AE86F7-F1E1-4C39-8F78-3CE2D72DCDC4}" type="pres">
      <dgm:prSet presAssocID="{67F3D530-D4D5-4302-B58C-D6A697ECA027}" presName="thickLine" presStyleLbl="alignNode1" presStyleIdx="1" presStyleCnt="5"/>
      <dgm:spPr/>
    </dgm:pt>
    <dgm:pt modelId="{69910112-F5C6-4385-A875-F3830F9753AA}" type="pres">
      <dgm:prSet presAssocID="{67F3D530-D4D5-4302-B58C-D6A697ECA027}" presName="horz1" presStyleCnt="0"/>
      <dgm:spPr/>
    </dgm:pt>
    <dgm:pt modelId="{5FC42AFD-1CAB-4952-82AA-4EFE2D1214A3}" type="pres">
      <dgm:prSet presAssocID="{67F3D530-D4D5-4302-B58C-D6A697ECA027}" presName="tx1" presStyleLbl="revTx" presStyleIdx="2" presStyleCnt="9"/>
      <dgm:spPr/>
    </dgm:pt>
    <dgm:pt modelId="{22F3CF50-16D8-418E-9609-BC4495F1D843}" type="pres">
      <dgm:prSet presAssocID="{67F3D530-D4D5-4302-B58C-D6A697ECA027}" presName="vert1" presStyleCnt="0"/>
      <dgm:spPr/>
    </dgm:pt>
    <dgm:pt modelId="{7A5E19D9-EB9B-4049-96A9-8624B41952A4}" type="pres">
      <dgm:prSet presAssocID="{4ED3D96E-CC1A-4724-8F1B-21E6C9D56C76}" presName="vertSpace2a" presStyleCnt="0"/>
      <dgm:spPr/>
    </dgm:pt>
    <dgm:pt modelId="{E4F7B2AD-ABE7-4101-B5EF-7A10F9CD58A1}" type="pres">
      <dgm:prSet presAssocID="{4ED3D96E-CC1A-4724-8F1B-21E6C9D56C76}" presName="horz2" presStyleCnt="0"/>
      <dgm:spPr/>
    </dgm:pt>
    <dgm:pt modelId="{12866EDC-E477-4929-8094-7AB597A63AF2}" type="pres">
      <dgm:prSet presAssocID="{4ED3D96E-CC1A-4724-8F1B-21E6C9D56C76}" presName="horzSpace2" presStyleCnt="0"/>
      <dgm:spPr/>
    </dgm:pt>
    <dgm:pt modelId="{481B5CC9-C62A-4CA2-B53C-E3443820D73D}" type="pres">
      <dgm:prSet presAssocID="{4ED3D96E-CC1A-4724-8F1B-21E6C9D56C76}" presName="tx2" presStyleLbl="revTx" presStyleIdx="3" presStyleCnt="9"/>
      <dgm:spPr/>
    </dgm:pt>
    <dgm:pt modelId="{910FBEFC-5578-4806-9D9D-F80DC7528771}" type="pres">
      <dgm:prSet presAssocID="{4ED3D96E-CC1A-4724-8F1B-21E6C9D56C76}" presName="vert2" presStyleCnt="0"/>
      <dgm:spPr/>
    </dgm:pt>
    <dgm:pt modelId="{F51E07EB-52EC-4A79-B37D-D6325C87640F}" type="pres">
      <dgm:prSet presAssocID="{4ED3D96E-CC1A-4724-8F1B-21E6C9D56C76}" presName="thinLine2b" presStyleLbl="callout" presStyleIdx="1" presStyleCnt="4"/>
      <dgm:spPr/>
    </dgm:pt>
    <dgm:pt modelId="{BB663F7D-F98A-4112-9774-811C9B446DB5}" type="pres">
      <dgm:prSet presAssocID="{4ED3D96E-CC1A-4724-8F1B-21E6C9D56C76}" presName="vertSpace2b" presStyleCnt="0"/>
      <dgm:spPr/>
    </dgm:pt>
    <dgm:pt modelId="{C5483DF3-EE02-438D-A4C3-A02A03F90655}" type="pres">
      <dgm:prSet presAssocID="{1197F8D0-FC37-456A-9AF7-4E8F39F541DC}" presName="thickLine" presStyleLbl="alignNode1" presStyleIdx="2" presStyleCnt="5"/>
      <dgm:spPr/>
    </dgm:pt>
    <dgm:pt modelId="{6B8886DF-628F-4788-BCC2-C7363AC5798B}" type="pres">
      <dgm:prSet presAssocID="{1197F8D0-FC37-456A-9AF7-4E8F39F541DC}" presName="horz1" presStyleCnt="0"/>
      <dgm:spPr/>
    </dgm:pt>
    <dgm:pt modelId="{DF7AE9C1-9FE9-4063-AADA-A58FDB8268A2}" type="pres">
      <dgm:prSet presAssocID="{1197F8D0-FC37-456A-9AF7-4E8F39F541DC}" presName="tx1" presStyleLbl="revTx" presStyleIdx="4" presStyleCnt="9"/>
      <dgm:spPr/>
    </dgm:pt>
    <dgm:pt modelId="{6AF7EFDB-066C-47E8-8A47-F022010BDBC7}" type="pres">
      <dgm:prSet presAssocID="{1197F8D0-FC37-456A-9AF7-4E8F39F541DC}" presName="vert1" presStyleCnt="0"/>
      <dgm:spPr/>
    </dgm:pt>
    <dgm:pt modelId="{F9F783C3-B318-4B67-8CD5-6B4D73250FB0}" type="pres">
      <dgm:prSet presAssocID="{D3455902-0ED9-44BF-AF83-9AA081998DFF}" presName="vertSpace2a" presStyleCnt="0"/>
      <dgm:spPr/>
    </dgm:pt>
    <dgm:pt modelId="{4B16AC1D-D64B-48BE-9ACE-39341696BF52}" type="pres">
      <dgm:prSet presAssocID="{D3455902-0ED9-44BF-AF83-9AA081998DFF}" presName="horz2" presStyleCnt="0"/>
      <dgm:spPr/>
    </dgm:pt>
    <dgm:pt modelId="{D4F73FF1-CD4D-414A-8243-5884FB371F99}" type="pres">
      <dgm:prSet presAssocID="{D3455902-0ED9-44BF-AF83-9AA081998DFF}" presName="horzSpace2" presStyleCnt="0"/>
      <dgm:spPr/>
    </dgm:pt>
    <dgm:pt modelId="{C64E9BFE-A1CF-4667-ACD3-00B997BBDEF9}" type="pres">
      <dgm:prSet presAssocID="{D3455902-0ED9-44BF-AF83-9AA081998DFF}" presName="tx2" presStyleLbl="revTx" presStyleIdx="5" presStyleCnt="9" custScaleX="113587" custScaleY="580178" custLinFactNeighborY="-979"/>
      <dgm:spPr/>
    </dgm:pt>
    <dgm:pt modelId="{EBA398FE-0AE9-4C41-B45C-7E37CEC8017E}" type="pres">
      <dgm:prSet presAssocID="{D3455902-0ED9-44BF-AF83-9AA081998DFF}" presName="vert2" presStyleCnt="0"/>
      <dgm:spPr/>
    </dgm:pt>
    <dgm:pt modelId="{40831DD9-B5AB-4842-A440-04D829967C6C}" type="pres">
      <dgm:prSet presAssocID="{D3455902-0ED9-44BF-AF83-9AA081998DFF}" presName="thinLine2b" presStyleLbl="callout" presStyleIdx="2" presStyleCnt="4"/>
      <dgm:spPr/>
    </dgm:pt>
    <dgm:pt modelId="{3BE7F87A-962A-46FF-BEE5-D32ABD58A70D}" type="pres">
      <dgm:prSet presAssocID="{D3455902-0ED9-44BF-AF83-9AA081998DFF}" presName="vertSpace2b" presStyleCnt="0"/>
      <dgm:spPr/>
    </dgm:pt>
    <dgm:pt modelId="{7679E709-FDA7-4E2F-A6A6-60BB5055BC89}" type="pres">
      <dgm:prSet presAssocID="{B1A0A9CC-C4D2-49DB-8307-2352FBAAB333}" presName="horz2" presStyleCnt="0"/>
      <dgm:spPr/>
    </dgm:pt>
    <dgm:pt modelId="{27A00606-64EC-4136-BDEC-5A7030A736BD}" type="pres">
      <dgm:prSet presAssocID="{B1A0A9CC-C4D2-49DB-8307-2352FBAAB333}" presName="horzSpace2" presStyleCnt="0"/>
      <dgm:spPr/>
    </dgm:pt>
    <dgm:pt modelId="{F25E4B9B-E30B-4CC0-B429-AB4E054D420F}" type="pres">
      <dgm:prSet presAssocID="{B1A0A9CC-C4D2-49DB-8307-2352FBAAB333}" presName="tx2" presStyleLbl="revTx" presStyleIdx="6" presStyleCnt="9" custScaleX="106052" custScaleY="320037" custLinFactY="200000" custLinFactNeighborX="674" custLinFactNeighborY="237211"/>
      <dgm:spPr/>
    </dgm:pt>
    <dgm:pt modelId="{AB1DAB8F-D326-4F0E-A532-689EFD94FF1F}" type="pres">
      <dgm:prSet presAssocID="{B1A0A9CC-C4D2-49DB-8307-2352FBAAB333}" presName="vert2" presStyleCnt="0"/>
      <dgm:spPr/>
    </dgm:pt>
    <dgm:pt modelId="{CB65699A-B6DE-4613-B496-9F93B77DE689}" type="pres">
      <dgm:prSet presAssocID="{B1A0A9CC-C4D2-49DB-8307-2352FBAAB333}" presName="thinLine2b" presStyleLbl="callout" presStyleIdx="3" presStyleCnt="4"/>
      <dgm:spPr/>
    </dgm:pt>
    <dgm:pt modelId="{B24AEABF-4BC7-4F5F-B280-281C8C830612}" type="pres">
      <dgm:prSet presAssocID="{B1A0A9CC-C4D2-49DB-8307-2352FBAAB333}" presName="vertSpace2b" presStyleCnt="0"/>
      <dgm:spPr/>
    </dgm:pt>
    <dgm:pt modelId="{BCF70091-DDFE-4098-9F21-F7B34D906D3D}" type="pres">
      <dgm:prSet presAssocID="{8CF62B13-FA6F-444A-9660-392CE0BAE1B0}" presName="thickLine" presStyleLbl="alignNode1" presStyleIdx="3" presStyleCnt="5"/>
      <dgm:spPr/>
    </dgm:pt>
    <dgm:pt modelId="{63DCC1F7-5F91-42FE-99E2-C83A2AAA0AAA}" type="pres">
      <dgm:prSet presAssocID="{8CF62B13-FA6F-444A-9660-392CE0BAE1B0}" presName="horz1" presStyleCnt="0"/>
      <dgm:spPr/>
    </dgm:pt>
    <dgm:pt modelId="{D2BA0B10-D66D-441F-93EF-9C154E67ABB2}" type="pres">
      <dgm:prSet presAssocID="{8CF62B13-FA6F-444A-9660-392CE0BAE1B0}" presName="tx1" presStyleLbl="revTx" presStyleIdx="7" presStyleCnt="9"/>
      <dgm:spPr/>
    </dgm:pt>
    <dgm:pt modelId="{C2B032E1-B063-4516-8C0E-AB5BFC2D7F97}" type="pres">
      <dgm:prSet presAssocID="{8CF62B13-FA6F-444A-9660-392CE0BAE1B0}" presName="vert1" presStyleCnt="0"/>
      <dgm:spPr/>
    </dgm:pt>
    <dgm:pt modelId="{0E6EFAD4-D4BC-4F27-8C00-87B47D0E2E53}" type="pres">
      <dgm:prSet presAssocID="{65B1D41B-24C3-49A3-B6BA-D773FE3FF74E}" presName="thickLine" presStyleLbl="alignNode1" presStyleIdx="4" presStyleCnt="5"/>
      <dgm:spPr/>
    </dgm:pt>
    <dgm:pt modelId="{67108C65-0F07-480F-ABBF-1895B6354A23}" type="pres">
      <dgm:prSet presAssocID="{65B1D41B-24C3-49A3-B6BA-D773FE3FF74E}" presName="horz1" presStyleCnt="0"/>
      <dgm:spPr/>
    </dgm:pt>
    <dgm:pt modelId="{888200ED-6F81-48F3-B0C3-9F69158A12FC}" type="pres">
      <dgm:prSet presAssocID="{65B1D41B-24C3-49A3-B6BA-D773FE3FF74E}" presName="tx1" presStyleLbl="revTx" presStyleIdx="8" presStyleCnt="9"/>
      <dgm:spPr/>
    </dgm:pt>
    <dgm:pt modelId="{852E3813-C769-441A-84F2-4E6A983E1007}" type="pres">
      <dgm:prSet presAssocID="{65B1D41B-24C3-49A3-B6BA-D773FE3FF74E}" presName="vert1" presStyleCnt="0"/>
      <dgm:spPr/>
    </dgm:pt>
  </dgm:ptLst>
  <dgm:cxnLst>
    <dgm:cxn modelId="{D313A000-D08E-4CDA-B80B-B46B4B8182AE}" srcId="{8A019D6D-2763-4BD6-823D-952127FCA9BA}" destId="{D0D6980F-AC33-4707-89AE-5AA989B22538}" srcOrd="0" destOrd="0" parTransId="{BD0CA50A-E094-40F0-8CC3-8C934BB6FD3C}" sibTransId="{268C9988-F799-48B0-AA5E-1EE9D807E88D}"/>
    <dgm:cxn modelId="{1D3B4B26-E3A2-47EB-97A6-FB3BA8A4724C}" srcId="{209D4457-216D-4026-836C-1498FC478EED}" destId="{8A019D6D-2763-4BD6-823D-952127FCA9BA}" srcOrd="0" destOrd="0" parTransId="{D8D6C704-7D8F-4E62-9DB0-072C6836AA32}" sibTransId="{9E2CD0CB-2F64-4825-8CDA-2311F5D34E33}"/>
    <dgm:cxn modelId="{99DB7733-C0CA-491E-AD50-9836AD3D5DCB}" type="presOf" srcId="{65B1D41B-24C3-49A3-B6BA-D773FE3FF74E}" destId="{888200ED-6F81-48F3-B0C3-9F69158A12FC}" srcOrd="0" destOrd="0" presId="urn:microsoft.com/office/officeart/2008/layout/LinedList"/>
    <dgm:cxn modelId="{72B6B938-D55C-422E-998E-D3A960E65F6E}" type="presOf" srcId="{D3455902-0ED9-44BF-AF83-9AA081998DFF}" destId="{C64E9BFE-A1CF-4667-ACD3-00B997BBDEF9}" srcOrd="0" destOrd="0" presId="urn:microsoft.com/office/officeart/2008/layout/LinedList"/>
    <dgm:cxn modelId="{C487473F-5AFB-4D6C-8A98-F9BF878EC74B}" srcId="{209D4457-216D-4026-836C-1498FC478EED}" destId="{8CF62B13-FA6F-444A-9660-392CE0BAE1B0}" srcOrd="3" destOrd="0" parTransId="{57ECF427-F3D2-4C44-A6B2-477CE9B40C3C}" sibTransId="{9A6F4979-9E0B-480C-B9ED-37A77E51BF03}"/>
    <dgm:cxn modelId="{933D995C-3A90-4F42-959B-50BA909613B5}" type="presOf" srcId="{67F3D530-D4D5-4302-B58C-D6A697ECA027}" destId="{5FC42AFD-1CAB-4952-82AA-4EFE2D1214A3}" srcOrd="0" destOrd="0" presId="urn:microsoft.com/office/officeart/2008/layout/LinedList"/>
    <dgm:cxn modelId="{3F51C776-FB17-4C99-B2B3-A9F799E60D9F}" srcId="{67F3D530-D4D5-4302-B58C-D6A697ECA027}" destId="{4ED3D96E-CC1A-4724-8F1B-21E6C9D56C76}" srcOrd="0" destOrd="0" parTransId="{AE405068-9A05-4ED4-A6D7-6EBDFF11C959}" sibTransId="{0C3DDC6A-5C18-4BB8-8554-557A92EA223C}"/>
    <dgm:cxn modelId="{1A2A2A59-F573-42F5-A5DF-992BC7AE9D96}" type="presOf" srcId="{B1A0A9CC-C4D2-49DB-8307-2352FBAAB333}" destId="{F25E4B9B-E30B-4CC0-B429-AB4E054D420F}" srcOrd="0" destOrd="0" presId="urn:microsoft.com/office/officeart/2008/layout/LinedList"/>
    <dgm:cxn modelId="{DA4EE48A-E0E3-4C15-A701-2B08BCBF919D}" srcId="{209D4457-216D-4026-836C-1498FC478EED}" destId="{1197F8D0-FC37-456A-9AF7-4E8F39F541DC}" srcOrd="2" destOrd="0" parTransId="{11CB9B29-7FB5-4330-9380-8628446B7CC5}" sibTransId="{84EC175B-77A1-4045-BF05-39EB9991BD8B}"/>
    <dgm:cxn modelId="{B2424296-911D-4B0E-8D93-D53786550004}" type="presOf" srcId="{8CF62B13-FA6F-444A-9660-392CE0BAE1B0}" destId="{D2BA0B10-D66D-441F-93EF-9C154E67ABB2}" srcOrd="0" destOrd="0" presId="urn:microsoft.com/office/officeart/2008/layout/LinedList"/>
    <dgm:cxn modelId="{718D249D-132A-4CE2-B1E9-8C47F7C7ADAD}" type="presOf" srcId="{D0D6980F-AC33-4707-89AE-5AA989B22538}" destId="{A60262F3-691C-40FE-8519-1967B8CDE11D}" srcOrd="0" destOrd="0" presId="urn:microsoft.com/office/officeart/2008/layout/LinedList"/>
    <dgm:cxn modelId="{006AE2A5-1218-4601-B0AC-ECDDC1028E18}" type="presOf" srcId="{8A019D6D-2763-4BD6-823D-952127FCA9BA}" destId="{945AAB9D-DEA7-40EE-85B1-58F9684A570B}" srcOrd="0" destOrd="0" presId="urn:microsoft.com/office/officeart/2008/layout/LinedList"/>
    <dgm:cxn modelId="{C5E335BC-C43B-4379-9532-93A0A6EB5068}" type="presOf" srcId="{1197F8D0-FC37-456A-9AF7-4E8F39F541DC}" destId="{DF7AE9C1-9FE9-4063-AADA-A58FDB8268A2}" srcOrd="0" destOrd="0" presId="urn:microsoft.com/office/officeart/2008/layout/LinedList"/>
    <dgm:cxn modelId="{21DF61DD-2B8C-420C-BA4B-1A13BDD8B766}" srcId="{209D4457-216D-4026-836C-1498FC478EED}" destId="{65B1D41B-24C3-49A3-B6BA-D773FE3FF74E}" srcOrd="4" destOrd="0" parTransId="{1324ABE3-A38B-44DF-AB65-95EF0F6DE3BE}" sibTransId="{25159AF9-0255-4CF2-ABF7-7DE9924CE008}"/>
    <dgm:cxn modelId="{848E7BE1-DC22-49E4-B655-09B13866A013}" type="presOf" srcId="{4ED3D96E-CC1A-4724-8F1B-21E6C9D56C76}" destId="{481B5CC9-C62A-4CA2-B53C-E3443820D73D}" srcOrd="0" destOrd="0" presId="urn:microsoft.com/office/officeart/2008/layout/LinedList"/>
    <dgm:cxn modelId="{D39A78E6-A3C6-488B-922A-4DE1D225C1B2}" srcId="{1197F8D0-FC37-456A-9AF7-4E8F39F541DC}" destId="{D3455902-0ED9-44BF-AF83-9AA081998DFF}" srcOrd="0" destOrd="0" parTransId="{5FD6C986-DAAC-4CA3-8E16-7FA05291ADDE}" sibTransId="{5D56364E-3EF5-4EDA-AE0A-8648FE8143EA}"/>
    <dgm:cxn modelId="{20B45BEE-C264-4CC4-91FD-B0D976B3BF4E}" srcId="{209D4457-216D-4026-836C-1498FC478EED}" destId="{67F3D530-D4D5-4302-B58C-D6A697ECA027}" srcOrd="1" destOrd="0" parTransId="{9C3C450C-73C3-47FC-8AB8-7489EEBF1024}" sibTransId="{507F4B46-BEF2-49E1-8A1A-47BE57129ED3}"/>
    <dgm:cxn modelId="{96D6CAEE-0D99-47EC-AE74-A7ED887221DB}" type="presOf" srcId="{209D4457-216D-4026-836C-1498FC478EED}" destId="{E1CA0CE3-DEEB-4632-81F6-395C188ECF62}" srcOrd="0" destOrd="0" presId="urn:microsoft.com/office/officeart/2008/layout/LinedList"/>
    <dgm:cxn modelId="{5A6029FE-D86E-453B-8ADF-C70EE5304B03}" srcId="{1197F8D0-FC37-456A-9AF7-4E8F39F541DC}" destId="{B1A0A9CC-C4D2-49DB-8307-2352FBAAB333}" srcOrd="1" destOrd="0" parTransId="{00520AE8-994C-40B2-B010-9C1E115077B7}" sibTransId="{8DA639B9-AA7E-4821-92F9-45E308886845}"/>
    <dgm:cxn modelId="{92B0617A-3EB3-4A2A-8CF0-A1C1A35E7D37}" type="presParOf" srcId="{E1CA0CE3-DEEB-4632-81F6-395C188ECF62}" destId="{9CC4FE2B-519F-4D55-AE16-16A0014BFD3C}" srcOrd="0" destOrd="0" presId="urn:microsoft.com/office/officeart/2008/layout/LinedList"/>
    <dgm:cxn modelId="{ABEEBB2F-BC58-4502-8D4C-009962E67101}" type="presParOf" srcId="{E1CA0CE3-DEEB-4632-81F6-395C188ECF62}" destId="{D3BA7DAC-89D6-4BE3-9226-A245BCC49767}" srcOrd="1" destOrd="0" presId="urn:microsoft.com/office/officeart/2008/layout/LinedList"/>
    <dgm:cxn modelId="{D1B590D5-F5FB-4081-AA5A-15CF3A3292DB}" type="presParOf" srcId="{D3BA7DAC-89D6-4BE3-9226-A245BCC49767}" destId="{945AAB9D-DEA7-40EE-85B1-58F9684A570B}" srcOrd="0" destOrd="0" presId="urn:microsoft.com/office/officeart/2008/layout/LinedList"/>
    <dgm:cxn modelId="{568CDCC9-1833-4636-B74E-C804FB55018A}" type="presParOf" srcId="{D3BA7DAC-89D6-4BE3-9226-A245BCC49767}" destId="{EBA6140D-67CC-42B8-B0A2-7B4236B59971}" srcOrd="1" destOrd="0" presId="urn:microsoft.com/office/officeart/2008/layout/LinedList"/>
    <dgm:cxn modelId="{F8765177-658E-4060-B525-715A73021262}" type="presParOf" srcId="{EBA6140D-67CC-42B8-B0A2-7B4236B59971}" destId="{4FCBA73B-2F6A-453D-837F-7F6852A9559F}" srcOrd="0" destOrd="0" presId="urn:microsoft.com/office/officeart/2008/layout/LinedList"/>
    <dgm:cxn modelId="{D102EEBE-8044-4512-BF96-D553DF56F2E6}" type="presParOf" srcId="{EBA6140D-67CC-42B8-B0A2-7B4236B59971}" destId="{FE4C26F7-E8FA-4CA2-85C0-3E7D0EC5B7A8}" srcOrd="1" destOrd="0" presId="urn:microsoft.com/office/officeart/2008/layout/LinedList"/>
    <dgm:cxn modelId="{DB183C28-D6B9-4E1D-8ADA-58A2E5DF9D66}" type="presParOf" srcId="{FE4C26F7-E8FA-4CA2-85C0-3E7D0EC5B7A8}" destId="{FE94B3BE-CFCE-4F4D-BD3D-C9ACE64A8C57}" srcOrd="0" destOrd="0" presId="urn:microsoft.com/office/officeart/2008/layout/LinedList"/>
    <dgm:cxn modelId="{BA126784-6A43-467D-AF59-0E0C492EB31A}" type="presParOf" srcId="{FE4C26F7-E8FA-4CA2-85C0-3E7D0EC5B7A8}" destId="{A60262F3-691C-40FE-8519-1967B8CDE11D}" srcOrd="1" destOrd="0" presId="urn:microsoft.com/office/officeart/2008/layout/LinedList"/>
    <dgm:cxn modelId="{7DD3C405-48D9-42F3-AF0D-2566607F667A}" type="presParOf" srcId="{FE4C26F7-E8FA-4CA2-85C0-3E7D0EC5B7A8}" destId="{F19DF628-BCA3-4E10-A5EA-6683D553E92A}" srcOrd="2" destOrd="0" presId="urn:microsoft.com/office/officeart/2008/layout/LinedList"/>
    <dgm:cxn modelId="{2C60CA13-2450-4E26-87BD-83C22AE8D7C3}" type="presParOf" srcId="{EBA6140D-67CC-42B8-B0A2-7B4236B59971}" destId="{1A7FFEB3-91DC-448C-89B9-8545C601D697}" srcOrd="2" destOrd="0" presId="urn:microsoft.com/office/officeart/2008/layout/LinedList"/>
    <dgm:cxn modelId="{EA5CC769-DE2C-447D-99CD-50A70563BF60}" type="presParOf" srcId="{EBA6140D-67CC-42B8-B0A2-7B4236B59971}" destId="{04F636FA-03D2-4768-9EF0-3607D57EA783}" srcOrd="3" destOrd="0" presId="urn:microsoft.com/office/officeart/2008/layout/LinedList"/>
    <dgm:cxn modelId="{30A52005-1393-4B2B-A5DC-8BB5E8713FBA}" type="presParOf" srcId="{E1CA0CE3-DEEB-4632-81F6-395C188ECF62}" destId="{75AE86F7-F1E1-4C39-8F78-3CE2D72DCDC4}" srcOrd="2" destOrd="0" presId="urn:microsoft.com/office/officeart/2008/layout/LinedList"/>
    <dgm:cxn modelId="{A3F7B491-A7B8-4562-980F-38EE29CEE9B8}" type="presParOf" srcId="{E1CA0CE3-DEEB-4632-81F6-395C188ECF62}" destId="{69910112-F5C6-4385-A875-F3830F9753AA}" srcOrd="3" destOrd="0" presId="urn:microsoft.com/office/officeart/2008/layout/LinedList"/>
    <dgm:cxn modelId="{F4B0F98D-79FE-49A5-8797-1C3FB58201C9}" type="presParOf" srcId="{69910112-F5C6-4385-A875-F3830F9753AA}" destId="{5FC42AFD-1CAB-4952-82AA-4EFE2D1214A3}" srcOrd="0" destOrd="0" presId="urn:microsoft.com/office/officeart/2008/layout/LinedList"/>
    <dgm:cxn modelId="{261B5A9C-CFA1-4DFF-82C4-2E8874921E76}" type="presParOf" srcId="{69910112-F5C6-4385-A875-F3830F9753AA}" destId="{22F3CF50-16D8-418E-9609-BC4495F1D843}" srcOrd="1" destOrd="0" presId="urn:microsoft.com/office/officeart/2008/layout/LinedList"/>
    <dgm:cxn modelId="{3D16EFD7-DF5F-4C34-8859-4D1A0DA815C5}" type="presParOf" srcId="{22F3CF50-16D8-418E-9609-BC4495F1D843}" destId="{7A5E19D9-EB9B-4049-96A9-8624B41952A4}" srcOrd="0" destOrd="0" presId="urn:microsoft.com/office/officeart/2008/layout/LinedList"/>
    <dgm:cxn modelId="{07ACD827-AFA8-4C34-AA87-15E1D7CE7A38}" type="presParOf" srcId="{22F3CF50-16D8-418E-9609-BC4495F1D843}" destId="{E4F7B2AD-ABE7-4101-B5EF-7A10F9CD58A1}" srcOrd="1" destOrd="0" presId="urn:microsoft.com/office/officeart/2008/layout/LinedList"/>
    <dgm:cxn modelId="{ADCCD4BD-D080-4E67-9208-474171050E91}" type="presParOf" srcId="{E4F7B2AD-ABE7-4101-B5EF-7A10F9CD58A1}" destId="{12866EDC-E477-4929-8094-7AB597A63AF2}" srcOrd="0" destOrd="0" presId="urn:microsoft.com/office/officeart/2008/layout/LinedList"/>
    <dgm:cxn modelId="{833A3BEB-57AB-44A4-83A1-C24FECB3FAE5}" type="presParOf" srcId="{E4F7B2AD-ABE7-4101-B5EF-7A10F9CD58A1}" destId="{481B5CC9-C62A-4CA2-B53C-E3443820D73D}" srcOrd="1" destOrd="0" presId="urn:microsoft.com/office/officeart/2008/layout/LinedList"/>
    <dgm:cxn modelId="{CC654574-E82C-4E5D-91B6-462B5FE3CFE4}" type="presParOf" srcId="{E4F7B2AD-ABE7-4101-B5EF-7A10F9CD58A1}" destId="{910FBEFC-5578-4806-9D9D-F80DC7528771}" srcOrd="2" destOrd="0" presId="urn:microsoft.com/office/officeart/2008/layout/LinedList"/>
    <dgm:cxn modelId="{BC69040F-AAF9-48F9-A3C6-92E8D4711C5B}" type="presParOf" srcId="{22F3CF50-16D8-418E-9609-BC4495F1D843}" destId="{F51E07EB-52EC-4A79-B37D-D6325C87640F}" srcOrd="2" destOrd="0" presId="urn:microsoft.com/office/officeart/2008/layout/LinedList"/>
    <dgm:cxn modelId="{117199A3-9488-4DDD-901E-40F1A7303904}" type="presParOf" srcId="{22F3CF50-16D8-418E-9609-BC4495F1D843}" destId="{BB663F7D-F98A-4112-9774-811C9B446DB5}" srcOrd="3" destOrd="0" presId="urn:microsoft.com/office/officeart/2008/layout/LinedList"/>
    <dgm:cxn modelId="{02F45F57-8A9A-42D2-A680-19D389DAE880}" type="presParOf" srcId="{E1CA0CE3-DEEB-4632-81F6-395C188ECF62}" destId="{C5483DF3-EE02-438D-A4C3-A02A03F90655}" srcOrd="4" destOrd="0" presId="urn:microsoft.com/office/officeart/2008/layout/LinedList"/>
    <dgm:cxn modelId="{08A719BD-D1C5-44E8-9EDD-51D62E2E9FA8}" type="presParOf" srcId="{E1CA0CE3-DEEB-4632-81F6-395C188ECF62}" destId="{6B8886DF-628F-4788-BCC2-C7363AC5798B}" srcOrd="5" destOrd="0" presId="urn:microsoft.com/office/officeart/2008/layout/LinedList"/>
    <dgm:cxn modelId="{88AA13D2-9CB9-4762-A695-BEE595059DFE}" type="presParOf" srcId="{6B8886DF-628F-4788-BCC2-C7363AC5798B}" destId="{DF7AE9C1-9FE9-4063-AADA-A58FDB8268A2}" srcOrd="0" destOrd="0" presId="urn:microsoft.com/office/officeart/2008/layout/LinedList"/>
    <dgm:cxn modelId="{06F562AB-F20D-4544-A8C4-3CE33A5F4A94}" type="presParOf" srcId="{6B8886DF-628F-4788-BCC2-C7363AC5798B}" destId="{6AF7EFDB-066C-47E8-8A47-F022010BDBC7}" srcOrd="1" destOrd="0" presId="urn:microsoft.com/office/officeart/2008/layout/LinedList"/>
    <dgm:cxn modelId="{0380FE87-3452-439B-853F-81F374E69BE0}" type="presParOf" srcId="{6AF7EFDB-066C-47E8-8A47-F022010BDBC7}" destId="{F9F783C3-B318-4B67-8CD5-6B4D73250FB0}" srcOrd="0" destOrd="0" presId="urn:microsoft.com/office/officeart/2008/layout/LinedList"/>
    <dgm:cxn modelId="{95B09FD2-84B2-45E0-B790-6F66200C1C90}" type="presParOf" srcId="{6AF7EFDB-066C-47E8-8A47-F022010BDBC7}" destId="{4B16AC1D-D64B-48BE-9ACE-39341696BF52}" srcOrd="1" destOrd="0" presId="urn:microsoft.com/office/officeart/2008/layout/LinedList"/>
    <dgm:cxn modelId="{F7D06C84-4D1E-48F0-A84C-AAB83434EA1B}" type="presParOf" srcId="{4B16AC1D-D64B-48BE-9ACE-39341696BF52}" destId="{D4F73FF1-CD4D-414A-8243-5884FB371F99}" srcOrd="0" destOrd="0" presId="urn:microsoft.com/office/officeart/2008/layout/LinedList"/>
    <dgm:cxn modelId="{7901C336-B82D-4C25-B788-098E0CE555F0}" type="presParOf" srcId="{4B16AC1D-D64B-48BE-9ACE-39341696BF52}" destId="{C64E9BFE-A1CF-4667-ACD3-00B997BBDEF9}" srcOrd="1" destOrd="0" presId="urn:microsoft.com/office/officeart/2008/layout/LinedList"/>
    <dgm:cxn modelId="{018F41EE-57AC-4154-9D99-0616035D3A33}" type="presParOf" srcId="{4B16AC1D-D64B-48BE-9ACE-39341696BF52}" destId="{EBA398FE-0AE9-4C41-B45C-7E37CEC8017E}" srcOrd="2" destOrd="0" presId="urn:microsoft.com/office/officeart/2008/layout/LinedList"/>
    <dgm:cxn modelId="{8EEE1CE3-A47C-47A2-AC57-53EB34FE7FBE}" type="presParOf" srcId="{6AF7EFDB-066C-47E8-8A47-F022010BDBC7}" destId="{40831DD9-B5AB-4842-A440-04D829967C6C}" srcOrd="2" destOrd="0" presId="urn:microsoft.com/office/officeart/2008/layout/LinedList"/>
    <dgm:cxn modelId="{4045A370-55AF-4004-B5E3-171D1D8E82D5}" type="presParOf" srcId="{6AF7EFDB-066C-47E8-8A47-F022010BDBC7}" destId="{3BE7F87A-962A-46FF-BEE5-D32ABD58A70D}" srcOrd="3" destOrd="0" presId="urn:microsoft.com/office/officeart/2008/layout/LinedList"/>
    <dgm:cxn modelId="{26F02571-982F-4419-B5CE-FFE2B6C47D12}" type="presParOf" srcId="{6AF7EFDB-066C-47E8-8A47-F022010BDBC7}" destId="{7679E709-FDA7-4E2F-A6A6-60BB5055BC89}" srcOrd="4" destOrd="0" presId="urn:microsoft.com/office/officeart/2008/layout/LinedList"/>
    <dgm:cxn modelId="{8A7851BD-2076-4C25-BEF8-7333668FA2FB}" type="presParOf" srcId="{7679E709-FDA7-4E2F-A6A6-60BB5055BC89}" destId="{27A00606-64EC-4136-BDEC-5A7030A736BD}" srcOrd="0" destOrd="0" presId="urn:microsoft.com/office/officeart/2008/layout/LinedList"/>
    <dgm:cxn modelId="{A8207295-F177-4ADB-8086-9278DD8DEF7F}" type="presParOf" srcId="{7679E709-FDA7-4E2F-A6A6-60BB5055BC89}" destId="{F25E4B9B-E30B-4CC0-B429-AB4E054D420F}" srcOrd="1" destOrd="0" presId="urn:microsoft.com/office/officeart/2008/layout/LinedList"/>
    <dgm:cxn modelId="{98569650-C0F1-4DA7-865B-2087B6637709}" type="presParOf" srcId="{7679E709-FDA7-4E2F-A6A6-60BB5055BC89}" destId="{AB1DAB8F-D326-4F0E-A532-689EFD94FF1F}" srcOrd="2" destOrd="0" presId="urn:microsoft.com/office/officeart/2008/layout/LinedList"/>
    <dgm:cxn modelId="{FD74193D-00FA-4092-B189-7AAAB8B69322}" type="presParOf" srcId="{6AF7EFDB-066C-47E8-8A47-F022010BDBC7}" destId="{CB65699A-B6DE-4613-B496-9F93B77DE689}" srcOrd="5" destOrd="0" presId="urn:microsoft.com/office/officeart/2008/layout/LinedList"/>
    <dgm:cxn modelId="{1BA08421-1D63-41B8-AC9E-820EB1BE8940}" type="presParOf" srcId="{6AF7EFDB-066C-47E8-8A47-F022010BDBC7}" destId="{B24AEABF-4BC7-4F5F-B280-281C8C830612}" srcOrd="6" destOrd="0" presId="urn:microsoft.com/office/officeart/2008/layout/LinedList"/>
    <dgm:cxn modelId="{8301BA98-3248-40EE-92DA-4FC5D628A382}" type="presParOf" srcId="{E1CA0CE3-DEEB-4632-81F6-395C188ECF62}" destId="{BCF70091-DDFE-4098-9F21-F7B34D906D3D}" srcOrd="6" destOrd="0" presId="urn:microsoft.com/office/officeart/2008/layout/LinedList"/>
    <dgm:cxn modelId="{2FC6A946-0967-4701-B655-066CCEB2D1AC}" type="presParOf" srcId="{E1CA0CE3-DEEB-4632-81F6-395C188ECF62}" destId="{63DCC1F7-5F91-42FE-99E2-C83A2AAA0AAA}" srcOrd="7" destOrd="0" presId="urn:microsoft.com/office/officeart/2008/layout/LinedList"/>
    <dgm:cxn modelId="{F4590EA6-AE0C-4DDF-AE6B-8B2E547D2C29}" type="presParOf" srcId="{63DCC1F7-5F91-42FE-99E2-C83A2AAA0AAA}" destId="{D2BA0B10-D66D-441F-93EF-9C154E67ABB2}" srcOrd="0" destOrd="0" presId="urn:microsoft.com/office/officeart/2008/layout/LinedList"/>
    <dgm:cxn modelId="{857BB666-C731-4A75-BDF0-FA7A2818439C}" type="presParOf" srcId="{63DCC1F7-5F91-42FE-99E2-C83A2AAA0AAA}" destId="{C2B032E1-B063-4516-8C0E-AB5BFC2D7F97}" srcOrd="1" destOrd="0" presId="urn:microsoft.com/office/officeart/2008/layout/LinedList"/>
    <dgm:cxn modelId="{D83AF7C8-DCBC-4F6A-82D2-A14901B9FB7A}" type="presParOf" srcId="{E1CA0CE3-DEEB-4632-81F6-395C188ECF62}" destId="{0E6EFAD4-D4BC-4F27-8C00-87B47D0E2E53}" srcOrd="8" destOrd="0" presId="urn:microsoft.com/office/officeart/2008/layout/LinedList"/>
    <dgm:cxn modelId="{00291FD1-75E0-4A5C-95A1-51D375483220}" type="presParOf" srcId="{E1CA0CE3-DEEB-4632-81F6-395C188ECF62}" destId="{67108C65-0F07-480F-ABBF-1895B6354A23}" srcOrd="9" destOrd="0" presId="urn:microsoft.com/office/officeart/2008/layout/LinedList"/>
    <dgm:cxn modelId="{71285BDA-A407-470B-8DD4-04659A4A5EED}" type="presParOf" srcId="{67108C65-0F07-480F-ABBF-1895B6354A23}" destId="{888200ED-6F81-48F3-B0C3-9F69158A12FC}" srcOrd="0" destOrd="0" presId="urn:microsoft.com/office/officeart/2008/layout/LinedList"/>
    <dgm:cxn modelId="{00105CC1-F8B5-4909-82E8-2FC056EFAD04}" type="presParOf" srcId="{67108C65-0F07-480F-ABBF-1895B6354A23}" destId="{852E3813-C769-441A-84F2-4E6A983E100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09D4457-216D-4026-836C-1498FC478EED}" type="doc">
      <dgm:prSet loTypeId="urn:microsoft.com/office/officeart/2008/layout/LinedList" loCatId="list" qsTypeId="urn:microsoft.com/office/officeart/2005/8/quickstyle/3d1#2" qsCatId="3D" csTypeId="urn:microsoft.com/office/officeart/2005/8/colors/accent1_2#4" csCatId="accent1" phldr="1"/>
      <dgm:spPr/>
      <dgm:t>
        <a:bodyPr/>
        <a:lstStyle/>
        <a:p>
          <a:endParaRPr lang="en-US"/>
        </a:p>
      </dgm:t>
    </dgm:pt>
    <dgm:pt modelId="{8A019D6D-2763-4BD6-823D-952127FCA9BA}">
      <dgm:prSet phldrT="[Text]" phldr="0"/>
      <dgm:spPr/>
      <dgm:t>
        <a:bodyPr/>
        <a:lstStyle/>
        <a:p>
          <a:r>
            <a:rPr lang="ar-EG" dirty="0"/>
            <a:t>الأسبوع السادس:</a:t>
          </a:r>
          <a:endParaRPr lang="en-US" dirty="0"/>
        </a:p>
      </dgm:t>
    </dgm:pt>
    <dgm:pt modelId="{D8D6C704-7D8F-4E62-9DB0-072C6836AA32}" type="parTrans" cxnId="{1D3B4B26-E3A2-47EB-97A6-FB3BA8A4724C}">
      <dgm:prSet/>
      <dgm:spPr/>
      <dgm:t>
        <a:bodyPr/>
        <a:lstStyle/>
        <a:p>
          <a:endParaRPr lang="en-US"/>
        </a:p>
      </dgm:t>
    </dgm:pt>
    <dgm:pt modelId="{9E2CD0CB-2F64-4825-8CDA-2311F5D34E33}" type="sibTrans" cxnId="{1D3B4B26-E3A2-47EB-97A6-FB3BA8A4724C}">
      <dgm:prSet/>
      <dgm:spPr/>
      <dgm:t>
        <a:bodyPr/>
        <a:lstStyle/>
        <a:p>
          <a:endParaRPr lang="en-US"/>
        </a:p>
      </dgm:t>
    </dgm:pt>
    <dgm:pt modelId="{D0D6980F-AC33-4707-89AE-5AA989B22538}">
      <dgm:prSet phldrT="[Text]" custT="1"/>
      <dgm:spPr/>
      <dgm:t>
        <a:bodyPr/>
        <a:lstStyle/>
        <a:p>
          <a:pPr algn="ctr">
            <a:buFont typeface="+mj-lt"/>
            <a:buAutoNum type="arabicPeriod"/>
          </a:pPr>
          <a:r>
            <a:rPr lang="ar-SA" sz="2000" b="1" dirty="0">
              <a:latin typeface="Times New Roman" panose="02020603050405020304" pitchFamily="18" charset="0"/>
              <a:cs typeface="Times New Roman" panose="02020603050405020304" pitchFamily="18" charset="0"/>
            </a:rPr>
            <a:t>تقديم مفاهيم الدراسة الاصطلاحية والإجرائية، ونوع ومنهج الدراسة، ومجتمع وعينة الدراسة.</a:t>
          </a:r>
          <a:endParaRPr lang="en-US" sz="2000" b="1" dirty="0">
            <a:latin typeface="Times New Roman" panose="02020603050405020304" pitchFamily="18" charset="0"/>
            <a:cs typeface="Times New Roman" panose="02020603050405020304" pitchFamily="18" charset="0"/>
          </a:endParaRPr>
        </a:p>
      </dgm:t>
    </dgm:pt>
    <dgm:pt modelId="{BD0CA50A-E094-40F0-8CC3-8C934BB6FD3C}" type="parTrans" cxnId="{D313A000-D08E-4CDA-B80B-B46B4B8182AE}">
      <dgm:prSet/>
      <dgm:spPr/>
      <dgm:t>
        <a:bodyPr/>
        <a:lstStyle/>
        <a:p>
          <a:endParaRPr lang="en-US"/>
        </a:p>
      </dgm:t>
    </dgm:pt>
    <dgm:pt modelId="{268C9988-F799-48B0-AA5E-1EE9D807E88D}" type="sibTrans" cxnId="{D313A000-D08E-4CDA-B80B-B46B4B8182AE}">
      <dgm:prSet/>
      <dgm:spPr/>
      <dgm:t>
        <a:bodyPr/>
        <a:lstStyle/>
        <a:p>
          <a:endParaRPr lang="en-US"/>
        </a:p>
      </dgm:t>
    </dgm:pt>
    <dgm:pt modelId="{67F3D530-D4D5-4302-B58C-D6A697ECA027}">
      <dgm:prSet phldrT="[Text]"/>
      <dgm:spPr/>
      <dgm:t>
        <a:bodyPr/>
        <a:lstStyle/>
        <a:p>
          <a:r>
            <a:rPr lang="ar-EG" dirty="0"/>
            <a:t>الأسبوع السابع:</a:t>
          </a:r>
          <a:endParaRPr lang="en-US" dirty="0"/>
        </a:p>
      </dgm:t>
    </dgm:pt>
    <dgm:pt modelId="{9C3C450C-73C3-47FC-8AB8-7489EEBF1024}" type="parTrans" cxnId="{20B45BEE-C264-4CC4-91FD-B0D976B3BF4E}">
      <dgm:prSet/>
      <dgm:spPr/>
      <dgm:t>
        <a:bodyPr/>
        <a:lstStyle/>
        <a:p>
          <a:endParaRPr lang="en-US"/>
        </a:p>
      </dgm:t>
    </dgm:pt>
    <dgm:pt modelId="{507F4B46-BEF2-49E1-8A1A-47BE57129ED3}" type="sibTrans" cxnId="{20B45BEE-C264-4CC4-91FD-B0D976B3BF4E}">
      <dgm:prSet/>
      <dgm:spPr/>
      <dgm:t>
        <a:bodyPr/>
        <a:lstStyle/>
        <a:p>
          <a:endParaRPr lang="en-US"/>
        </a:p>
      </dgm:t>
    </dgm:pt>
    <dgm:pt modelId="{4ED3D96E-CC1A-4724-8F1B-21E6C9D56C76}">
      <dgm:prSet phldrT="[Text]" custT="1"/>
      <dgm:spPr/>
      <dgm:t>
        <a:bodyPr/>
        <a:lstStyle/>
        <a:p>
          <a:pPr algn="ctr">
            <a:buFont typeface="+mj-lt"/>
            <a:buAutoNum type="arabicPeriod"/>
          </a:pPr>
          <a:r>
            <a:rPr lang="ar-SA" sz="2000" b="1" kern="1200" dirty="0"/>
            <a:t>تسليم أداة جمع البيانات، والموافقة عليها من المشرف، وتحكيمها </a:t>
          </a:r>
          <a:r>
            <a:rPr lang="ar-EG" sz="2000" b="1" kern="1200" dirty="0"/>
            <a:t>(</a:t>
          </a:r>
          <a:r>
            <a:rPr lang="ar-SA" sz="2000" b="1" kern="1200" dirty="0"/>
            <a:t>من </a:t>
          </a:r>
          <a:r>
            <a:rPr lang="ar-EG" sz="2000" b="1" kern="1200" dirty="0"/>
            <a:t>2</a:t>
          </a:r>
          <a:r>
            <a:rPr lang="ar-SA" sz="2000" b="1" kern="1200" dirty="0"/>
            <a:t> من الأساتذة</a:t>
          </a:r>
          <a:r>
            <a:rPr lang="ar-EG" sz="2000" b="1" kern="1200" dirty="0"/>
            <a:t>)</a:t>
          </a:r>
          <a:r>
            <a:rPr lang="ar-SA" sz="2000" b="1" kern="1200" dirty="0"/>
            <a:t>، مع كتابة اختبارات الصدق والثبات</a:t>
          </a:r>
          <a:r>
            <a:rPr lang="ar-EG" sz="2000" b="1" kern="1200" dirty="0"/>
            <a:t>.</a:t>
          </a:r>
          <a:endParaRPr lang="en-US" sz="20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AE405068-9A05-4ED4-A6D7-6EBDFF11C959}" type="parTrans" cxnId="{3F51C776-FB17-4C99-B2B3-A9F799E60D9F}">
      <dgm:prSet/>
      <dgm:spPr/>
      <dgm:t>
        <a:bodyPr/>
        <a:lstStyle/>
        <a:p>
          <a:endParaRPr lang="en-US"/>
        </a:p>
      </dgm:t>
    </dgm:pt>
    <dgm:pt modelId="{0C3DDC6A-5C18-4BB8-8554-557A92EA223C}" type="sibTrans" cxnId="{3F51C776-FB17-4C99-B2B3-A9F799E60D9F}">
      <dgm:prSet/>
      <dgm:spPr/>
      <dgm:t>
        <a:bodyPr/>
        <a:lstStyle/>
        <a:p>
          <a:endParaRPr lang="en-US"/>
        </a:p>
      </dgm:t>
    </dgm:pt>
    <dgm:pt modelId="{1197F8D0-FC37-456A-9AF7-4E8F39F541DC}">
      <dgm:prSet phldrT="[Text]"/>
      <dgm:spPr/>
      <dgm:t>
        <a:bodyPr/>
        <a:lstStyle/>
        <a:p>
          <a:r>
            <a:rPr lang="ar-EG" dirty="0"/>
            <a:t>الأسبوع الثامن:</a:t>
          </a:r>
          <a:endParaRPr lang="en-US" dirty="0"/>
        </a:p>
      </dgm:t>
    </dgm:pt>
    <dgm:pt modelId="{11CB9B29-7FB5-4330-9380-8628446B7CC5}" type="parTrans" cxnId="{DA4EE48A-E0E3-4C15-A701-2B08BCBF919D}">
      <dgm:prSet/>
      <dgm:spPr/>
      <dgm:t>
        <a:bodyPr/>
        <a:lstStyle/>
        <a:p>
          <a:endParaRPr lang="en-US"/>
        </a:p>
      </dgm:t>
    </dgm:pt>
    <dgm:pt modelId="{84EC175B-77A1-4045-BF05-39EB9991BD8B}" type="sibTrans" cxnId="{DA4EE48A-E0E3-4C15-A701-2B08BCBF919D}">
      <dgm:prSet/>
      <dgm:spPr/>
      <dgm:t>
        <a:bodyPr/>
        <a:lstStyle/>
        <a:p>
          <a:endParaRPr lang="en-US"/>
        </a:p>
      </dgm:t>
    </dgm:pt>
    <dgm:pt modelId="{D3455902-0ED9-44BF-AF83-9AA081998DFF}">
      <dgm:prSet phldrT="[Text]" custT="1"/>
      <dgm:spPr/>
      <dgm:t>
        <a:bodyPr/>
        <a:lstStyle/>
        <a:p>
          <a:pPr marL="0" lvl="0" indent="0" algn="ctr" defTabSz="1422400">
            <a:lnSpc>
              <a:spcPct val="90000"/>
            </a:lnSpc>
            <a:spcBef>
              <a:spcPct val="0"/>
            </a:spcBef>
            <a:spcAft>
              <a:spcPct val="35000"/>
            </a:spcAft>
            <a:buFont typeface="+mj-lt"/>
            <a:buNone/>
          </a:pPr>
          <a:r>
            <a:rPr lang="ar-SA" sz="2400" b="1" kern="1200" dirty="0"/>
            <a:t>تقديم نتائج الدراسة والتوصيات.</a:t>
          </a:r>
          <a:endParaRPr lang="en-US" sz="24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5FD6C986-DAAC-4CA3-8E16-7FA05291ADDE}" type="parTrans" cxnId="{D39A78E6-A3C6-488B-922A-4DE1D225C1B2}">
      <dgm:prSet/>
      <dgm:spPr/>
      <dgm:t>
        <a:bodyPr/>
        <a:lstStyle/>
        <a:p>
          <a:endParaRPr lang="en-US"/>
        </a:p>
      </dgm:t>
    </dgm:pt>
    <dgm:pt modelId="{5D56364E-3EF5-4EDA-AE0A-8648FE8143EA}" type="sibTrans" cxnId="{D39A78E6-A3C6-488B-922A-4DE1D225C1B2}">
      <dgm:prSet/>
      <dgm:spPr/>
      <dgm:t>
        <a:bodyPr/>
        <a:lstStyle/>
        <a:p>
          <a:endParaRPr lang="en-US"/>
        </a:p>
      </dgm:t>
    </dgm:pt>
    <dgm:pt modelId="{8CF62B13-FA6F-444A-9660-392CE0BAE1B0}">
      <dgm:prSet/>
      <dgm:spPr/>
      <dgm:t>
        <a:bodyPr/>
        <a:lstStyle/>
        <a:p>
          <a:r>
            <a:rPr lang="ar-EG" dirty="0"/>
            <a:t>الأسبوع التاسع:</a:t>
          </a:r>
          <a:endParaRPr lang="en-US" dirty="0"/>
        </a:p>
      </dgm:t>
    </dgm:pt>
    <dgm:pt modelId="{57ECF427-F3D2-4C44-A6B2-477CE9B40C3C}" type="parTrans" cxnId="{C487473F-5AFB-4D6C-8A98-F9BF878EC74B}">
      <dgm:prSet/>
      <dgm:spPr/>
      <dgm:t>
        <a:bodyPr/>
        <a:lstStyle/>
        <a:p>
          <a:endParaRPr lang="en-US"/>
        </a:p>
      </dgm:t>
    </dgm:pt>
    <dgm:pt modelId="{9A6F4979-9E0B-480C-B9ED-37A77E51BF03}" type="sibTrans" cxnId="{C487473F-5AFB-4D6C-8A98-F9BF878EC74B}">
      <dgm:prSet/>
      <dgm:spPr/>
      <dgm:t>
        <a:bodyPr/>
        <a:lstStyle/>
        <a:p>
          <a:endParaRPr lang="en-US"/>
        </a:p>
      </dgm:t>
    </dgm:pt>
    <dgm:pt modelId="{65B1D41B-24C3-49A3-B6BA-D773FE3FF74E}">
      <dgm:prSet/>
      <dgm:spPr/>
      <dgm:t>
        <a:bodyPr/>
        <a:lstStyle/>
        <a:p>
          <a:r>
            <a:rPr lang="ar-EG" dirty="0"/>
            <a:t>الأسبوع العاشر:</a:t>
          </a:r>
          <a:endParaRPr lang="en-US" dirty="0"/>
        </a:p>
      </dgm:t>
    </dgm:pt>
    <dgm:pt modelId="{1324ABE3-A38B-44DF-AB65-95EF0F6DE3BE}" type="parTrans" cxnId="{21DF61DD-2B8C-420C-BA4B-1A13BDD8B766}">
      <dgm:prSet/>
      <dgm:spPr/>
      <dgm:t>
        <a:bodyPr/>
        <a:lstStyle/>
        <a:p>
          <a:endParaRPr lang="en-US"/>
        </a:p>
      </dgm:t>
    </dgm:pt>
    <dgm:pt modelId="{25159AF9-0255-4CF2-ABF7-7DE9924CE008}" type="sibTrans" cxnId="{21DF61DD-2B8C-420C-BA4B-1A13BDD8B766}">
      <dgm:prSet/>
      <dgm:spPr/>
      <dgm:t>
        <a:bodyPr/>
        <a:lstStyle/>
        <a:p>
          <a:endParaRPr lang="en-US"/>
        </a:p>
      </dgm:t>
    </dgm:pt>
    <dgm:pt modelId="{E1CA0CE3-DEEB-4632-81F6-395C188ECF62}" type="pres">
      <dgm:prSet presAssocID="{209D4457-216D-4026-836C-1498FC478EED}" presName="vert0" presStyleCnt="0">
        <dgm:presLayoutVars>
          <dgm:dir val="rev"/>
          <dgm:animOne val="branch"/>
          <dgm:animLvl val="lvl"/>
        </dgm:presLayoutVars>
      </dgm:prSet>
      <dgm:spPr/>
    </dgm:pt>
    <dgm:pt modelId="{9CC4FE2B-519F-4D55-AE16-16A0014BFD3C}" type="pres">
      <dgm:prSet presAssocID="{8A019D6D-2763-4BD6-823D-952127FCA9BA}" presName="thickLine" presStyleLbl="alignNode1" presStyleIdx="0" presStyleCnt="5"/>
      <dgm:spPr/>
    </dgm:pt>
    <dgm:pt modelId="{D3BA7DAC-89D6-4BE3-9226-A245BCC49767}" type="pres">
      <dgm:prSet presAssocID="{8A019D6D-2763-4BD6-823D-952127FCA9BA}" presName="horz1" presStyleCnt="0"/>
      <dgm:spPr/>
    </dgm:pt>
    <dgm:pt modelId="{945AAB9D-DEA7-40EE-85B1-58F9684A570B}" type="pres">
      <dgm:prSet presAssocID="{8A019D6D-2763-4BD6-823D-952127FCA9BA}" presName="tx1" presStyleLbl="revTx" presStyleIdx="0" presStyleCnt="8"/>
      <dgm:spPr/>
    </dgm:pt>
    <dgm:pt modelId="{EBA6140D-67CC-42B8-B0A2-7B4236B59971}" type="pres">
      <dgm:prSet presAssocID="{8A019D6D-2763-4BD6-823D-952127FCA9BA}" presName="vert1" presStyleCnt="0"/>
      <dgm:spPr/>
    </dgm:pt>
    <dgm:pt modelId="{4FCBA73B-2F6A-453D-837F-7F6852A9559F}" type="pres">
      <dgm:prSet presAssocID="{D0D6980F-AC33-4707-89AE-5AA989B22538}" presName="vertSpace2a" presStyleCnt="0"/>
      <dgm:spPr/>
    </dgm:pt>
    <dgm:pt modelId="{FE4C26F7-E8FA-4CA2-85C0-3E7D0EC5B7A8}" type="pres">
      <dgm:prSet presAssocID="{D0D6980F-AC33-4707-89AE-5AA989B22538}" presName="horz2" presStyleCnt="0"/>
      <dgm:spPr/>
    </dgm:pt>
    <dgm:pt modelId="{FE94B3BE-CFCE-4F4D-BD3D-C9ACE64A8C57}" type="pres">
      <dgm:prSet presAssocID="{D0D6980F-AC33-4707-89AE-5AA989B22538}" presName="horzSpace2" presStyleCnt="0"/>
      <dgm:spPr/>
    </dgm:pt>
    <dgm:pt modelId="{A60262F3-691C-40FE-8519-1967B8CDE11D}" type="pres">
      <dgm:prSet presAssocID="{D0D6980F-AC33-4707-89AE-5AA989B22538}" presName="tx2" presStyleLbl="revTx" presStyleIdx="1" presStyleCnt="8"/>
      <dgm:spPr/>
    </dgm:pt>
    <dgm:pt modelId="{F19DF628-BCA3-4E10-A5EA-6683D553E92A}" type="pres">
      <dgm:prSet presAssocID="{D0D6980F-AC33-4707-89AE-5AA989B22538}" presName="vert2" presStyleCnt="0"/>
      <dgm:spPr/>
    </dgm:pt>
    <dgm:pt modelId="{1A7FFEB3-91DC-448C-89B9-8545C601D697}" type="pres">
      <dgm:prSet presAssocID="{D0D6980F-AC33-4707-89AE-5AA989B22538}" presName="thinLine2b" presStyleLbl="callout" presStyleIdx="0" presStyleCnt="3"/>
      <dgm:spPr/>
    </dgm:pt>
    <dgm:pt modelId="{04F636FA-03D2-4768-9EF0-3607D57EA783}" type="pres">
      <dgm:prSet presAssocID="{D0D6980F-AC33-4707-89AE-5AA989B22538}" presName="vertSpace2b" presStyleCnt="0"/>
      <dgm:spPr/>
    </dgm:pt>
    <dgm:pt modelId="{75AE86F7-F1E1-4C39-8F78-3CE2D72DCDC4}" type="pres">
      <dgm:prSet presAssocID="{67F3D530-D4D5-4302-B58C-D6A697ECA027}" presName="thickLine" presStyleLbl="alignNode1" presStyleIdx="1" presStyleCnt="5"/>
      <dgm:spPr/>
    </dgm:pt>
    <dgm:pt modelId="{69910112-F5C6-4385-A875-F3830F9753AA}" type="pres">
      <dgm:prSet presAssocID="{67F3D530-D4D5-4302-B58C-D6A697ECA027}" presName="horz1" presStyleCnt="0"/>
      <dgm:spPr/>
    </dgm:pt>
    <dgm:pt modelId="{5FC42AFD-1CAB-4952-82AA-4EFE2D1214A3}" type="pres">
      <dgm:prSet presAssocID="{67F3D530-D4D5-4302-B58C-D6A697ECA027}" presName="tx1" presStyleLbl="revTx" presStyleIdx="2" presStyleCnt="8"/>
      <dgm:spPr/>
    </dgm:pt>
    <dgm:pt modelId="{22F3CF50-16D8-418E-9609-BC4495F1D843}" type="pres">
      <dgm:prSet presAssocID="{67F3D530-D4D5-4302-B58C-D6A697ECA027}" presName="vert1" presStyleCnt="0"/>
      <dgm:spPr/>
    </dgm:pt>
    <dgm:pt modelId="{7A5E19D9-EB9B-4049-96A9-8624B41952A4}" type="pres">
      <dgm:prSet presAssocID="{4ED3D96E-CC1A-4724-8F1B-21E6C9D56C76}" presName="vertSpace2a" presStyleCnt="0"/>
      <dgm:spPr/>
    </dgm:pt>
    <dgm:pt modelId="{E4F7B2AD-ABE7-4101-B5EF-7A10F9CD58A1}" type="pres">
      <dgm:prSet presAssocID="{4ED3D96E-CC1A-4724-8F1B-21E6C9D56C76}" presName="horz2" presStyleCnt="0"/>
      <dgm:spPr/>
    </dgm:pt>
    <dgm:pt modelId="{12866EDC-E477-4929-8094-7AB597A63AF2}" type="pres">
      <dgm:prSet presAssocID="{4ED3D96E-CC1A-4724-8F1B-21E6C9D56C76}" presName="horzSpace2" presStyleCnt="0"/>
      <dgm:spPr/>
    </dgm:pt>
    <dgm:pt modelId="{481B5CC9-C62A-4CA2-B53C-E3443820D73D}" type="pres">
      <dgm:prSet presAssocID="{4ED3D96E-CC1A-4724-8F1B-21E6C9D56C76}" presName="tx2" presStyleLbl="revTx" presStyleIdx="3" presStyleCnt="8" custLinFactNeighborY="-3624"/>
      <dgm:spPr/>
    </dgm:pt>
    <dgm:pt modelId="{910FBEFC-5578-4806-9D9D-F80DC7528771}" type="pres">
      <dgm:prSet presAssocID="{4ED3D96E-CC1A-4724-8F1B-21E6C9D56C76}" presName="vert2" presStyleCnt="0"/>
      <dgm:spPr/>
    </dgm:pt>
    <dgm:pt modelId="{F51E07EB-52EC-4A79-B37D-D6325C87640F}" type="pres">
      <dgm:prSet presAssocID="{4ED3D96E-CC1A-4724-8F1B-21E6C9D56C76}" presName="thinLine2b" presStyleLbl="callout" presStyleIdx="1" presStyleCnt="3"/>
      <dgm:spPr/>
    </dgm:pt>
    <dgm:pt modelId="{BB663F7D-F98A-4112-9774-811C9B446DB5}" type="pres">
      <dgm:prSet presAssocID="{4ED3D96E-CC1A-4724-8F1B-21E6C9D56C76}" presName="vertSpace2b" presStyleCnt="0"/>
      <dgm:spPr/>
    </dgm:pt>
    <dgm:pt modelId="{C5483DF3-EE02-438D-A4C3-A02A03F90655}" type="pres">
      <dgm:prSet presAssocID="{1197F8D0-FC37-456A-9AF7-4E8F39F541DC}" presName="thickLine" presStyleLbl="alignNode1" presStyleIdx="2" presStyleCnt="5"/>
      <dgm:spPr/>
    </dgm:pt>
    <dgm:pt modelId="{6B8886DF-628F-4788-BCC2-C7363AC5798B}" type="pres">
      <dgm:prSet presAssocID="{1197F8D0-FC37-456A-9AF7-4E8F39F541DC}" presName="horz1" presStyleCnt="0"/>
      <dgm:spPr/>
    </dgm:pt>
    <dgm:pt modelId="{DF7AE9C1-9FE9-4063-AADA-A58FDB8268A2}" type="pres">
      <dgm:prSet presAssocID="{1197F8D0-FC37-456A-9AF7-4E8F39F541DC}" presName="tx1" presStyleLbl="revTx" presStyleIdx="4" presStyleCnt="8"/>
      <dgm:spPr/>
    </dgm:pt>
    <dgm:pt modelId="{6AF7EFDB-066C-47E8-8A47-F022010BDBC7}" type="pres">
      <dgm:prSet presAssocID="{1197F8D0-FC37-456A-9AF7-4E8F39F541DC}" presName="vert1" presStyleCnt="0"/>
      <dgm:spPr/>
    </dgm:pt>
    <dgm:pt modelId="{F9F783C3-B318-4B67-8CD5-6B4D73250FB0}" type="pres">
      <dgm:prSet presAssocID="{D3455902-0ED9-44BF-AF83-9AA081998DFF}" presName="vertSpace2a" presStyleCnt="0"/>
      <dgm:spPr/>
    </dgm:pt>
    <dgm:pt modelId="{4B16AC1D-D64B-48BE-9ACE-39341696BF52}" type="pres">
      <dgm:prSet presAssocID="{D3455902-0ED9-44BF-AF83-9AA081998DFF}" presName="horz2" presStyleCnt="0"/>
      <dgm:spPr/>
    </dgm:pt>
    <dgm:pt modelId="{D4F73FF1-CD4D-414A-8243-5884FB371F99}" type="pres">
      <dgm:prSet presAssocID="{D3455902-0ED9-44BF-AF83-9AA081998DFF}" presName="horzSpace2" presStyleCnt="0"/>
      <dgm:spPr/>
    </dgm:pt>
    <dgm:pt modelId="{C64E9BFE-A1CF-4667-ACD3-00B997BBDEF9}" type="pres">
      <dgm:prSet presAssocID="{D3455902-0ED9-44BF-AF83-9AA081998DFF}" presName="tx2" presStyleLbl="revTx" presStyleIdx="5" presStyleCnt="8"/>
      <dgm:spPr/>
    </dgm:pt>
    <dgm:pt modelId="{EBA398FE-0AE9-4C41-B45C-7E37CEC8017E}" type="pres">
      <dgm:prSet presAssocID="{D3455902-0ED9-44BF-AF83-9AA081998DFF}" presName="vert2" presStyleCnt="0"/>
      <dgm:spPr/>
    </dgm:pt>
    <dgm:pt modelId="{40831DD9-B5AB-4842-A440-04D829967C6C}" type="pres">
      <dgm:prSet presAssocID="{D3455902-0ED9-44BF-AF83-9AA081998DFF}" presName="thinLine2b" presStyleLbl="callout" presStyleIdx="2" presStyleCnt="3"/>
      <dgm:spPr/>
    </dgm:pt>
    <dgm:pt modelId="{3BE7F87A-962A-46FF-BEE5-D32ABD58A70D}" type="pres">
      <dgm:prSet presAssocID="{D3455902-0ED9-44BF-AF83-9AA081998DFF}" presName="vertSpace2b" presStyleCnt="0"/>
      <dgm:spPr/>
    </dgm:pt>
    <dgm:pt modelId="{BCF70091-DDFE-4098-9F21-F7B34D906D3D}" type="pres">
      <dgm:prSet presAssocID="{8CF62B13-FA6F-444A-9660-392CE0BAE1B0}" presName="thickLine" presStyleLbl="alignNode1" presStyleIdx="3" presStyleCnt="5"/>
      <dgm:spPr/>
    </dgm:pt>
    <dgm:pt modelId="{63DCC1F7-5F91-42FE-99E2-C83A2AAA0AAA}" type="pres">
      <dgm:prSet presAssocID="{8CF62B13-FA6F-444A-9660-392CE0BAE1B0}" presName="horz1" presStyleCnt="0"/>
      <dgm:spPr/>
    </dgm:pt>
    <dgm:pt modelId="{D2BA0B10-D66D-441F-93EF-9C154E67ABB2}" type="pres">
      <dgm:prSet presAssocID="{8CF62B13-FA6F-444A-9660-392CE0BAE1B0}" presName="tx1" presStyleLbl="revTx" presStyleIdx="6" presStyleCnt="8"/>
      <dgm:spPr/>
    </dgm:pt>
    <dgm:pt modelId="{C2B032E1-B063-4516-8C0E-AB5BFC2D7F97}" type="pres">
      <dgm:prSet presAssocID="{8CF62B13-FA6F-444A-9660-392CE0BAE1B0}" presName="vert1" presStyleCnt="0"/>
      <dgm:spPr/>
    </dgm:pt>
    <dgm:pt modelId="{0E6EFAD4-D4BC-4F27-8C00-87B47D0E2E53}" type="pres">
      <dgm:prSet presAssocID="{65B1D41B-24C3-49A3-B6BA-D773FE3FF74E}" presName="thickLine" presStyleLbl="alignNode1" presStyleIdx="4" presStyleCnt="5"/>
      <dgm:spPr/>
    </dgm:pt>
    <dgm:pt modelId="{67108C65-0F07-480F-ABBF-1895B6354A23}" type="pres">
      <dgm:prSet presAssocID="{65B1D41B-24C3-49A3-B6BA-D773FE3FF74E}" presName="horz1" presStyleCnt="0"/>
      <dgm:spPr/>
    </dgm:pt>
    <dgm:pt modelId="{888200ED-6F81-48F3-B0C3-9F69158A12FC}" type="pres">
      <dgm:prSet presAssocID="{65B1D41B-24C3-49A3-B6BA-D773FE3FF74E}" presName="tx1" presStyleLbl="revTx" presStyleIdx="7" presStyleCnt="8"/>
      <dgm:spPr/>
    </dgm:pt>
    <dgm:pt modelId="{852E3813-C769-441A-84F2-4E6A983E1007}" type="pres">
      <dgm:prSet presAssocID="{65B1D41B-24C3-49A3-B6BA-D773FE3FF74E}" presName="vert1" presStyleCnt="0"/>
      <dgm:spPr/>
    </dgm:pt>
  </dgm:ptLst>
  <dgm:cxnLst>
    <dgm:cxn modelId="{D313A000-D08E-4CDA-B80B-B46B4B8182AE}" srcId="{8A019D6D-2763-4BD6-823D-952127FCA9BA}" destId="{D0D6980F-AC33-4707-89AE-5AA989B22538}" srcOrd="0" destOrd="0" parTransId="{BD0CA50A-E094-40F0-8CC3-8C934BB6FD3C}" sibTransId="{268C9988-F799-48B0-AA5E-1EE9D807E88D}"/>
    <dgm:cxn modelId="{1D3B4B26-E3A2-47EB-97A6-FB3BA8A4724C}" srcId="{209D4457-216D-4026-836C-1498FC478EED}" destId="{8A019D6D-2763-4BD6-823D-952127FCA9BA}" srcOrd="0" destOrd="0" parTransId="{D8D6C704-7D8F-4E62-9DB0-072C6836AA32}" sibTransId="{9E2CD0CB-2F64-4825-8CDA-2311F5D34E33}"/>
    <dgm:cxn modelId="{99DB7733-C0CA-491E-AD50-9836AD3D5DCB}" type="presOf" srcId="{65B1D41B-24C3-49A3-B6BA-D773FE3FF74E}" destId="{888200ED-6F81-48F3-B0C3-9F69158A12FC}" srcOrd="0" destOrd="0" presId="urn:microsoft.com/office/officeart/2008/layout/LinedList"/>
    <dgm:cxn modelId="{72B6B938-D55C-422E-998E-D3A960E65F6E}" type="presOf" srcId="{D3455902-0ED9-44BF-AF83-9AA081998DFF}" destId="{C64E9BFE-A1CF-4667-ACD3-00B997BBDEF9}" srcOrd="0" destOrd="0" presId="urn:microsoft.com/office/officeart/2008/layout/LinedList"/>
    <dgm:cxn modelId="{C487473F-5AFB-4D6C-8A98-F9BF878EC74B}" srcId="{209D4457-216D-4026-836C-1498FC478EED}" destId="{8CF62B13-FA6F-444A-9660-392CE0BAE1B0}" srcOrd="3" destOrd="0" parTransId="{57ECF427-F3D2-4C44-A6B2-477CE9B40C3C}" sibTransId="{9A6F4979-9E0B-480C-B9ED-37A77E51BF03}"/>
    <dgm:cxn modelId="{933D995C-3A90-4F42-959B-50BA909613B5}" type="presOf" srcId="{67F3D530-D4D5-4302-B58C-D6A697ECA027}" destId="{5FC42AFD-1CAB-4952-82AA-4EFE2D1214A3}" srcOrd="0" destOrd="0" presId="urn:microsoft.com/office/officeart/2008/layout/LinedList"/>
    <dgm:cxn modelId="{3F51C776-FB17-4C99-B2B3-A9F799E60D9F}" srcId="{67F3D530-D4D5-4302-B58C-D6A697ECA027}" destId="{4ED3D96E-CC1A-4724-8F1B-21E6C9D56C76}" srcOrd="0" destOrd="0" parTransId="{AE405068-9A05-4ED4-A6D7-6EBDFF11C959}" sibTransId="{0C3DDC6A-5C18-4BB8-8554-557A92EA223C}"/>
    <dgm:cxn modelId="{DA4EE48A-E0E3-4C15-A701-2B08BCBF919D}" srcId="{209D4457-216D-4026-836C-1498FC478EED}" destId="{1197F8D0-FC37-456A-9AF7-4E8F39F541DC}" srcOrd="2" destOrd="0" parTransId="{11CB9B29-7FB5-4330-9380-8628446B7CC5}" sibTransId="{84EC175B-77A1-4045-BF05-39EB9991BD8B}"/>
    <dgm:cxn modelId="{B2424296-911D-4B0E-8D93-D53786550004}" type="presOf" srcId="{8CF62B13-FA6F-444A-9660-392CE0BAE1B0}" destId="{D2BA0B10-D66D-441F-93EF-9C154E67ABB2}" srcOrd="0" destOrd="0" presId="urn:microsoft.com/office/officeart/2008/layout/LinedList"/>
    <dgm:cxn modelId="{718D249D-132A-4CE2-B1E9-8C47F7C7ADAD}" type="presOf" srcId="{D0D6980F-AC33-4707-89AE-5AA989B22538}" destId="{A60262F3-691C-40FE-8519-1967B8CDE11D}" srcOrd="0" destOrd="0" presId="urn:microsoft.com/office/officeart/2008/layout/LinedList"/>
    <dgm:cxn modelId="{006AE2A5-1218-4601-B0AC-ECDDC1028E18}" type="presOf" srcId="{8A019D6D-2763-4BD6-823D-952127FCA9BA}" destId="{945AAB9D-DEA7-40EE-85B1-58F9684A570B}" srcOrd="0" destOrd="0" presId="urn:microsoft.com/office/officeart/2008/layout/LinedList"/>
    <dgm:cxn modelId="{C5E335BC-C43B-4379-9532-93A0A6EB5068}" type="presOf" srcId="{1197F8D0-FC37-456A-9AF7-4E8F39F541DC}" destId="{DF7AE9C1-9FE9-4063-AADA-A58FDB8268A2}" srcOrd="0" destOrd="0" presId="urn:microsoft.com/office/officeart/2008/layout/LinedList"/>
    <dgm:cxn modelId="{21DF61DD-2B8C-420C-BA4B-1A13BDD8B766}" srcId="{209D4457-216D-4026-836C-1498FC478EED}" destId="{65B1D41B-24C3-49A3-B6BA-D773FE3FF74E}" srcOrd="4" destOrd="0" parTransId="{1324ABE3-A38B-44DF-AB65-95EF0F6DE3BE}" sibTransId="{25159AF9-0255-4CF2-ABF7-7DE9924CE008}"/>
    <dgm:cxn modelId="{848E7BE1-DC22-49E4-B655-09B13866A013}" type="presOf" srcId="{4ED3D96E-CC1A-4724-8F1B-21E6C9D56C76}" destId="{481B5CC9-C62A-4CA2-B53C-E3443820D73D}" srcOrd="0" destOrd="0" presId="urn:microsoft.com/office/officeart/2008/layout/LinedList"/>
    <dgm:cxn modelId="{D39A78E6-A3C6-488B-922A-4DE1D225C1B2}" srcId="{1197F8D0-FC37-456A-9AF7-4E8F39F541DC}" destId="{D3455902-0ED9-44BF-AF83-9AA081998DFF}" srcOrd="0" destOrd="0" parTransId="{5FD6C986-DAAC-4CA3-8E16-7FA05291ADDE}" sibTransId="{5D56364E-3EF5-4EDA-AE0A-8648FE8143EA}"/>
    <dgm:cxn modelId="{20B45BEE-C264-4CC4-91FD-B0D976B3BF4E}" srcId="{209D4457-216D-4026-836C-1498FC478EED}" destId="{67F3D530-D4D5-4302-B58C-D6A697ECA027}" srcOrd="1" destOrd="0" parTransId="{9C3C450C-73C3-47FC-8AB8-7489EEBF1024}" sibTransId="{507F4B46-BEF2-49E1-8A1A-47BE57129ED3}"/>
    <dgm:cxn modelId="{96D6CAEE-0D99-47EC-AE74-A7ED887221DB}" type="presOf" srcId="{209D4457-216D-4026-836C-1498FC478EED}" destId="{E1CA0CE3-DEEB-4632-81F6-395C188ECF62}" srcOrd="0" destOrd="0" presId="urn:microsoft.com/office/officeart/2008/layout/LinedList"/>
    <dgm:cxn modelId="{92B0617A-3EB3-4A2A-8CF0-A1C1A35E7D37}" type="presParOf" srcId="{E1CA0CE3-DEEB-4632-81F6-395C188ECF62}" destId="{9CC4FE2B-519F-4D55-AE16-16A0014BFD3C}" srcOrd="0" destOrd="0" presId="urn:microsoft.com/office/officeart/2008/layout/LinedList"/>
    <dgm:cxn modelId="{ABEEBB2F-BC58-4502-8D4C-009962E67101}" type="presParOf" srcId="{E1CA0CE3-DEEB-4632-81F6-395C188ECF62}" destId="{D3BA7DAC-89D6-4BE3-9226-A245BCC49767}" srcOrd="1" destOrd="0" presId="urn:microsoft.com/office/officeart/2008/layout/LinedList"/>
    <dgm:cxn modelId="{D1B590D5-F5FB-4081-AA5A-15CF3A3292DB}" type="presParOf" srcId="{D3BA7DAC-89D6-4BE3-9226-A245BCC49767}" destId="{945AAB9D-DEA7-40EE-85B1-58F9684A570B}" srcOrd="0" destOrd="0" presId="urn:microsoft.com/office/officeart/2008/layout/LinedList"/>
    <dgm:cxn modelId="{568CDCC9-1833-4636-B74E-C804FB55018A}" type="presParOf" srcId="{D3BA7DAC-89D6-4BE3-9226-A245BCC49767}" destId="{EBA6140D-67CC-42B8-B0A2-7B4236B59971}" srcOrd="1" destOrd="0" presId="urn:microsoft.com/office/officeart/2008/layout/LinedList"/>
    <dgm:cxn modelId="{F8765177-658E-4060-B525-715A73021262}" type="presParOf" srcId="{EBA6140D-67CC-42B8-B0A2-7B4236B59971}" destId="{4FCBA73B-2F6A-453D-837F-7F6852A9559F}" srcOrd="0" destOrd="0" presId="urn:microsoft.com/office/officeart/2008/layout/LinedList"/>
    <dgm:cxn modelId="{D102EEBE-8044-4512-BF96-D553DF56F2E6}" type="presParOf" srcId="{EBA6140D-67CC-42B8-B0A2-7B4236B59971}" destId="{FE4C26F7-E8FA-4CA2-85C0-3E7D0EC5B7A8}" srcOrd="1" destOrd="0" presId="urn:microsoft.com/office/officeart/2008/layout/LinedList"/>
    <dgm:cxn modelId="{DB183C28-D6B9-4E1D-8ADA-58A2E5DF9D66}" type="presParOf" srcId="{FE4C26F7-E8FA-4CA2-85C0-3E7D0EC5B7A8}" destId="{FE94B3BE-CFCE-4F4D-BD3D-C9ACE64A8C57}" srcOrd="0" destOrd="0" presId="urn:microsoft.com/office/officeart/2008/layout/LinedList"/>
    <dgm:cxn modelId="{BA126784-6A43-467D-AF59-0E0C492EB31A}" type="presParOf" srcId="{FE4C26F7-E8FA-4CA2-85C0-3E7D0EC5B7A8}" destId="{A60262F3-691C-40FE-8519-1967B8CDE11D}" srcOrd="1" destOrd="0" presId="urn:microsoft.com/office/officeart/2008/layout/LinedList"/>
    <dgm:cxn modelId="{7DD3C405-48D9-42F3-AF0D-2566607F667A}" type="presParOf" srcId="{FE4C26F7-E8FA-4CA2-85C0-3E7D0EC5B7A8}" destId="{F19DF628-BCA3-4E10-A5EA-6683D553E92A}" srcOrd="2" destOrd="0" presId="urn:microsoft.com/office/officeart/2008/layout/LinedList"/>
    <dgm:cxn modelId="{2C60CA13-2450-4E26-87BD-83C22AE8D7C3}" type="presParOf" srcId="{EBA6140D-67CC-42B8-B0A2-7B4236B59971}" destId="{1A7FFEB3-91DC-448C-89B9-8545C601D697}" srcOrd="2" destOrd="0" presId="urn:microsoft.com/office/officeart/2008/layout/LinedList"/>
    <dgm:cxn modelId="{EA5CC769-DE2C-447D-99CD-50A70563BF60}" type="presParOf" srcId="{EBA6140D-67CC-42B8-B0A2-7B4236B59971}" destId="{04F636FA-03D2-4768-9EF0-3607D57EA783}" srcOrd="3" destOrd="0" presId="urn:microsoft.com/office/officeart/2008/layout/LinedList"/>
    <dgm:cxn modelId="{30A52005-1393-4B2B-A5DC-8BB5E8713FBA}" type="presParOf" srcId="{E1CA0CE3-DEEB-4632-81F6-395C188ECF62}" destId="{75AE86F7-F1E1-4C39-8F78-3CE2D72DCDC4}" srcOrd="2" destOrd="0" presId="urn:microsoft.com/office/officeart/2008/layout/LinedList"/>
    <dgm:cxn modelId="{A3F7B491-A7B8-4562-980F-38EE29CEE9B8}" type="presParOf" srcId="{E1CA0CE3-DEEB-4632-81F6-395C188ECF62}" destId="{69910112-F5C6-4385-A875-F3830F9753AA}" srcOrd="3" destOrd="0" presId="urn:microsoft.com/office/officeart/2008/layout/LinedList"/>
    <dgm:cxn modelId="{F4B0F98D-79FE-49A5-8797-1C3FB58201C9}" type="presParOf" srcId="{69910112-F5C6-4385-A875-F3830F9753AA}" destId="{5FC42AFD-1CAB-4952-82AA-4EFE2D1214A3}" srcOrd="0" destOrd="0" presId="urn:microsoft.com/office/officeart/2008/layout/LinedList"/>
    <dgm:cxn modelId="{261B5A9C-CFA1-4DFF-82C4-2E8874921E76}" type="presParOf" srcId="{69910112-F5C6-4385-A875-F3830F9753AA}" destId="{22F3CF50-16D8-418E-9609-BC4495F1D843}" srcOrd="1" destOrd="0" presId="urn:microsoft.com/office/officeart/2008/layout/LinedList"/>
    <dgm:cxn modelId="{3D16EFD7-DF5F-4C34-8859-4D1A0DA815C5}" type="presParOf" srcId="{22F3CF50-16D8-418E-9609-BC4495F1D843}" destId="{7A5E19D9-EB9B-4049-96A9-8624B41952A4}" srcOrd="0" destOrd="0" presId="urn:microsoft.com/office/officeart/2008/layout/LinedList"/>
    <dgm:cxn modelId="{07ACD827-AFA8-4C34-AA87-15E1D7CE7A38}" type="presParOf" srcId="{22F3CF50-16D8-418E-9609-BC4495F1D843}" destId="{E4F7B2AD-ABE7-4101-B5EF-7A10F9CD58A1}" srcOrd="1" destOrd="0" presId="urn:microsoft.com/office/officeart/2008/layout/LinedList"/>
    <dgm:cxn modelId="{ADCCD4BD-D080-4E67-9208-474171050E91}" type="presParOf" srcId="{E4F7B2AD-ABE7-4101-B5EF-7A10F9CD58A1}" destId="{12866EDC-E477-4929-8094-7AB597A63AF2}" srcOrd="0" destOrd="0" presId="urn:microsoft.com/office/officeart/2008/layout/LinedList"/>
    <dgm:cxn modelId="{833A3BEB-57AB-44A4-83A1-C24FECB3FAE5}" type="presParOf" srcId="{E4F7B2AD-ABE7-4101-B5EF-7A10F9CD58A1}" destId="{481B5CC9-C62A-4CA2-B53C-E3443820D73D}" srcOrd="1" destOrd="0" presId="urn:microsoft.com/office/officeart/2008/layout/LinedList"/>
    <dgm:cxn modelId="{CC654574-E82C-4E5D-91B6-462B5FE3CFE4}" type="presParOf" srcId="{E4F7B2AD-ABE7-4101-B5EF-7A10F9CD58A1}" destId="{910FBEFC-5578-4806-9D9D-F80DC7528771}" srcOrd="2" destOrd="0" presId="urn:microsoft.com/office/officeart/2008/layout/LinedList"/>
    <dgm:cxn modelId="{BC69040F-AAF9-48F9-A3C6-92E8D4711C5B}" type="presParOf" srcId="{22F3CF50-16D8-418E-9609-BC4495F1D843}" destId="{F51E07EB-52EC-4A79-B37D-D6325C87640F}" srcOrd="2" destOrd="0" presId="urn:microsoft.com/office/officeart/2008/layout/LinedList"/>
    <dgm:cxn modelId="{117199A3-9488-4DDD-901E-40F1A7303904}" type="presParOf" srcId="{22F3CF50-16D8-418E-9609-BC4495F1D843}" destId="{BB663F7D-F98A-4112-9774-811C9B446DB5}" srcOrd="3" destOrd="0" presId="urn:microsoft.com/office/officeart/2008/layout/LinedList"/>
    <dgm:cxn modelId="{02F45F57-8A9A-42D2-A680-19D389DAE880}" type="presParOf" srcId="{E1CA0CE3-DEEB-4632-81F6-395C188ECF62}" destId="{C5483DF3-EE02-438D-A4C3-A02A03F90655}" srcOrd="4" destOrd="0" presId="urn:microsoft.com/office/officeart/2008/layout/LinedList"/>
    <dgm:cxn modelId="{08A719BD-D1C5-44E8-9EDD-51D62E2E9FA8}" type="presParOf" srcId="{E1CA0CE3-DEEB-4632-81F6-395C188ECF62}" destId="{6B8886DF-628F-4788-BCC2-C7363AC5798B}" srcOrd="5" destOrd="0" presId="urn:microsoft.com/office/officeart/2008/layout/LinedList"/>
    <dgm:cxn modelId="{88AA13D2-9CB9-4762-A695-BEE595059DFE}" type="presParOf" srcId="{6B8886DF-628F-4788-BCC2-C7363AC5798B}" destId="{DF7AE9C1-9FE9-4063-AADA-A58FDB8268A2}" srcOrd="0" destOrd="0" presId="urn:microsoft.com/office/officeart/2008/layout/LinedList"/>
    <dgm:cxn modelId="{06F562AB-F20D-4544-A8C4-3CE33A5F4A94}" type="presParOf" srcId="{6B8886DF-628F-4788-BCC2-C7363AC5798B}" destId="{6AF7EFDB-066C-47E8-8A47-F022010BDBC7}" srcOrd="1" destOrd="0" presId="urn:microsoft.com/office/officeart/2008/layout/LinedList"/>
    <dgm:cxn modelId="{0380FE87-3452-439B-853F-81F374E69BE0}" type="presParOf" srcId="{6AF7EFDB-066C-47E8-8A47-F022010BDBC7}" destId="{F9F783C3-B318-4B67-8CD5-6B4D73250FB0}" srcOrd="0" destOrd="0" presId="urn:microsoft.com/office/officeart/2008/layout/LinedList"/>
    <dgm:cxn modelId="{95B09FD2-84B2-45E0-B790-6F66200C1C90}" type="presParOf" srcId="{6AF7EFDB-066C-47E8-8A47-F022010BDBC7}" destId="{4B16AC1D-D64B-48BE-9ACE-39341696BF52}" srcOrd="1" destOrd="0" presId="urn:microsoft.com/office/officeart/2008/layout/LinedList"/>
    <dgm:cxn modelId="{F7D06C84-4D1E-48F0-A84C-AAB83434EA1B}" type="presParOf" srcId="{4B16AC1D-D64B-48BE-9ACE-39341696BF52}" destId="{D4F73FF1-CD4D-414A-8243-5884FB371F99}" srcOrd="0" destOrd="0" presId="urn:microsoft.com/office/officeart/2008/layout/LinedList"/>
    <dgm:cxn modelId="{7901C336-B82D-4C25-B788-098E0CE555F0}" type="presParOf" srcId="{4B16AC1D-D64B-48BE-9ACE-39341696BF52}" destId="{C64E9BFE-A1CF-4667-ACD3-00B997BBDEF9}" srcOrd="1" destOrd="0" presId="urn:microsoft.com/office/officeart/2008/layout/LinedList"/>
    <dgm:cxn modelId="{018F41EE-57AC-4154-9D99-0616035D3A33}" type="presParOf" srcId="{4B16AC1D-D64B-48BE-9ACE-39341696BF52}" destId="{EBA398FE-0AE9-4C41-B45C-7E37CEC8017E}" srcOrd="2" destOrd="0" presId="urn:microsoft.com/office/officeart/2008/layout/LinedList"/>
    <dgm:cxn modelId="{8EEE1CE3-A47C-47A2-AC57-53EB34FE7FBE}" type="presParOf" srcId="{6AF7EFDB-066C-47E8-8A47-F022010BDBC7}" destId="{40831DD9-B5AB-4842-A440-04D829967C6C}" srcOrd="2" destOrd="0" presId="urn:microsoft.com/office/officeart/2008/layout/LinedList"/>
    <dgm:cxn modelId="{4045A370-55AF-4004-B5E3-171D1D8E82D5}" type="presParOf" srcId="{6AF7EFDB-066C-47E8-8A47-F022010BDBC7}" destId="{3BE7F87A-962A-46FF-BEE5-D32ABD58A70D}" srcOrd="3" destOrd="0" presId="urn:microsoft.com/office/officeart/2008/layout/LinedList"/>
    <dgm:cxn modelId="{8301BA98-3248-40EE-92DA-4FC5D628A382}" type="presParOf" srcId="{E1CA0CE3-DEEB-4632-81F6-395C188ECF62}" destId="{BCF70091-DDFE-4098-9F21-F7B34D906D3D}" srcOrd="6" destOrd="0" presId="urn:microsoft.com/office/officeart/2008/layout/LinedList"/>
    <dgm:cxn modelId="{2FC6A946-0967-4701-B655-066CCEB2D1AC}" type="presParOf" srcId="{E1CA0CE3-DEEB-4632-81F6-395C188ECF62}" destId="{63DCC1F7-5F91-42FE-99E2-C83A2AAA0AAA}" srcOrd="7" destOrd="0" presId="urn:microsoft.com/office/officeart/2008/layout/LinedList"/>
    <dgm:cxn modelId="{F4590EA6-AE0C-4DDF-AE6B-8B2E547D2C29}" type="presParOf" srcId="{63DCC1F7-5F91-42FE-99E2-C83A2AAA0AAA}" destId="{D2BA0B10-D66D-441F-93EF-9C154E67ABB2}" srcOrd="0" destOrd="0" presId="urn:microsoft.com/office/officeart/2008/layout/LinedList"/>
    <dgm:cxn modelId="{857BB666-C731-4A75-BDF0-FA7A2818439C}" type="presParOf" srcId="{63DCC1F7-5F91-42FE-99E2-C83A2AAA0AAA}" destId="{C2B032E1-B063-4516-8C0E-AB5BFC2D7F97}" srcOrd="1" destOrd="0" presId="urn:microsoft.com/office/officeart/2008/layout/LinedList"/>
    <dgm:cxn modelId="{D83AF7C8-DCBC-4F6A-82D2-A14901B9FB7A}" type="presParOf" srcId="{E1CA0CE3-DEEB-4632-81F6-395C188ECF62}" destId="{0E6EFAD4-D4BC-4F27-8C00-87B47D0E2E53}" srcOrd="8" destOrd="0" presId="urn:microsoft.com/office/officeart/2008/layout/LinedList"/>
    <dgm:cxn modelId="{00291FD1-75E0-4A5C-95A1-51D375483220}" type="presParOf" srcId="{E1CA0CE3-DEEB-4632-81F6-395C188ECF62}" destId="{67108C65-0F07-480F-ABBF-1895B6354A23}" srcOrd="9" destOrd="0" presId="urn:microsoft.com/office/officeart/2008/layout/LinedList"/>
    <dgm:cxn modelId="{71285BDA-A407-470B-8DD4-04659A4A5EED}" type="presParOf" srcId="{67108C65-0F07-480F-ABBF-1895B6354A23}" destId="{888200ED-6F81-48F3-B0C3-9F69158A12FC}" srcOrd="0" destOrd="0" presId="urn:microsoft.com/office/officeart/2008/layout/LinedList"/>
    <dgm:cxn modelId="{00105CC1-F8B5-4909-82E8-2FC056EFAD04}" type="presParOf" srcId="{67108C65-0F07-480F-ABBF-1895B6354A23}" destId="{852E3813-C769-441A-84F2-4E6A983E100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تحديد مُتغيرات البحث وصياغة التساؤلات والفروض</a:t>
          </a:r>
          <a:endParaRPr lang="en-US" sz="2500" b="1" kern="1200" dirty="0">
            <a:cs typeface="+mj-cs"/>
          </a:endParaRPr>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من صياغة المُشكلة إلى تصميم البحث</a:t>
          </a:r>
          <a:endParaRPr lang="en-US" sz="2500" b="1" kern="1200" dirty="0">
            <a:cs typeface="+mj-cs"/>
          </a:endParaRPr>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أهمية دراسة المُشكلة البحثية وأهدافها</a:t>
          </a:r>
          <a:endParaRPr lang="en-US" sz="2500" b="1" kern="1200" dirty="0">
            <a:cs typeface="+mj-cs"/>
          </a:endParaRPr>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المُشكلة البحثية</a:t>
          </a:r>
          <a:endParaRPr lang="en-US" sz="2500" b="1" kern="1200" dirty="0">
            <a:cs typeface="+mj-cs"/>
          </a:endParaRPr>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أنواع البحوث والدراسات العِلمية</a:t>
          </a:r>
          <a:endParaRPr lang="en-US" sz="2500" b="1" kern="1200" dirty="0">
            <a:cs typeface="+mj-cs"/>
          </a:endParaRPr>
        </a:p>
      </dsp:txBody>
      <dsp:txXfrm rot="10800000">
        <a:off x="1830529" y="3567885"/>
        <a:ext cx="5732200" cy="686902"/>
      </dsp:txXfrm>
    </dsp:sp>
    <dsp:sp modelId="{BB830121-A4B6-4733-A054-584773C1FCE6}">
      <dsp:nvSpPr>
        <dsp:cNvPr id="0" name=""/>
        <dsp:cNvSpPr/>
      </dsp:nvSpPr>
      <dsp:spPr>
        <a:xfrm>
          <a:off x="1315353" y="352535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إتمام المُسودة النهائية للبحث</a:t>
          </a:r>
          <a:endParaRPr lang="en-US" sz="2500" b="1" kern="1200" dirty="0">
            <a:cs typeface="+mj-cs"/>
          </a:endParaRPr>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جمع البيانات ومُعالجتها</a:t>
          </a:r>
          <a:endParaRPr lang="en-US" sz="2500" b="1" kern="1200" dirty="0">
            <a:cs typeface="+mj-cs"/>
          </a:endParaRPr>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تحليل المُحتوى</a:t>
          </a:r>
          <a:endParaRPr lang="en-US" sz="2500" b="1" kern="1200" dirty="0">
            <a:cs typeface="+mj-cs"/>
          </a:endParaRPr>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الاستبيان</a:t>
          </a:r>
          <a:endParaRPr lang="en-US" sz="2500" b="1" kern="1200" dirty="0">
            <a:cs typeface="+mj-cs"/>
          </a:endParaRPr>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5250" rIns="177800" bIns="95250" numCol="1" spcCol="1270" anchor="ctr" anchorCtr="0">
          <a:noAutofit/>
          <a:flatTx/>
        </a:bodyPr>
        <a:lstStyle/>
        <a:p>
          <a:pPr marL="0" lvl="0" indent="0" algn="ctr" defTabSz="1111250">
            <a:lnSpc>
              <a:spcPct val="90000"/>
            </a:lnSpc>
            <a:spcBef>
              <a:spcPct val="0"/>
            </a:spcBef>
            <a:spcAft>
              <a:spcPct val="35000"/>
            </a:spcAft>
            <a:buFont typeface="+mj-lt"/>
            <a:buNone/>
          </a:pPr>
          <a:r>
            <a:rPr lang="ar-EG" sz="2500" b="1" kern="1200" dirty="0">
              <a:cs typeface="+mj-cs"/>
            </a:rPr>
            <a:t>الإطار المفاهيمي وأدوات البحث</a:t>
          </a:r>
          <a:endParaRPr lang="en-US" sz="2500" b="1" kern="1200" dirty="0">
            <a:cs typeface="+mj-cs"/>
          </a:endParaRPr>
        </a:p>
      </dsp:txBody>
      <dsp:txXfrm rot="10800000">
        <a:off x="1830529" y="3567885"/>
        <a:ext cx="5732200" cy="686902"/>
      </dsp:txXfrm>
    </dsp:sp>
    <dsp:sp modelId="{BB830121-A4B6-4733-A054-584773C1FCE6}">
      <dsp:nvSpPr>
        <dsp:cNvPr id="0" name=""/>
        <dsp:cNvSpPr/>
      </dsp:nvSpPr>
      <dsp:spPr>
        <a:xfrm>
          <a:off x="1315353" y="3567885"/>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FE2B-519F-4D55-AE16-16A0014BFD3C}">
      <dsp:nvSpPr>
        <dsp:cNvPr id="0" name=""/>
        <dsp:cNvSpPr/>
      </dsp:nvSpPr>
      <dsp:spPr>
        <a:xfrm>
          <a:off x="0" y="45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945AAB9D-DEA7-40EE-85B1-58F9684A570B}">
      <dsp:nvSpPr>
        <dsp:cNvPr id="0" name=""/>
        <dsp:cNvSpPr/>
      </dsp:nvSpPr>
      <dsp:spPr>
        <a:xfrm>
          <a:off x="7791423" y="45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الأول:</a:t>
          </a:r>
          <a:endParaRPr lang="en-US" sz="2500" kern="1200" dirty="0">
            <a:cs typeface="+mj-cs"/>
          </a:endParaRPr>
        </a:p>
      </dsp:txBody>
      <dsp:txXfrm>
        <a:off x="7791423" y="455"/>
        <a:ext cx="1947855" cy="745670"/>
      </dsp:txXfrm>
    </dsp:sp>
    <dsp:sp modelId="{A60262F3-691C-40FE-8519-1967B8CDE11D}">
      <dsp:nvSpPr>
        <dsp:cNvPr id="0" name=""/>
        <dsp:cNvSpPr/>
      </dsp:nvSpPr>
      <dsp:spPr>
        <a:xfrm>
          <a:off x="0" y="3431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Font typeface="+mj-lt"/>
            <a:buNone/>
          </a:pPr>
          <a:r>
            <a:rPr lang="ar-SA" sz="2400" b="1" kern="1200" dirty="0">
              <a:latin typeface="Alexandria"/>
              <a:cs typeface="+mj-cs"/>
            </a:rPr>
            <a:t>تقديم الأفكار البحثية والموافقة عليها.</a:t>
          </a:r>
          <a:endParaRPr lang="en-US" sz="2400" b="1" kern="1200" dirty="0">
            <a:latin typeface="Alexandria"/>
            <a:cs typeface="+mj-cs"/>
          </a:endParaRPr>
        </a:p>
      </dsp:txBody>
      <dsp:txXfrm>
        <a:off x="0" y="34316"/>
        <a:ext cx="7645334" cy="677220"/>
      </dsp:txXfrm>
    </dsp:sp>
    <dsp:sp modelId="{1A7FFEB3-91DC-448C-89B9-8545C601D697}">
      <dsp:nvSpPr>
        <dsp:cNvPr id="0" name=""/>
        <dsp:cNvSpPr/>
      </dsp:nvSpPr>
      <dsp:spPr>
        <a:xfrm>
          <a:off x="0" y="711536"/>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75AE86F7-F1E1-4C39-8F78-3CE2D72DCDC4}">
      <dsp:nvSpPr>
        <dsp:cNvPr id="0" name=""/>
        <dsp:cNvSpPr/>
      </dsp:nvSpPr>
      <dsp:spPr>
        <a:xfrm>
          <a:off x="0" y="74612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FC42AFD-1CAB-4952-82AA-4EFE2D1214A3}">
      <dsp:nvSpPr>
        <dsp:cNvPr id="0" name=""/>
        <dsp:cNvSpPr/>
      </dsp:nvSpPr>
      <dsp:spPr>
        <a:xfrm>
          <a:off x="7791423" y="74612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الثاني:</a:t>
          </a:r>
          <a:endParaRPr lang="en-US" sz="2500" kern="1200" dirty="0">
            <a:cs typeface="+mj-cs"/>
          </a:endParaRPr>
        </a:p>
      </dsp:txBody>
      <dsp:txXfrm>
        <a:off x="7791423" y="746125"/>
        <a:ext cx="1947855" cy="745670"/>
      </dsp:txXfrm>
    </dsp:sp>
    <dsp:sp modelId="{481B5CC9-C62A-4CA2-B53C-E3443820D73D}">
      <dsp:nvSpPr>
        <dsp:cNvPr id="0" name=""/>
        <dsp:cNvSpPr/>
      </dsp:nvSpPr>
      <dsp:spPr>
        <a:xfrm>
          <a:off x="0" y="77998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Font typeface="+mj-lt"/>
            <a:buNone/>
          </a:pPr>
          <a:r>
            <a:rPr lang="ar-SA" sz="2400" b="1" kern="1200" dirty="0">
              <a:solidFill>
                <a:prstClr val="black">
                  <a:hueOff val="0"/>
                  <a:satOff val="0"/>
                  <a:lumOff val="0"/>
                  <a:alphaOff val="0"/>
                </a:prstClr>
              </a:solidFill>
              <a:latin typeface="Alexandria"/>
              <a:ea typeface="+mn-ea"/>
              <a:cs typeface="+mj-cs"/>
            </a:rPr>
            <a:t>تسليم </a:t>
          </a:r>
          <a:r>
            <a:rPr lang="ar-EG" sz="2400" b="1" kern="1200" dirty="0">
              <a:solidFill>
                <a:prstClr val="black">
                  <a:hueOff val="0"/>
                  <a:satOff val="0"/>
                  <a:lumOff val="0"/>
                  <a:alphaOff val="0"/>
                </a:prstClr>
              </a:solidFill>
              <a:latin typeface="Alexandria"/>
              <a:ea typeface="+mn-ea"/>
              <a:cs typeface="+mj-cs"/>
            </a:rPr>
            <a:t>غلاف و</a:t>
          </a:r>
          <a:r>
            <a:rPr lang="ar-SA" sz="2400" b="1" kern="1200" dirty="0">
              <a:solidFill>
                <a:prstClr val="black">
                  <a:hueOff val="0"/>
                  <a:satOff val="0"/>
                  <a:lumOff val="0"/>
                  <a:alphaOff val="0"/>
                </a:prstClr>
              </a:solidFill>
              <a:latin typeface="Alexandria"/>
              <a:ea typeface="+mn-ea"/>
              <a:cs typeface="+mj-cs"/>
            </a:rPr>
            <a:t>عنوان البحث</a:t>
          </a:r>
          <a:r>
            <a:rPr lang="ar-SA" sz="2800" b="1" kern="1200" dirty="0">
              <a:latin typeface="Alexandria"/>
              <a:cs typeface="+mj-cs"/>
            </a:rPr>
            <a:t>.</a:t>
          </a:r>
          <a:endParaRPr lang="en-US" sz="2800" b="1" kern="1200" dirty="0">
            <a:solidFill>
              <a:prstClr val="black">
                <a:hueOff val="0"/>
                <a:satOff val="0"/>
                <a:lumOff val="0"/>
                <a:alphaOff val="0"/>
              </a:prstClr>
            </a:solidFill>
            <a:latin typeface="Alexandria"/>
            <a:ea typeface="+mn-ea"/>
            <a:cs typeface="+mj-cs"/>
          </a:endParaRPr>
        </a:p>
      </dsp:txBody>
      <dsp:txXfrm>
        <a:off x="0" y="779986"/>
        <a:ext cx="7645334" cy="677220"/>
      </dsp:txXfrm>
    </dsp:sp>
    <dsp:sp modelId="{F51E07EB-52EC-4A79-B37D-D6325C87640F}">
      <dsp:nvSpPr>
        <dsp:cNvPr id="0" name=""/>
        <dsp:cNvSpPr/>
      </dsp:nvSpPr>
      <dsp:spPr>
        <a:xfrm>
          <a:off x="0" y="145720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C5483DF3-EE02-438D-A4C3-A02A03F90655}">
      <dsp:nvSpPr>
        <dsp:cNvPr id="0" name=""/>
        <dsp:cNvSpPr/>
      </dsp:nvSpPr>
      <dsp:spPr>
        <a:xfrm>
          <a:off x="0" y="149179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F7AE9C1-9FE9-4063-AADA-A58FDB8268A2}">
      <dsp:nvSpPr>
        <dsp:cNvPr id="0" name=""/>
        <dsp:cNvSpPr/>
      </dsp:nvSpPr>
      <dsp:spPr>
        <a:xfrm>
          <a:off x="7979741" y="1491796"/>
          <a:ext cx="1759537"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الثالث:</a:t>
          </a:r>
          <a:endParaRPr lang="en-US" sz="2500" kern="1200" dirty="0">
            <a:cs typeface="+mj-cs"/>
          </a:endParaRPr>
        </a:p>
      </dsp:txBody>
      <dsp:txXfrm>
        <a:off x="7979741" y="1491796"/>
        <a:ext cx="1759537" cy="745670"/>
      </dsp:txXfrm>
    </dsp:sp>
    <dsp:sp modelId="{C64E9BFE-A1CF-4667-ACD3-00B997BBDEF9}">
      <dsp:nvSpPr>
        <dsp:cNvPr id="0" name=""/>
        <dsp:cNvSpPr/>
      </dsp:nvSpPr>
      <dsp:spPr>
        <a:xfrm>
          <a:off x="3247" y="1495072"/>
          <a:ext cx="7844528" cy="4726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1422400">
            <a:lnSpc>
              <a:spcPct val="90000"/>
            </a:lnSpc>
            <a:spcBef>
              <a:spcPct val="0"/>
            </a:spcBef>
            <a:spcAft>
              <a:spcPct val="35000"/>
            </a:spcAft>
            <a:buFont typeface="+mj-lt"/>
            <a:buNone/>
          </a:pPr>
          <a:r>
            <a:rPr lang="ar-SA" sz="2000" b="1" kern="1200" dirty="0">
              <a:latin typeface="Alexandria"/>
              <a:cs typeface="+mj-cs"/>
            </a:rPr>
            <a:t>تقديم</a:t>
          </a:r>
          <a:r>
            <a:rPr lang="ar-EG" sz="2000" b="1" kern="1200" dirty="0">
              <a:solidFill>
                <a:prstClr val="black">
                  <a:hueOff val="0"/>
                  <a:satOff val="0"/>
                  <a:lumOff val="0"/>
                  <a:alphaOff val="0"/>
                </a:prstClr>
              </a:solidFill>
              <a:latin typeface="Alexandria"/>
              <a:ea typeface="+mn-ea"/>
              <a:cs typeface="+mj-cs"/>
            </a:rPr>
            <a:t> </a:t>
          </a:r>
          <a:r>
            <a:rPr lang="ar-SA" sz="2000" b="1" kern="1200" dirty="0">
              <a:latin typeface="Alexandria"/>
              <a:cs typeface="+mj-cs"/>
            </a:rPr>
            <a:t>الدراسات السابقة م</a:t>
          </a:r>
          <a:r>
            <a:rPr lang="ar-EG" sz="2000" b="1" kern="1200" dirty="0">
              <a:latin typeface="Alexandria"/>
              <a:cs typeface="+mj-cs"/>
            </a:rPr>
            <a:t>ُ</a:t>
          </a:r>
          <a:r>
            <a:rPr lang="ar-SA" sz="2000" b="1" kern="1200" dirty="0">
              <a:latin typeface="Alexandria"/>
              <a:cs typeface="+mj-cs"/>
            </a:rPr>
            <a:t>قس</a:t>
          </a:r>
          <a:r>
            <a:rPr lang="ar-EG" sz="2000" b="1" kern="1200" dirty="0">
              <a:latin typeface="Alexandria"/>
              <a:cs typeface="+mj-cs"/>
            </a:rPr>
            <a:t>ّ</a:t>
          </a:r>
          <a:r>
            <a:rPr lang="ar-SA" sz="2000" b="1" kern="1200" dirty="0">
              <a:latin typeface="Alexandria"/>
              <a:cs typeface="+mj-cs"/>
            </a:rPr>
            <a:t>مة إلى محورين </a:t>
          </a:r>
          <a:r>
            <a:rPr lang="ar-EG" sz="2000" b="1" kern="1200" dirty="0">
              <a:latin typeface="Alexandria"/>
              <a:cs typeface="+mj-cs"/>
            </a:rPr>
            <a:t>(</a:t>
          </a:r>
          <a:r>
            <a:rPr lang="ar-SA" sz="2000" b="1" kern="1200" dirty="0">
              <a:latin typeface="Alexandria"/>
              <a:cs typeface="+mj-cs"/>
            </a:rPr>
            <a:t>ارتباطًا بمتغيرات الدراسة</a:t>
          </a:r>
          <a:r>
            <a:rPr lang="ar-EG" sz="2000" b="1" kern="1200" dirty="0">
              <a:latin typeface="Alexandria"/>
              <a:cs typeface="+mj-cs"/>
            </a:rPr>
            <a:t>)،</a:t>
          </a:r>
          <a:r>
            <a:rPr lang="ar-SA" sz="2000" b="1" kern="1200" dirty="0">
              <a:latin typeface="Alexandria"/>
              <a:cs typeface="+mj-cs"/>
            </a:rPr>
            <a:t> والتعليق على الدراسات السابقة</a:t>
          </a:r>
          <a:r>
            <a:rPr lang="ar-SA" sz="2000" b="1" kern="1200" dirty="0">
              <a:solidFill>
                <a:prstClr val="black">
                  <a:hueOff val="0"/>
                  <a:satOff val="0"/>
                  <a:lumOff val="0"/>
                  <a:alphaOff val="0"/>
                </a:prstClr>
              </a:solidFill>
              <a:latin typeface="Alexandria"/>
              <a:ea typeface="+mn-ea"/>
              <a:cs typeface="+mj-cs"/>
            </a:rPr>
            <a:t>.</a:t>
          </a:r>
          <a:endParaRPr lang="en-US" sz="2000" b="1" kern="1200" dirty="0">
            <a:solidFill>
              <a:prstClr val="black">
                <a:hueOff val="0"/>
                <a:satOff val="0"/>
                <a:lumOff val="0"/>
                <a:alphaOff val="0"/>
              </a:prstClr>
            </a:solidFill>
            <a:latin typeface="Alexandria"/>
            <a:ea typeface="+mn-ea"/>
            <a:cs typeface="+mj-cs"/>
          </a:endParaRPr>
        </a:p>
      </dsp:txBody>
      <dsp:txXfrm>
        <a:off x="3247" y="1495072"/>
        <a:ext cx="7844528" cy="472651"/>
      </dsp:txXfrm>
    </dsp:sp>
    <dsp:sp modelId="{40831DD9-B5AB-4842-A440-04D829967C6C}">
      <dsp:nvSpPr>
        <dsp:cNvPr id="0" name=""/>
        <dsp:cNvSpPr/>
      </dsp:nvSpPr>
      <dsp:spPr>
        <a:xfrm>
          <a:off x="941590" y="1968521"/>
          <a:ext cx="703815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F25E4B9B-E30B-4CC0-B429-AB4E054D420F}">
      <dsp:nvSpPr>
        <dsp:cNvPr id="0" name=""/>
        <dsp:cNvSpPr/>
      </dsp:nvSpPr>
      <dsp:spPr>
        <a:xfrm>
          <a:off x="570175" y="2328776"/>
          <a:ext cx="7324147" cy="260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1422400">
            <a:lnSpc>
              <a:spcPct val="90000"/>
            </a:lnSpc>
            <a:spcBef>
              <a:spcPct val="0"/>
            </a:spcBef>
            <a:spcAft>
              <a:spcPct val="35000"/>
            </a:spcAft>
            <a:buNone/>
          </a:pPr>
          <a:r>
            <a:rPr lang="ar-SA" sz="2000" b="1" kern="1200" dirty="0">
              <a:latin typeface="Alexandria"/>
              <a:cs typeface="+mj-cs"/>
            </a:rPr>
            <a:t>تقديم الإطار المعرفي للدراسة، والنظرية الع</a:t>
          </a:r>
          <a:r>
            <a:rPr lang="ar-EG" sz="2000" b="1" kern="1200" dirty="0">
              <a:latin typeface="Alexandria"/>
              <a:cs typeface="+mj-cs"/>
            </a:rPr>
            <a:t>ِ</a:t>
          </a:r>
          <a:r>
            <a:rPr lang="ar-SA" sz="2000" b="1" kern="1200" dirty="0">
              <a:latin typeface="Alexandria"/>
              <a:cs typeface="+mj-cs"/>
            </a:rPr>
            <a:t>لمية الم</a:t>
          </a:r>
          <a:r>
            <a:rPr lang="ar-EG" sz="2000" b="1" kern="1200" dirty="0">
              <a:latin typeface="Alexandria"/>
              <a:cs typeface="+mj-cs"/>
            </a:rPr>
            <a:t>ُ</a:t>
          </a:r>
          <a:r>
            <a:rPr lang="ar-SA" sz="2000" b="1" kern="1200" dirty="0">
              <a:latin typeface="Alexandria"/>
              <a:cs typeface="+mj-cs"/>
            </a:rPr>
            <a:t>ستخدمة (إن وجدت).</a:t>
          </a:r>
          <a:endParaRPr lang="en-US" sz="2000" b="1" kern="1200" dirty="0">
            <a:solidFill>
              <a:prstClr val="black">
                <a:hueOff val="0"/>
                <a:satOff val="0"/>
                <a:lumOff val="0"/>
                <a:alphaOff val="0"/>
              </a:prstClr>
            </a:solidFill>
            <a:latin typeface="Alexandria"/>
            <a:ea typeface="+mn-ea"/>
            <a:cs typeface="+mj-cs"/>
          </a:endParaRPr>
        </a:p>
      </dsp:txBody>
      <dsp:txXfrm>
        <a:off x="570175" y="2328776"/>
        <a:ext cx="7324147" cy="260723"/>
      </dsp:txXfrm>
    </dsp:sp>
    <dsp:sp modelId="{CB65699A-B6DE-4613-B496-9F93B77DE689}">
      <dsp:nvSpPr>
        <dsp:cNvPr id="0" name=""/>
        <dsp:cNvSpPr/>
      </dsp:nvSpPr>
      <dsp:spPr>
        <a:xfrm>
          <a:off x="941590" y="2233318"/>
          <a:ext cx="703815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BCF70091-DDFE-4098-9F21-F7B34D906D3D}">
      <dsp:nvSpPr>
        <dsp:cNvPr id="0" name=""/>
        <dsp:cNvSpPr/>
      </dsp:nvSpPr>
      <dsp:spPr>
        <a:xfrm>
          <a:off x="0" y="223746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2BA0B10-D66D-441F-93EF-9C154E67ABB2}">
      <dsp:nvSpPr>
        <dsp:cNvPr id="0" name=""/>
        <dsp:cNvSpPr/>
      </dsp:nvSpPr>
      <dsp:spPr>
        <a:xfrm>
          <a:off x="7791423" y="223746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الرابع:</a:t>
          </a:r>
          <a:endParaRPr lang="en-US" sz="2500" kern="1200" dirty="0">
            <a:cs typeface="+mj-cs"/>
          </a:endParaRPr>
        </a:p>
      </dsp:txBody>
      <dsp:txXfrm>
        <a:off x="7791423" y="2237466"/>
        <a:ext cx="1947855" cy="745670"/>
      </dsp:txXfrm>
    </dsp:sp>
    <dsp:sp modelId="{0E6EFAD4-D4BC-4F27-8C00-87B47D0E2E53}">
      <dsp:nvSpPr>
        <dsp:cNvPr id="0" name=""/>
        <dsp:cNvSpPr/>
      </dsp:nvSpPr>
      <dsp:spPr>
        <a:xfrm>
          <a:off x="0" y="2983137"/>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88200ED-6F81-48F3-B0C3-9F69158A12FC}">
      <dsp:nvSpPr>
        <dsp:cNvPr id="0" name=""/>
        <dsp:cNvSpPr/>
      </dsp:nvSpPr>
      <dsp:spPr>
        <a:xfrm>
          <a:off x="7791423" y="2983137"/>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cs typeface="+mj-cs"/>
            </a:rPr>
            <a:t>الأسبوع الخامس:</a:t>
          </a:r>
          <a:endParaRPr lang="en-US" sz="2500" kern="1200" dirty="0">
            <a:cs typeface="+mj-cs"/>
          </a:endParaRPr>
        </a:p>
      </dsp:txBody>
      <dsp:txXfrm>
        <a:off x="7791423" y="2983137"/>
        <a:ext cx="1947855" cy="7456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FE2B-519F-4D55-AE16-16A0014BFD3C}">
      <dsp:nvSpPr>
        <dsp:cNvPr id="0" name=""/>
        <dsp:cNvSpPr/>
      </dsp:nvSpPr>
      <dsp:spPr>
        <a:xfrm>
          <a:off x="0" y="45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945AAB9D-DEA7-40EE-85B1-58F9684A570B}">
      <dsp:nvSpPr>
        <dsp:cNvPr id="0" name=""/>
        <dsp:cNvSpPr/>
      </dsp:nvSpPr>
      <dsp:spPr>
        <a:xfrm>
          <a:off x="7791423" y="45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السادس:</a:t>
          </a:r>
          <a:endParaRPr lang="en-US" sz="2500" kern="1200" dirty="0"/>
        </a:p>
      </dsp:txBody>
      <dsp:txXfrm>
        <a:off x="7791423" y="455"/>
        <a:ext cx="1947855" cy="745670"/>
      </dsp:txXfrm>
    </dsp:sp>
    <dsp:sp modelId="{A60262F3-691C-40FE-8519-1967B8CDE11D}">
      <dsp:nvSpPr>
        <dsp:cNvPr id="0" name=""/>
        <dsp:cNvSpPr/>
      </dsp:nvSpPr>
      <dsp:spPr>
        <a:xfrm>
          <a:off x="0" y="3431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Font typeface="+mj-lt"/>
            <a:buNone/>
          </a:pPr>
          <a:r>
            <a:rPr lang="ar-SA" sz="2000" b="1" kern="1200" dirty="0">
              <a:latin typeface="Times New Roman" panose="02020603050405020304" pitchFamily="18" charset="0"/>
              <a:cs typeface="Times New Roman" panose="02020603050405020304" pitchFamily="18" charset="0"/>
            </a:rPr>
            <a:t>تقديم مفاهيم الدراسة الاصطلاحية والإجرائية، ونوع ومنهج الدراسة، ومجتمع وعينة الدراسة.</a:t>
          </a:r>
          <a:endParaRPr lang="en-US" sz="2000" b="1" kern="1200" dirty="0">
            <a:latin typeface="Times New Roman" panose="02020603050405020304" pitchFamily="18" charset="0"/>
            <a:cs typeface="Times New Roman" panose="02020603050405020304" pitchFamily="18" charset="0"/>
          </a:endParaRPr>
        </a:p>
      </dsp:txBody>
      <dsp:txXfrm>
        <a:off x="0" y="34316"/>
        <a:ext cx="7645334" cy="677220"/>
      </dsp:txXfrm>
    </dsp:sp>
    <dsp:sp modelId="{1A7FFEB3-91DC-448C-89B9-8545C601D697}">
      <dsp:nvSpPr>
        <dsp:cNvPr id="0" name=""/>
        <dsp:cNvSpPr/>
      </dsp:nvSpPr>
      <dsp:spPr>
        <a:xfrm>
          <a:off x="0" y="711536"/>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75AE86F7-F1E1-4C39-8F78-3CE2D72DCDC4}">
      <dsp:nvSpPr>
        <dsp:cNvPr id="0" name=""/>
        <dsp:cNvSpPr/>
      </dsp:nvSpPr>
      <dsp:spPr>
        <a:xfrm>
          <a:off x="0" y="74612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FC42AFD-1CAB-4952-82AA-4EFE2D1214A3}">
      <dsp:nvSpPr>
        <dsp:cNvPr id="0" name=""/>
        <dsp:cNvSpPr/>
      </dsp:nvSpPr>
      <dsp:spPr>
        <a:xfrm>
          <a:off x="7791423" y="74612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السابع:</a:t>
          </a:r>
          <a:endParaRPr lang="en-US" sz="2500" kern="1200" dirty="0"/>
        </a:p>
      </dsp:txBody>
      <dsp:txXfrm>
        <a:off x="7791423" y="746125"/>
        <a:ext cx="1947855" cy="745670"/>
      </dsp:txXfrm>
    </dsp:sp>
    <dsp:sp modelId="{481B5CC9-C62A-4CA2-B53C-E3443820D73D}">
      <dsp:nvSpPr>
        <dsp:cNvPr id="0" name=""/>
        <dsp:cNvSpPr/>
      </dsp:nvSpPr>
      <dsp:spPr>
        <a:xfrm>
          <a:off x="0" y="755444"/>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Font typeface="+mj-lt"/>
            <a:buNone/>
          </a:pPr>
          <a:r>
            <a:rPr lang="ar-SA" sz="2000" b="1" kern="1200" dirty="0"/>
            <a:t>تسليم أداة جمع البيانات، والموافقة عليها من المشرف، وتحكيمها </a:t>
          </a:r>
          <a:r>
            <a:rPr lang="ar-EG" sz="2000" b="1" kern="1200" dirty="0"/>
            <a:t>(</a:t>
          </a:r>
          <a:r>
            <a:rPr lang="ar-SA" sz="2000" b="1" kern="1200" dirty="0"/>
            <a:t>من </a:t>
          </a:r>
          <a:r>
            <a:rPr lang="ar-EG" sz="2000" b="1" kern="1200" dirty="0"/>
            <a:t>2</a:t>
          </a:r>
          <a:r>
            <a:rPr lang="ar-SA" sz="2000" b="1" kern="1200" dirty="0"/>
            <a:t> من الأساتذة</a:t>
          </a:r>
          <a:r>
            <a:rPr lang="ar-EG" sz="2000" b="1" kern="1200" dirty="0"/>
            <a:t>)</a:t>
          </a:r>
          <a:r>
            <a:rPr lang="ar-SA" sz="2000" b="1" kern="1200" dirty="0"/>
            <a:t>، مع كتابة اختبارات الصدق والثبات</a:t>
          </a:r>
          <a:r>
            <a:rPr lang="ar-EG" sz="2000" b="1" kern="1200" dirty="0"/>
            <a:t>.</a:t>
          </a:r>
          <a:endParaRPr lang="en-US" sz="20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755444"/>
        <a:ext cx="7645334" cy="677220"/>
      </dsp:txXfrm>
    </dsp:sp>
    <dsp:sp modelId="{F51E07EB-52EC-4A79-B37D-D6325C87640F}">
      <dsp:nvSpPr>
        <dsp:cNvPr id="0" name=""/>
        <dsp:cNvSpPr/>
      </dsp:nvSpPr>
      <dsp:spPr>
        <a:xfrm>
          <a:off x="0" y="145720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C5483DF3-EE02-438D-A4C3-A02A03F90655}">
      <dsp:nvSpPr>
        <dsp:cNvPr id="0" name=""/>
        <dsp:cNvSpPr/>
      </dsp:nvSpPr>
      <dsp:spPr>
        <a:xfrm>
          <a:off x="0" y="149179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F7AE9C1-9FE9-4063-AADA-A58FDB8268A2}">
      <dsp:nvSpPr>
        <dsp:cNvPr id="0" name=""/>
        <dsp:cNvSpPr/>
      </dsp:nvSpPr>
      <dsp:spPr>
        <a:xfrm>
          <a:off x="7791423" y="149179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الثامن:</a:t>
          </a:r>
          <a:endParaRPr lang="en-US" sz="2500" kern="1200" dirty="0"/>
        </a:p>
      </dsp:txBody>
      <dsp:txXfrm>
        <a:off x="7791423" y="1491796"/>
        <a:ext cx="1947855" cy="745670"/>
      </dsp:txXfrm>
    </dsp:sp>
    <dsp:sp modelId="{C64E9BFE-A1CF-4667-ACD3-00B997BBDEF9}">
      <dsp:nvSpPr>
        <dsp:cNvPr id="0" name=""/>
        <dsp:cNvSpPr/>
      </dsp:nvSpPr>
      <dsp:spPr>
        <a:xfrm>
          <a:off x="0" y="1525657"/>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422400">
            <a:lnSpc>
              <a:spcPct val="90000"/>
            </a:lnSpc>
            <a:spcBef>
              <a:spcPct val="0"/>
            </a:spcBef>
            <a:spcAft>
              <a:spcPct val="35000"/>
            </a:spcAft>
            <a:buFont typeface="+mj-lt"/>
            <a:buNone/>
          </a:pPr>
          <a:r>
            <a:rPr lang="ar-SA" sz="2400" b="1" kern="1200" dirty="0"/>
            <a:t>تقديم نتائج الدراسة والتوصيات.</a:t>
          </a:r>
          <a:endParaRPr lang="en-US" sz="24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1525657"/>
        <a:ext cx="7645334" cy="677220"/>
      </dsp:txXfrm>
    </dsp:sp>
    <dsp:sp modelId="{40831DD9-B5AB-4842-A440-04D829967C6C}">
      <dsp:nvSpPr>
        <dsp:cNvPr id="0" name=""/>
        <dsp:cNvSpPr/>
      </dsp:nvSpPr>
      <dsp:spPr>
        <a:xfrm>
          <a:off x="0" y="220287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BCF70091-DDFE-4098-9F21-F7B34D906D3D}">
      <dsp:nvSpPr>
        <dsp:cNvPr id="0" name=""/>
        <dsp:cNvSpPr/>
      </dsp:nvSpPr>
      <dsp:spPr>
        <a:xfrm>
          <a:off x="0" y="223746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2BA0B10-D66D-441F-93EF-9C154E67ABB2}">
      <dsp:nvSpPr>
        <dsp:cNvPr id="0" name=""/>
        <dsp:cNvSpPr/>
      </dsp:nvSpPr>
      <dsp:spPr>
        <a:xfrm>
          <a:off x="7791423" y="223746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التاسع:</a:t>
          </a:r>
          <a:endParaRPr lang="en-US" sz="2500" kern="1200" dirty="0"/>
        </a:p>
      </dsp:txBody>
      <dsp:txXfrm>
        <a:off x="7791423" y="2237466"/>
        <a:ext cx="1947855" cy="745670"/>
      </dsp:txXfrm>
    </dsp:sp>
    <dsp:sp modelId="{0E6EFAD4-D4BC-4F27-8C00-87B47D0E2E53}">
      <dsp:nvSpPr>
        <dsp:cNvPr id="0" name=""/>
        <dsp:cNvSpPr/>
      </dsp:nvSpPr>
      <dsp:spPr>
        <a:xfrm>
          <a:off x="0" y="2983137"/>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88200ED-6F81-48F3-B0C3-9F69158A12FC}">
      <dsp:nvSpPr>
        <dsp:cNvPr id="0" name=""/>
        <dsp:cNvSpPr/>
      </dsp:nvSpPr>
      <dsp:spPr>
        <a:xfrm>
          <a:off x="7791423" y="2983137"/>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العاشر:</a:t>
          </a:r>
          <a:endParaRPr lang="en-US" sz="2500" kern="1200" dirty="0"/>
        </a:p>
      </dsp:txBody>
      <dsp:txXfrm>
        <a:off x="7791423" y="2983137"/>
        <a:ext cx="1947855" cy="74567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2">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45843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JP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hemeOverride" Target="../theme/themeOverride2.xml"/><Relationship Id="rId5" Type="http://schemas.openxmlformats.org/officeDocument/2006/relationships/image" Target="../media/image8.pn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4.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5.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6.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8.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9.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0.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hemeOverride" Target="../theme/themeOverride1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hemeOverride" Target="../theme/themeOverride1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3.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4.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6.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8.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9.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0.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3.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4.xm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5.xml"/></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6.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JP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hemeOverride" Target="../theme/themeOverride2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JPG"/><Relationship Id="rId7" Type="http://schemas.openxmlformats.org/officeDocument/2006/relationships/diagramColors" Target="../diagrams/colors4.xml"/><Relationship Id="rId2" Type="http://schemas.openxmlformats.org/officeDocument/2006/relationships/slideLayout" Target="../slideLayouts/slideLayout15.xml"/><Relationship Id="rId1" Type="http://schemas.openxmlformats.org/officeDocument/2006/relationships/themeOverride" Target="../theme/themeOverride28.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9.xml"/></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124139" y="4404183"/>
            <a:ext cx="5216525" cy="398780"/>
          </a:xfrm>
          <a:prstGeom prst="rect">
            <a:avLst/>
          </a:prstGeom>
          <a:noFill/>
        </p:spPr>
        <p:txBody>
          <a:bodyPr wrap="square" rtlCol="0">
            <a:spAutoFit/>
          </a:bodyPr>
          <a:lstStyle/>
          <a:p>
            <a:pPr algn="ctr" rtl="1"/>
            <a:r>
              <a:rPr lang="ar-EG" sz="2000" b="1" dirty="0">
                <a:latin typeface="Alexandria" charset="0"/>
                <a:cs typeface="+mj-cs"/>
              </a:rPr>
              <a:t>إعداد: </a:t>
            </a:r>
            <a:r>
              <a:rPr lang="ar-EG" sz="2000" b="1" dirty="0">
                <a:solidFill>
                  <a:srgbClr val="00AEEF"/>
                </a:solidFill>
                <a:effectLst>
                  <a:outerShdw blurRad="38100" dist="38100" dir="2700000" algn="tl">
                    <a:srgbClr val="000000">
                      <a:alpha val="43137"/>
                    </a:srgbClr>
                  </a:outerShdw>
                </a:effectLst>
                <a:latin typeface="Alexandria" charset="0"/>
                <a:cs typeface="+mj-cs"/>
              </a:rPr>
              <a:t>د. عبير طلبه</a:t>
            </a:r>
            <a:endParaRPr lang="en-US" sz="20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34" name="Rectangle: Rounded Corners 33"/>
          <p:cNvSpPr/>
          <p:nvPr/>
        </p:nvSpPr>
        <p:spPr>
          <a:xfrm>
            <a:off x="-3861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46" name="TextBox 45"/>
          <p:cNvSpPr txBox="1"/>
          <p:nvPr/>
        </p:nvSpPr>
        <p:spPr>
          <a:xfrm>
            <a:off x="1230612" y="5410546"/>
            <a:ext cx="978153" cy="369332"/>
          </a:xfrm>
          <a:prstGeom prst="rect">
            <a:avLst/>
          </a:prstGeom>
          <a:noFill/>
        </p:spPr>
        <p:txBody>
          <a:bodyPr wrap="none" rtlCol="0">
            <a:spAutoFit/>
          </a:bodyPr>
          <a:lstStyle/>
          <a:p>
            <a:r>
              <a:rPr lang="en-US" b="1" dirty="0">
                <a:cs typeface="+mj-cs"/>
              </a:rPr>
              <a:t>MKT500</a:t>
            </a:r>
            <a:endParaRPr lang="en-US" sz="2000" b="1" dirty="0">
              <a:latin typeface="Alexandria" charset="0"/>
              <a:cs typeface="+mj-cs"/>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77270" y="2919407"/>
            <a:ext cx="2949847" cy="584775"/>
          </a:xfrm>
          <a:prstGeom prst="rect">
            <a:avLst/>
          </a:prstGeom>
          <a:noFill/>
        </p:spPr>
        <p:txBody>
          <a:bodyPr wrap="square" rtlCol="0">
            <a:spAutoFit/>
          </a:bodyPr>
          <a:lstStyle/>
          <a:p>
            <a:pPr algn="ctr"/>
            <a:r>
              <a:rPr lang="en-US" sz="3200" b="1" dirty="0">
                <a:cs typeface="+mj-cs"/>
              </a:rPr>
              <a:t>Final Project</a:t>
            </a:r>
            <a:endParaRPr lang="en-US" sz="3200" b="1" dirty="0">
              <a:latin typeface="Alexandria" charset="0"/>
              <a:cs typeface="+mj-cs"/>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994777" y="2184296"/>
            <a:ext cx="2978701"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mj-cs"/>
              </a:rPr>
              <a:t>مشروع التخرج</a:t>
            </a:r>
            <a:endParaRPr lang="en-US" sz="4400" b="1" dirty="0">
              <a:solidFill>
                <a:srgbClr val="00B0F0"/>
              </a:solidFill>
              <a:effectLst>
                <a:outerShdw blurRad="38100" dist="38100" dir="2700000" algn="tl">
                  <a:srgbClr val="000000">
                    <a:alpha val="43137"/>
                  </a:srgbClr>
                </a:outerShdw>
              </a:effectLst>
              <a:latin typeface="Alexandria" charset="0"/>
              <a:cs typeface="+mj-cs"/>
            </a:endParaRPr>
          </a:p>
        </p:txBody>
      </p:sp>
      <p:sp>
        <p:nvSpPr>
          <p:cNvPr id="3" name="TextBox 2">
            <a:extLst>
              <a:ext uri="{FF2B5EF4-FFF2-40B4-BE49-F238E27FC236}">
                <a16:creationId xmlns:a16="http://schemas.microsoft.com/office/drawing/2014/main" id="{08F0343D-8EF5-6B1D-F7D1-1710F6304AFA}"/>
              </a:ext>
            </a:extLst>
          </p:cNvPr>
          <p:cNvSpPr txBox="1"/>
          <p:nvPr/>
        </p:nvSpPr>
        <p:spPr>
          <a:xfrm>
            <a:off x="1077270" y="3547997"/>
            <a:ext cx="2768219" cy="369332"/>
          </a:xfrm>
          <a:prstGeom prst="rect">
            <a:avLst/>
          </a:prstGeom>
          <a:noFill/>
        </p:spPr>
        <p:txBody>
          <a:bodyPr wrap="square" rtlCol="0">
            <a:spAutoFit/>
          </a:bodyPr>
          <a:lstStyle/>
          <a:p>
            <a:pPr algn="ctr"/>
            <a:r>
              <a:rPr lang="ar-EG" dirty="0">
                <a:cs typeface="+mj-cs"/>
              </a:rPr>
              <a:t>برنامج بكالوريوس التسويق الرقمي</a:t>
            </a:r>
            <a:endParaRPr lang="en-US" sz="2000" dirty="0">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1309D61-D136-B98D-D3C7-1249B96871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64D50BB-6076-2F32-E3DF-D6649A17F60E}"/>
              </a:ext>
            </a:extLst>
          </p:cNvPr>
          <p:cNvSpPr txBox="1"/>
          <p:nvPr/>
        </p:nvSpPr>
        <p:spPr>
          <a:xfrm>
            <a:off x="3491867" y="2269237"/>
            <a:ext cx="7135255" cy="3231654"/>
          </a:xfrm>
          <a:prstGeom prst="rect">
            <a:avLst/>
          </a:prstGeom>
          <a:noFill/>
        </p:spPr>
        <p:txBody>
          <a:bodyPr wrap="square" rtlCol="0">
            <a:spAutoFit/>
          </a:bodyPr>
          <a:lstStyle/>
          <a:p>
            <a:pPr algn="just" rtl="1"/>
            <a:r>
              <a:rPr lang="ar-EG" sz="2800" b="1" u="sng" dirty="0">
                <a:solidFill>
                  <a:schemeClr val="accent5">
                    <a:lumMod val="75000"/>
                  </a:schemeClr>
                </a:solidFill>
                <a:latin typeface="Arial (Body)"/>
                <a:cs typeface="+mj-cs"/>
              </a:rPr>
              <a:t>تتناول هذه المُحاضرة التعريف بكل من:</a:t>
            </a:r>
            <a:endParaRPr lang="en-US" sz="2800" b="1" u="sng" dirty="0">
              <a:solidFill>
                <a:schemeClr val="accent5">
                  <a:lumMod val="75000"/>
                </a:schemeClr>
              </a:solidFill>
              <a:latin typeface="Arial (Body)"/>
              <a:cs typeface="+mj-cs"/>
            </a:endParaRPr>
          </a:p>
          <a:p>
            <a:pPr algn="just" rtl="1"/>
            <a:endParaRPr lang="en-US" sz="1600" b="1" dirty="0">
              <a:solidFill>
                <a:srgbClr val="2E3957"/>
              </a:solidFill>
              <a:latin typeface="Arial (Body)"/>
              <a:cs typeface="+mj-cs"/>
            </a:endParaRPr>
          </a:p>
          <a:p>
            <a:pPr marL="514350" indent="-514350" algn="just" rtl="1">
              <a:buAutoNum type="arabicPeriod"/>
            </a:pPr>
            <a:r>
              <a:rPr lang="ar-EG" sz="2000" b="1" dirty="0">
                <a:solidFill>
                  <a:srgbClr val="2E3957"/>
                </a:solidFill>
                <a:latin typeface="Arial (Body)"/>
                <a:cs typeface="+mj-cs"/>
              </a:rPr>
              <a:t>أُستاذ المُقرر.</a:t>
            </a:r>
          </a:p>
          <a:p>
            <a:pPr marL="514350" indent="-514350" algn="just" rtl="1">
              <a:buAutoNum type="arabicPeriod"/>
            </a:pPr>
            <a:r>
              <a:rPr lang="ar-EG" sz="2000" b="1" dirty="0">
                <a:solidFill>
                  <a:srgbClr val="2E3957"/>
                </a:solidFill>
                <a:latin typeface="Arial (Body)"/>
                <a:cs typeface="+mj-cs"/>
              </a:rPr>
              <a:t>وصف المُقرر.</a:t>
            </a:r>
          </a:p>
          <a:p>
            <a:pPr marL="514350" indent="-514350" algn="just" rtl="1">
              <a:buAutoNum type="arabicPeriod"/>
            </a:pPr>
            <a:r>
              <a:rPr lang="ar-EG" sz="2000" b="1" dirty="0">
                <a:solidFill>
                  <a:srgbClr val="2E3957"/>
                </a:solidFill>
                <a:latin typeface="Arial (Body)"/>
                <a:cs typeface="+mj-cs"/>
              </a:rPr>
              <a:t>فلسفة المقرر وسياقه</a:t>
            </a:r>
          </a:p>
          <a:p>
            <a:pPr marL="514350" indent="-514350" algn="just" rtl="1">
              <a:buAutoNum type="arabicPeriod"/>
            </a:pPr>
            <a:r>
              <a:rPr lang="ar-EG" sz="2000" b="1" dirty="0">
                <a:solidFill>
                  <a:srgbClr val="2E3957"/>
                </a:solidFill>
                <a:latin typeface="Arial (Body)"/>
                <a:cs typeface="+mj-cs"/>
              </a:rPr>
              <a:t>المُخرجات المُتوقع تحقيقها بنهاية المُقرر.</a:t>
            </a:r>
          </a:p>
          <a:p>
            <a:pPr marL="514350" indent="-514350" algn="just" rtl="1">
              <a:buFontTx/>
              <a:buAutoNum type="arabicPeriod"/>
            </a:pPr>
            <a:r>
              <a:rPr lang="ar-EG" sz="2000" b="1" dirty="0">
                <a:solidFill>
                  <a:srgbClr val="2E3957"/>
                </a:solidFill>
                <a:latin typeface="Arial (Body)"/>
                <a:cs typeface="+mj-cs"/>
              </a:rPr>
              <a:t>ال</a:t>
            </a:r>
            <a:r>
              <a:rPr lang="ar-SA" sz="2000" b="1" dirty="0">
                <a:solidFill>
                  <a:srgbClr val="2E3957"/>
                </a:solidFill>
                <a:latin typeface="Arial (Body)"/>
                <a:cs typeface="+mj-cs"/>
              </a:rPr>
              <a:t>موضوعات</a:t>
            </a:r>
            <a:r>
              <a:rPr lang="ar-EG" sz="2000" b="1" dirty="0">
                <a:solidFill>
                  <a:srgbClr val="2E3957"/>
                </a:solidFill>
                <a:latin typeface="Arial (Body)"/>
                <a:cs typeface="+mj-cs"/>
              </a:rPr>
              <a:t> التي يشملها</a:t>
            </a:r>
            <a:r>
              <a:rPr lang="ar-SA" sz="2000" b="1" dirty="0">
                <a:solidFill>
                  <a:srgbClr val="2E3957"/>
                </a:solidFill>
                <a:latin typeface="Arial (Body)"/>
                <a:cs typeface="+mj-cs"/>
              </a:rPr>
              <a:t> الم</a:t>
            </a:r>
            <a:r>
              <a:rPr lang="ar-EG" sz="2000" b="1" dirty="0">
                <a:solidFill>
                  <a:srgbClr val="2E3957"/>
                </a:solidFill>
                <a:latin typeface="Arial (Body)"/>
                <a:cs typeface="+mj-cs"/>
              </a:rPr>
              <a:t>ُ</a:t>
            </a:r>
            <a:r>
              <a:rPr lang="ar-SA" sz="2000" b="1" dirty="0">
                <a:solidFill>
                  <a:srgbClr val="2E3957"/>
                </a:solidFill>
                <a:latin typeface="Arial (Body)"/>
                <a:cs typeface="+mj-cs"/>
              </a:rPr>
              <a:t>قرر</a:t>
            </a:r>
            <a:r>
              <a:rPr lang="ar-EG" sz="2000" b="1" dirty="0">
                <a:solidFill>
                  <a:srgbClr val="2E3957"/>
                </a:solidFill>
                <a:latin typeface="Arial (Body)"/>
                <a:cs typeface="+mj-cs"/>
              </a:rPr>
              <a:t> (مناهج البحث الإعلامي).</a:t>
            </a:r>
          </a:p>
          <a:p>
            <a:pPr marL="514350" indent="-514350" algn="just" rtl="1">
              <a:buFontTx/>
              <a:buAutoNum type="arabicPeriod"/>
            </a:pPr>
            <a:r>
              <a:rPr lang="ar-EG" sz="2000" b="1" dirty="0">
                <a:solidFill>
                  <a:srgbClr val="2E3957"/>
                </a:solidFill>
                <a:latin typeface="Arial (Body)"/>
                <a:cs typeface="+mj-cs"/>
              </a:rPr>
              <a:t>مواعيد التسليم وخريطة العمل</a:t>
            </a:r>
          </a:p>
          <a:p>
            <a:pPr marL="514350" indent="-514350" algn="just" rtl="1">
              <a:buFontTx/>
              <a:buAutoNum type="arabicPeriod"/>
            </a:pPr>
            <a:r>
              <a:rPr lang="ar-EG" sz="2000" b="1" dirty="0">
                <a:solidFill>
                  <a:srgbClr val="2E3957"/>
                </a:solidFill>
                <a:latin typeface="Arial (Body)"/>
                <a:cs typeface="+mj-cs"/>
              </a:rPr>
              <a:t>الخطة الزمنية لمشروع التخرج.</a:t>
            </a:r>
          </a:p>
          <a:p>
            <a:pPr marL="514350" indent="-514350" algn="just" rtl="1">
              <a:buAutoNum type="arabicPeriod"/>
            </a:pPr>
            <a:r>
              <a:rPr lang="ar-EG" sz="2000" b="1" dirty="0">
                <a:solidFill>
                  <a:srgbClr val="2E3957"/>
                </a:solidFill>
                <a:latin typeface="Arial (Body)"/>
                <a:cs typeface="+mj-cs"/>
              </a:rPr>
              <a:t>أُسلوب التقييم وتقسيم الدرجات.</a:t>
            </a:r>
          </a:p>
        </p:txBody>
      </p:sp>
      <p:sp>
        <p:nvSpPr>
          <p:cNvPr id="5" name="TextBox 4">
            <a:extLst>
              <a:ext uri="{FF2B5EF4-FFF2-40B4-BE49-F238E27FC236}">
                <a16:creationId xmlns:a16="http://schemas.microsoft.com/office/drawing/2014/main" id="{6100777F-086E-6F91-8351-39DC720654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A10FBC7-A787-2CBE-1081-7292953A59A7}"/>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mj-cs"/>
              </a:rPr>
              <a:t>محاور الم</a:t>
            </a:r>
            <a:r>
              <a:rPr lang="ar-EG" sz="3200" b="1" dirty="0">
                <a:effectLst>
                  <a:outerShdw blurRad="38100" dist="38100" dir="2700000" algn="tl">
                    <a:srgbClr val="000000">
                      <a:alpha val="43137"/>
                    </a:srgbClr>
                  </a:outerShdw>
                </a:effectLst>
                <a:latin typeface="Alexandria" charset="0"/>
                <a:cs typeface="+mj-cs"/>
              </a:rPr>
              <a:t>ُ</a:t>
            </a:r>
            <a:r>
              <a:rPr lang="ar-SA" sz="3200" b="1" dirty="0">
                <a:effectLst>
                  <a:outerShdw blurRad="38100" dist="38100" dir="2700000" algn="tl">
                    <a:srgbClr val="000000">
                      <a:alpha val="43137"/>
                    </a:srgbClr>
                  </a:outerShdw>
                </a:effectLst>
                <a:latin typeface="Alexandria" charset="0"/>
                <a:cs typeface="+mj-cs"/>
              </a:rPr>
              <a:t>حاضرة</a:t>
            </a:r>
            <a:endParaRPr lang="en-US" sz="3200" b="1" dirty="0">
              <a:effectLst>
                <a:outerShdw blurRad="38100" dist="38100" dir="2700000" algn="tl">
                  <a:srgbClr val="000000">
                    <a:alpha val="43137"/>
                  </a:srgbClr>
                </a:outerShdw>
              </a:effectLst>
              <a:latin typeface="Alexandria" charset="0"/>
              <a:cs typeface="+mj-cs"/>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C055188E-1E99-3820-145D-9369B4E54355}"/>
                  </a:ext>
                </a:extLst>
              </p:cNvPr>
              <p:cNvGraphicFramePr>
                <a:graphicFrameLocks noChangeAspect="1"/>
              </p:cNvGraphicFramePr>
              <p:nvPr>
                <p:extLst>
                  <p:ext uri="{D42A27DB-BD31-4B8C-83A1-F6EECF244321}">
                    <p14:modId xmlns:p14="http://schemas.microsoft.com/office/powerpoint/2010/main" val="339097599"/>
                  </p:ext>
                </p:extLst>
              </p:nvPr>
            </p:nvGraphicFramePr>
            <p:xfrm>
              <a:off x="1319114" y="2033851"/>
              <a:ext cx="2693714" cy="3368977"/>
            </p:xfrm>
            <a:graphic>
              <a:graphicData uri="http://schemas.microsoft.com/office/drawing/2017/model3d">
                <am3d:model3d r:embed="rId4">
                  <am3d:spPr>
                    <a:xfrm>
                      <a:off x="0" y="0"/>
                      <a:ext cx="2693714" cy="3368977"/>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4231874" ay="432982" az="1173728"/>
                    <am3d:postTrans dx="0" dy="0" dz="0"/>
                  </am3d:trans>
                  <am3d:raster rName="Office3DRenderer" rVer="16.0.8326">
                    <am3d:blip r:embed="rId5"/>
                  </am3d:raster>
                  <am3d:objViewport viewportSz="410295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C055188E-1E99-3820-145D-9369B4E54355}"/>
                  </a:ext>
                </a:extLst>
              </p:cNvPr>
              <p:cNvPicPr>
                <a:picLocks noGrp="1" noRot="1" noChangeAspect="1" noMove="1" noResize="1" noEditPoints="1" noAdjustHandles="1" noChangeArrowheads="1" noChangeShapeType="1" noCrop="1"/>
              </p:cNvPicPr>
              <p:nvPr/>
            </p:nvPicPr>
            <p:blipFill>
              <a:blip r:embed="rId5"/>
              <a:stretch>
                <a:fillRect/>
              </a:stretch>
            </p:blipFill>
            <p:spPr>
              <a:xfrm>
                <a:off x="1319114" y="2033851"/>
                <a:ext cx="2693714" cy="3368977"/>
              </a:xfrm>
              <a:prstGeom prst="rect">
                <a:avLst/>
              </a:prstGeom>
            </p:spPr>
          </p:pic>
        </mc:Fallback>
      </mc:AlternateContent>
    </p:spTree>
    <p:extLst>
      <p:ext uri="{BB962C8B-B14F-4D97-AF65-F5344CB8AC3E}">
        <p14:creationId xmlns:p14="http://schemas.microsoft.com/office/powerpoint/2010/main" val="4026214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nodeType="after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9000"/>
                                        <p:tgtEl>
                                          <p:spTgt spid="2"/>
                                        </p:tgtEl>
                                      </p:cBhvr>
                                    </p:animEffect>
                                    <p:anim calcmode="lin" valueType="num">
                                      <p:cBhvr>
                                        <p:cTn id="20" dur="9000" fill="hold"/>
                                        <p:tgtEl>
                                          <p:spTgt spid="2"/>
                                        </p:tgtEl>
                                        <p:attrNameLst>
                                          <p:attrName>ppt_x</p:attrName>
                                        </p:attrNameLst>
                                      </p:cBhvr>
                                      <p:tavLst>
                                        <p:tav tm="0">
                                          <p:val>
                                            <p:strVal val="#ppt_x"/>
                                          </p:val>
                                        </p:tav>
                                        <p:tav tm="100000">
                                          <p:val>
                                            <p:strVal val="#ppt_x"/>
                                          </p:val>
                                        </p:tav>
                                      </p:tavLst>
                                    </p:anim>
                                    <p:anim calcmode="lin" valueType="num">
                                      <p:cBhvr>
                                        <p:cTn id="21" dur="9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2250"/>
                            </p:stCondLst>
                            <p:childTnLst>
                              <p:par>
                                <p:cTn id="23" presetID="32" presetClass="emph" presetSubtype="0" fill="hold" nodeType="afterEffect">
                                  <p:stCondLst>
                                    <p:cond delay="0"/>
                                  </p:stCondLst>
                                  <p:childTnLst>
                                    <p:animRot by="120000">
                                      <p:cBhvr>
                                        <p:cTn id="24" dur="900" fill="hold">
                                          <p:stCondLst>
                                            <p:cond delay="0"/>
                                          </p:stCondLst>
                                        </p:cTn>
                                        <p:tgtEl>
                                          <p:spTgt spid="2"/>
                                        </p:tgtEl>
                                        <p:attrNameLst>
                                          <p:attrName>r</p:attrName>
                                        </p:attrNameLst>
                                      </p:cBhvr>
                                    </p:animRot>
                                    <p:animRot by="-240000">
                                      <p:cBhvr>
                                        <p:cTn id="25" dur="1800" fill="hold">
                                          <p:stCondLst>
                                            <p:cond delay="1800"/>
                                          </p:stCondLst>
                                        </p:cTn>
                                        <p:tgtEl>
                                          <p:spTgt spid="2"/>
                                        </p:tgtEl>
                                        <p:attrNameLst>
                                          <p:attrName>r</p:attrName>
                                        </p:attrNameLst>
                                      </p:cBhvr>
                                    </p:animRot>
                                    <p:animRot by="240000">
                                      <p:cBhvr>
                                        <p:cTn id="26" dur="1800" fill="hold">
                                          <p:stCondLst>
                                            <p:cond delay="3600"/>
                                          </p:stCondLst>
                                        </p:cTn>
                                        <p:tgtEl>
                                          <p:spTgt spid="2"/>
                                        </p:tgtEl>
                                        <p:attrNameLst>
                                          <p:attrName>r</p:attrName>
                                        </p:attrNameLst>
                                      </p:cBhvr>
                                    </p:animRot>
                                    <p:animRot by="-240000">
                                      <p:cBhvr>
                                        <p:cTn id="27" dur="1800" fill="hold">
                                          <p:stCondLst>
                                            <p:cond delay="5400"/>
                                          </p:stCondLst>
                                        </p:cTn>
                                        <p:tgtEl>
                                          <p:spTgt spid="2"/>
                                        </p:tgtEl>
                                        <p:attrNameLst>
                                          <p:attrName>r</p:attrName>
                                        </p:attrNameLst>
                                      </p:cBhvr>
                                    </p:animRot>
                                    <p:animRot by="120000">
                                      <p:cBhvr>
                                        <p:cTn id="28" dur="1800" fill="hold">
                                          <p:stCondLst>
                                            <p:cond delay="72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p:cNvSpPr txBox="1"/>
          <p:nvPr/>
        </p:nvSpPr>
        <p:spPr>
          <a:xfrm>
            <a:off x="2057384" y="5027146"/>
            <a:ext cx="256512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تعريف بأُستاذ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Introduction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1</a:t>
            </a:r>
            <a:endParaRPr lang="en-US" sz="4000" b="1" dirty="0">
              <a:solidFill>
                <a:schemeClr val="bg1"/>
              </a:solidFill>
              <a:latin typeface="Alexandria" charset="0"/>
              <a:cs typeface="+mj-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A038E0A-493E-C44F-344E-46D45430CE0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DE6777B-0A7F-F825-C628-8EAF1B69F04D}"/>
              </a:ext>
            </a:extLst>
          </p:cNvPr>
          <p:cNvSpPr txBox="1"/>
          <p:nvPr/>
        </p:nvSpPr>
        <p:spPr>
          <a:xfrm>
            <a:off x="713984" y="1650073"/>
            <a:ext cx="8567176" cy="4462760"/>
          </a:xfrm>
          <a:prstGeom prst="rect">
            <a:avLst/>
          </a:prstGeom>
          <a:noFill/>
        </p:spPr>
        <p:txBody>
          <a:bodyPr wrap="squar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a:cs typeface="+mj-cs"/>
              </a:rPr>
              <a:t>د. عبير طلبه</a:t>
            </a:r>
            <a:endParaRPr lang="en-US" sz="2000" b="1" dirty="0">
              <a:solidFill>
                <a:schemeClr val="accent5">
                  <a:lumMod val="75000"/>
                </a:schemeClr>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الأُستاذ المُساعد بكلية الإعلام والتسويق.</a:t>
            </a:r>
          </a:p>
          <a:p>
            <a:pPr marL="285750" indent="-285750" algn="just" rtl="1">
              <a:buFont typeface="Arial" panose="020B0604020202020204" pitchFamily="34" charset="0"/>
              <a:buChar char="•"/>
            </a:pPr>
            <a:r>
              <a:rPr lang="ar-EG" b="1" dirty="0">
                <a:solidFill>
                  <a:srgbClr val="2E3957"/>
                </a:solidFill>
                <a:latin typeface="Alexandria"/>
                <a:cs typeface="+mj-cs"/>
              </a:rPr>
              <a:t>دكتوراه وماجستير و</a:t>
            </a:r>
            <a:r>
              <a:rPr lang="en-US" b="1" dirty="0" err="1">
                <a:solidFill>
                  <a:srgbClr val="2E3957"/>
                </a:solidFill>
                <a:latin typeface="Alexandria"/>
                <a:cs typeface="+mj-cs"/>
              </a:rPr>
              <a:t>بكالوريوس</a:t>
            </a:r>
            <a:r>
              <a:rPr lang="ar-EG" b="1" dirty="0">
                <a:solidFill>
                  <a:srgbClr val="2E3957"/>
                </a:solidFill>
                <a:latin typeface="Alexandria"/>
                <a:cs typeface="+mj-cs"/>
              </a:rPr>
              <a:t> في الإعلام – تخصص الاتصال الجماهيري، جامعة القاهرة، بتقدير امتياز مع مرتبة الشرف الأولى، مع توصية بالتبادل الدولي.</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خبرة أكاديمية تزيد على 5 سنوات في التدريس الجامعي والتدريب الأكاديمي في مجالات الإعلام والاتصال.</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 قمت بالتدريس في عدد من كليات الإعلام، من بينها جامعة سيناء وجامعة السويس، </a:t>
            </a:r>
          </a:p>
          <a:p>
            <a:pPr marL="285750" indent="-285750" algn="just" rtl="1">
              <a:buFont typeface="Arial" panose="020B0604020202020204" pitchFamily="34" charset="0"/>
              <a:buChar char="•"/>
            </a:pPr>
            <a:r>
              <a:rPr lang="ar-EG" b="1" dirty="0">
                <a:solidFill>
                  <a:srgbClr val="2E3957"/>
                </a:solidFill>
                <a:latin typeface="Alexandria"/>
                <a:cs typeface="+mj-cs"/>
              </a:rPr>
              <a:t>باحثة في مجالات الذكاء الاصطناعي في الاتصال والعلاقات العامة، والاتصال الاستراتيجي، والعلاقات العامة الرقمية، والتسويق الرقمي، والإعلام الرقمي، وتأثيرات المنصات الرقمية وخدمات البث على الجمهور.</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لديّ عدد من الأبحاث العلمية المنشورة في دوريات محكمة، إلى جانب فصول كتب أكاديمية منشورة وأخرى قيد المراجعة، كما أعمل مُحكِّمة للأبحاث في عدد من الدوريات العلمية الدولية.</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 حاصلة على شهادة </a:t>
            </a:r>
            <a:r>
              <a:rPr lang="en-US" b="1" dirty="0">
                <a:solidFill>
                  <a:srgbClr val="2E3957"/>
                </a:solidFill>
                <a:latin typeface="Alexandria"/>
                <a:cs typeface="+mj-cs"/>
              </a:rPr>
              <a:t>TEFL، </a:t>
            </a:r>
            <a:r>
              <a:rPr lang="ar-EG" b="1" dirty="0">
                <a:solidFill>
                  <a:srgbClr val="2E3957"/>
                </a:solidFill>
                <a:latin typeface="Alexandria"/>
                <a:cs typeface="+mj-cs"/>
              </a:rPr>
              <a:t>إلى جانب عدد من الشهادات والدورات التدريبية في التسويق الرقمي، والتسويق عبر وسائل التواصل الاجتماعي، والذكاء الاصطناعي، وتكنولوجيا الإعلام، والبحث العلمي.</a:t>
            </a:r>
            <a:endParaRPr lang="en-US" b="1" dirty="0">
              <a:solidFill>
                <a:srgbClr val="2E3957"/>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cs typeface="+mj-cs"/>
              </a:rPr>
              <a:t> أمتلك خبرة عملية في استخدام أدوات وتقنيات الإعلام الرقمي، بما يشمل </a:t>
            </a:r>
            <a:r>
              <a:rPr lang="en-US" b="1" dirty="0">
                <a:solidFill>
                  <a:srgbClr val="2E3957"/>
                </a:solidFill>
                <a:latin typeface="Alexandria"/>
                <a:cs typeface="+mj-cs"/>
              </a:rPr>
              <a:t>Adobe Creative Suite </a:t>
            </a:r>
            <a:r>
              <a:rPr lang="ar-EG" b="1" dirty="0">
                <a:solidFill>
                  <a:srgbClr val="2E3957"/>
                </a:solidFill>
                <a:latin typeface="Alexandria"/>
                <a:cs typeface="+mj-cs"/>
              </a:rPr>
              <a:t>و</a:t>
            </a:r>
            <a:r>
              <a:rPr lang="en-US" b="1" dirty="0">
                <a:solidFill>
                  <a:srgbClr val="2E3957"/>
                </a:solidFill>
                <a:latin typeface="Alexandria"/>
                <a:cs typeface="+mj-cs"/>
              </a:rPr>
              <a:t>Canva </a:t>
            </a:r>
            <a:r>
              <a:rPr lang="ar-EG" b="1" dirty="0">
                <a:solidFill>
                  <a:srgbClr val="2E3957"/>
                </a:solidFill>
                <a:latin typeface="Alexandria"/>
                <a:cs typeface="+mj-cs"/>
              </a:rPr>
              <a:t>وأدوات إنتاج وتحرير المحتوى الرقمي، مع اهتمام بتوظيف الذكاء الاصطناعي في الاتصال والتعليم والبحث العلمي.</a:t>
            </a:r>
            <a:endParaRPr lang="ar-EG" sz="1600" b="1" dirty="0">
              <a:solidFill>
                <a:srgbClr val="2E3957"/>
              </a:solidFill>
              <a:latin typeface="Alexandria"/>
              <a:cs typeface="+mj-cs"/>
            </a:endParaRPr>
          </a:p>
        </p:txBody>
      </p:sp>
      <p:sp>
        <p:nvSpPr>
          <p:cNvPr id="5" name="TextBox 4">
            <a:extLst>
              <a:ext uri="{FF2B5EF4-FFF2-40B4-BE49-F238E27FC236}">
                <a16:creationId xmlns:a16="http://schemas.microsoft.com/office/drawing/2014/main" id="{2E18BDB8-A270-A7B7-01BC-01260CFAEDD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7C95F26F-81F2-F91F-6B22-244349F79BD2}"/>
              </a:ext>
            </a:extLst>
          </p:cNvPr>
          <p:cNvSpPr txBox="1"/>
          <p:nvPr/>
        </p:nvSpPr>
        <p:spPr>
          <a:xfrm>
            <a:off x="6329597" y="1128103"/>
            <a:ext cx="3902032" cy="52197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1. التعريف بأُستاذ المُقرر:</a:t>
            </a:r>
            <a:endParaRPr lang="en-US" sz="2800" b="1" dirty="0">
              <a:effectLst>
                <a:outerShdw blurRad="38100" dist="38100" dir="2700000" algn="tl">
                  <a:srgbClr val="000000">
                    <a:alpha val="43137"/>
                  </a:srgbClr>
                </a:outerShdw>
              </a:effectLst>
              <a:latin typeface="Alexandria" charset="0"/>
              <a:cs typeface="+mj-cs"/>
            </a:endParaRPr>
          </a:p>
        </p:txBody>
      </p:sp>
      <p:pic>
        <p:nvPicPr>
          <p:cNvPr id="7" name="Image 2" descr="/mnt/data/abir_round_v2.png">
            <a:extLst>
              <a:ext uri="{FF2B5EF4-FFF2-40B4-BE49-F238E27FC236}">
                <a16:creationId xmlns:a16="http://schemas.microsoft.com/office/drawing/2014/main" id="{E3873432-0543-37E7-7873-949A7F28C0E7}"/>
              </a:ext>
            </a:extLst>
          </p:cNvPr>
          <p:cNvPicPr>
            <a:picLocks noChangeAspect="1"/>
          </p:cNvPicPr>
          <p:nvPr/>
        </p:nvPicPr>
        <p:blipFill>
          <a:blip r:embed="rId5"/>
          <a:srcRect l="16462" r="16462"/>
          <a:stretch/>
        </p:blipFill>
        <p:spPr>
          <a:xfrm>
            <a:off x="9281160" y="2212847"/>
            <a:ext cx="2004538" cy="29982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6027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1FC4A91B-39FC-1748-E0BF-2D782FC95D3B}"/>
              </a:ext>
            </a:extLst>
          </p:cNvPr>
          <p:cNvSpPr txBox="1"/>
          <p:nvPr/>
        </p:nvSpPr>
        <p:spPr>
          <a:xfrm>
            <a:off x="1801386" y="5027146"/>
            <a:ext cx="307712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وصف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Course Description </a:t>
            </a: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2</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6ACF419-EAE2-84C7-A1F4-5F602F4083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F2CF57-902F-00D5-4D9A-6E73154FC2DB}"/>
              </a:ext>
            </a:extLst>
          </p:cNvPr>
          <p:cNvSpPr txBox="1"/>
          <p:nvPr/>
        </p:nvSpPr>
        <p:spPr>
          <a:xfrm>
            <a:off x="1346790" y="2308577"/>
            <a:ext cx="9307033" cy="3170099"/>
          </a:xfrm>
          <a:prstGeom prst="rect">
            <a:avLst/>
          </a:prstGeom>
          <a:noFill/>
        </p:spPr>
        <p:txBody>
          <a:bodyPr wrap="square" rtlCol="0">
            <a:spAutoFit/>
          </a:bodyPr>
          <a:lstStyle/>
          <a:p>
            <a:pPr algn="just" rtl="1"/>
            <a:r>
              <a:rPr lang="ar-SA" sz="2000" dirty="0">
                <a:cs typeface="+mj-cs"/>
              </a:rPr>
              <a:t>يُعد مقرر "مشروع التخرج" تطبيقًا عمليًا لما تعلمه الطلاب من أساسيات البحث العلمي في مجال الإعلام، ويهدف إلى قيام الطلاب بإجراء بحوث أكاديمية مرتبطة بمجال التسويق، وذلك من خلال التطبيق الفعلي لأهم خطوات وعناصر البحث العِلمي بدايةً بصفحة الغلاف والمقدمة ومشكلة البحث، وانتهاءً باستخلاص النتائج، وكتابة التقرير النهائي للبحث</a:t>
            </a:r>
            <a:r>
              <a:rPr lang="en-US" sz="2000" dirty="0">
                <a:cs typeface="+mj-cs"/>
              </a:rPr>
              <a:t>.</a:t>
            </a:r>
          </a:p>
          <a:p>
            <a:pPr algn="just" rtl="1"/>
            <a:r>
              <a:rPr lang="ar-SA" sz="2000" dirty="0">
                <a:cs typeface="+mj-cs"/>
              </a:rPr>
              <a:t>يركز المقرر على التطبيق المُبسط للخطوات البحثية في مجال التسويق الرقمي، مع توظيف التقنيات المعاصرة مثل الذكاء الاصطناعي كأدوات مساعدة في جمع وتحليل البيانات على النحو الذي يسهم في تعزيز العملية البحثية. كما يولي المقرر أهمية خاصة للجانب الأخلاقي في البحث العلمي، مع التركيز على التحديات التي يطرحها العصر الراهن، مثل حدود الاعتماد على أدوات الذكاء الاصطناعي في البحوث الإعلامية، مما يهدف في خاتمة المطاف إلى إعداد باحث قادر على توظيف الأدوات البحثية بوعي نقدي، مع الحفاظ على المعايير الأكاديمية والأخلاقية في ظل التحولات الكبرى التي يشهدها البحث العلمي.</a:t>
            </a:r>
            <a:endParaRPr lang="en-US" sz="2000" dirty="0">
              <a:cs typeface="+mj-cs"/>
            </a:endParaRPr>
          </a:p>
        </p:txBody>
      </p:sp>
      <p:sp>
        <p:nvSpPr>
          <p:cNvPr id="5" name="TextBox 4">
            <a:extLst>
              <a:ext uri="{FF2B5EF4-FFF2-40B4-BE49-F238E27FC236}">
                <a16:creationId xmlns:a16="http://schemas.microsoft.com/office/drawing/2014/main" id="{2E38BDF8-88AB-980E-CA37-B53E1DDDE9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9634894A-0D87-0DA5-5CE1-AF0ACCEF65D8}"/>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2. </a:t>
            </a:r>
            <a:r>
              <a:rPr lang="ar-EG" sz="2800" b="1" dirty="0">
                <a:solidFill>
                  <a:srgbClr val="2E3957"/>
                </a:solidFill>
                <a:effectLst>
                  <a:outerShdw blurRad="38100" dist="38100" dir="2700000" algn="tl">
                    <a:srgbClr val="000000">
                      <a:alpha val="43137"/>
                    </a:srgbClr>
                  </a:outerShdw>
                </a:effectLst>
                <a:latin typeface="Alexandria"/>
                <a:cs typeface="+mj-cs"/>
              </a:rPr>
              <a:t>وصف المُقرر</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Tree>
    <p:extLst>
      <p:ext uri="{BB962C8B-B14F-4D97-AF65-F5344CB8AC3E}">
        <p14:creationId xmlns:p14="http://schemas.microsoft.com/office/powerpoint/2010/main" val="2912466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A46F9-1802-C40C-85F9-F8897D061E4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BD0938D-78BC-3A17-7CF4-47CAFFC64A9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664FA5A0-1BB7-2538-5159-E1ACED8A71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5C30D406-1858-F261-15E5-BC8E2C5843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5DB8F2-1CFE-0BE6-0AAA-16616EDE3A4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B3DB32E4-5D47-12C1-7415-BEA66638BC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1BF7480F-223C-E779-8539-D8ADC52CA226}"/>
              </a:ext>
            </a:extLst>
          </p:cNvPr>
          <p:cNvSpPr txBox="1"/>
          <p:nvPr/>
        </p:nvSpPr>
        <p:spPr>
          <a:xfrm>
            <a:off x="1901724" y="5027146"/>
            <a:ext cx="3019801"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فلسفة المقرر وسياقه</a:t>
            </a: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Course Philosophy </a:t>
            </a:r>
          </a:p>
        </p:txBody>
      </p:sp>
      <p:sp>
        <p:nvSpPr>
          <p:cNvPr id="43" name="TextBox 42">
            <a:extLst>
              <a:ext uri="{FF2B5EF4-FFF2-40B4-BE49-F238E27FC236}">
                <a16:creationId xmlns:a16="http://schemas.microsoft.com/office/drawing/2014/main" id="{526BB85B-5D34-340F-5D68-FEBCBCEE092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3</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6DF0A35F-C054-0CE8-3441-AB69F7BE39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5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60A780-54EE-EC21-2647-FBACC01E415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D44DC3E-AB87-AED5-5A65-C1F24BCB2698}"/>
              </a:ext>
            </a:extLst>
          </p:cNvPr>
          <p:cNvSpPr txBox="1"/>
          <p:nvPr/>
        </p:nvSpPr>
        <p:spPr>
          <a:xfrm>
            <a:off x="1346790" y="2308577"/>
            <a:ext cx="9307033" cy="1323439"/>
          </a:xfrm>
          <a:prstGeom prst="rect">
            <a:avLst/>
          </a:prstGeom>
          <a:noFill/>
        </p:spPr>
        <p:txBody>
          <a:bodyPr wrap="square" rtlCol="0">
            <a:spAutoFit/>
          </a:bodyPr>
          <a:lstStyle/>
          <a:p>
            <a:pPr marL="342900" lvl="0" indent="-342900" algn="r" rtl="1">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المقرر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ليس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محاضرات</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نظرية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جديدة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بل</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تطبيق</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عملي</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لما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سبق</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دراسته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في</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مناهج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البحث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الإعلامي</a:t>
            </a:r>
            <a:r>
              <a:rPr lang="en-US" sz="2000" dirty="0">
                <a:latin typeface="Times New Roman" panose="02020603050405020304" pitchFamily="18" charset="0"/>
                <a:cs typeface="Times New Roman" panose="02020603050405020304" pitchFamily="18" charset="0"/>
              </a:rPr>
              <a:t>. </a:t>
            </a:r>
          </a:p>
          <a:p>
            <a:pPr marL="342900" lvl="0" indent="-342900" algn="r" rtl="1">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نحافظ</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على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المدرسة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المنهجية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نفسها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حتى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لا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يحدث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ارتباك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بإدخال</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إطار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مختلف</a:t>
            </a:r>
            <a:r>
              <a:rPr lang="en-US" sz="2000" dirty="0">
                <a:latin typeface="Times New Roman" panose="02020603050405020304" pitchFamily="18" charset="0"/>
                <a:cs typeface="Times New Roman" panose="02020603050405020304" pitchFamily="18" charset="0"/>
              </a:rPr>
              <a:t>. </a:t>
            </a:r>
          </a:p>
          <a:p>
            <a:pPr marL="342900" lvl="0" indent="-342900" algn="r" rtl="1">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يبني</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الطالب</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مشروعًا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بحثيًا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متدرجًا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من</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الفكرة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إلى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النتائج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النهائية</a:t>
            </a:r>
            <a:r>
              <a:rPr lang="en-US" sz="2000" dirty="0">
                <a:latin typeface="Times New Roman" panose="02020603050405020304" pitchFamily="18" charset="0"/>
                <a:cs typeface="Times New Roman" panose="02020603050405020304" pitchFamily="18" charset="0"/>
              </a:rPr>
              <a:t>. </a:t>
            </a:r>
          </a:p>
          <a:p>
            <a:pPr marL="342900" lvl="0" indent="-342900" algn="r" rtl="1">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تعتمد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الدراسة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على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التطبيق</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والمناقشة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والتغذية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الراجعة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والتحسين</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المستمر</a:t>
            </a:r>
            <a:r>
              <a:rPr lang="en-US" sz="2000" dirty="0">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EE8559C6-C485-3A61-16D2-FE5AFAD8F47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7F472099-14CD-2066-48ED-E1CF06FD31B0}"/>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2. </a:t>
            </a:r>
            <a:r>
              <a:rPr lang="ar-EG" sz="2800" b="1" dirty="0">
                <a:solidFill>
                  <a:srgbClr val="2E3957"/>
                </a:solidFill>
                <a:effectLst>
                  <a:outerShdw blurRad="38100" dist="38100" dir="2700000" algn="tl">
                    <a:srgbClr val="000000">
                      <a:alpha val="43137"/>
                    </a:srgbClr>
                  </a:outerShdw>
                </a:effectLst>
                <a:latin typeface="Alexandria"/>
                <a:cs typeface="+mj-cs"/>
              </a:rPr>
              <a:t>طبيعة المُقرر</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
        <p:nvSpPr>
          <p:cNvPr id="10" name="Shape 17">
            <a:extLst>
              <a:ext uri="{FF2B5EF4-FFF2-40B4-BE49-F238E27FC236}">
                <a16:creationId xmlns:a16="http://schemas.microsoft.com/office/drawing/2014/main" id="{5F767628-8D9B-9A19-BF8F-88974234722E}"/>
              </a:ext>
            </a:extLst>
          </p:cNvPr>
          <p:cNvSpPr/>
          <p:nvPr/>
        </p:nvSpPr>
        <p:spPr>
          <a:xfrm>
            <a:off x="6980904" y="4530733"/>
            <a:ext cx="3810080" cy="1051560"/>
          </a:xfrm>
          <a:prstGeom prst="roundRect">
            <a:avLst>
              <a:gd name="adj" fmla="val 6957"/>
            </a:avLst>
          </a:prstGeom>
          <a:solidFill>
            <a:srgbClr val="EAF7FC"/>
          </a:solidFill>
          <a:ln w="12700">
            <a:solidFill>
              <a:srgbClr val="D8E7EF"/>
            </a:solidFill>
            <a:prstDash val="solid"/>
          </a:ln>
        </p:spPr>
      </p:sp>
      <p:sp>
        <p:nvSpPr>
          <p:cNvPr id="12" name="Shape 18">
            <a:extLst>
              <a:ext uri="{FF2B5EF4-FFF2-40B4-BE49-F238E27FC236}">
                <a16:creationId xmlns:a16="http://schemas.microsoft.com/office/drawing/2014/main" id="{68C30109-AAF1-DB7B-F76C-81E887E42623}"/>
              </a:ext>
            </a:extLst>
          </p:cNvPr>
          <p:cNvSpPr/>
          <p:nvPr/>
        </p:nvSpPr>
        <p:spPr>
          <a:xfrm>
            <a:off x="9227654" y="4352425"/>
            <a:ext cx="1563329" cy="329184"/>
          </a:xfrm>
          <a:prstGeom prst="roundRect">
            <a:avLst>
              <a:gd name="adj" fmla="val 13889"/>
            </a:avLst>
          </a:prstGeom>
          <a:solidFill>
            <a:srgbClr val="21A8E0"/>
          </a:solidFill>
          <a:ln w="12700">
            <a:solidFill>
              <a:srgbClr val="21A8E0"/>
            </a:solidFill>
            <a:prstDash val="solid"/>
          </a:ln>
        </p:spPr>
        <p:txBody>
          <a:bodyPr/>
          <a:lstStyle/>
          <a:p>
            <a:r>
              <a:rPr lang="ar-EG" sz="2000" dirty="0">
                <a:solidFill>
                  <a:schemeClr val="bg1"/>
                </a:solidFill>
                <a:cs typeface="+mj-cs"/>
              </a:rPr>
              <a:t>الرسالة الأساسية</a:t>
            </a:r>
            <a:endParaRPr lang="en-US" sz="2000" dirty="0">
              <a:solidFill>
                <a:schemeClr val="bg1"/>
              </a:solidFill>
              <a:cs typeface="+mj-cs"/>
            </a:endParaRPr>
          </a:p>
        </p:txBody>
      </p:sp>
      <p:sp>
        <p:nvSpPr>
          <p:cNvPr id="14" name="Text 19">
            <a:extLst>
              <a:ext uri="{FF2B5EF4-FFF2-40B4-BE49-F238E27FC236}">
                <a16:creationId xmlns:a16="http://schemas.microsoft.com/office/drawing/2014/main" id="{55B28C28-16AA-A839-7EAF-94AFA50F502E}"/>
              </a:ext>
            </a:extLst>
          </p:cNvPr>
          <p:cNvSpPr/>
          <p:nvPr/>
        </p:nvSpPr>
        <p:spPr>
          <a:xfrm>
            <a:off x="9465103" y="4439293"/>
            <a:ext cx="1188720" cy="164592"/>
          </a:xfrm>
          <a:prstGeom prst="rect">
            <a:avLst/>
          </a:prstGeom>
          <a:noFill/>
          <a:ln/>
        </p:spPr>
        <p:txBody>
          <a:bodyPr wrap="square" lIns="0" tIns="0" rIns="0" bIns="0" rtlCol="0" anchor="ctr">
            <a:normAutofit fontScale="92500" lnSpcReduction="10000"/>
          </a:bodyPr>
          <a:lstStyle/>
          <a:p>
            <a:pPr marL="0" indent="0" algn="ctr" rtl="1">
              <a:buNone/>
            </a:pPr>
            <a:endParaRPr lang="en-US" sz="1300" dirty="0">
              <a:cs typeface="+mj-cs"/>
            </a:endParaRPr>
          </a:p>
        </p:txBody>
      </p:sp>
      <p:sp>
        <p:nvSpPr>
          <p:cNvPr id="16" name="Text 20">
            <a:extLst>
              <a:ext uri="{FF2B5EF4-FFF2-40B4-BE49-F238E27FC236}">
                <a16:creationId xmlns:a16="http://schemas.microsoft.com/office/drawing/2014/main" id="{267B3210-A299-05E1-2E0A-770100A6B3A6}"/>
              </a:ext>
            </a:extLst>
          </p:cNvPr>
          <p:cNvSpPr/>
          <p:nvPr/>
        </p:nvSpPr>
        <p:spPr>
          <a:xfrm>
            <a:off x="7089058" y="4859917"/>
            <a:ext cx="3537333" cy="731520"/>
          </a:xfrm>
          <a:prstGeom prst="rect">
            <a:avLst/>
          </a:prstGeom>
          <a:noFill/>
          <a:ln/>
        </p:spPr>
        <p:txBody>
          <a:bodyPr wrap="square" lIns="508" tIns="508" rIns="508" bIns="508" rtlCol="0" anchor="t">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المقرر عملي، تراكمي، ومبني على المتابعة.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59121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4F8B8C4-76EE-9265-C25A-BC308FCE554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8759624-8E53-8F6A-8C29-0699E8878EE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06CBD8DA-C98A-04EE-6B45-29C53D4E3B9D}"/>
              </a:ext>
            </a:extLst>
          </p:cNvPr>
          <p:cNvSpPr txBox="1"/>
          <p:nvPr/>
        </p:nvSpPr>
        <p:spPr>
          <a:xfrm>
            <a:off x="6329596" y="1128103"/>
            <a:ext cx="4653035" cy="523220"/>
          </a:xfrm>
          <a:prstGeom prst="rect">
            <a:avLst/>
          </a:prstGeom>
          <a:noFill/>
        </p:spPr>
        <p:txBody>
          <a:bodyPr wrap="square" rtlCol="0">
            <a:spAutoFit/>
          </a:bodyPr>
          <a:lstStyle/>
          <a:p>
            <a:pPr algn="ctr"/>
            <a:r>
              <a:rPr lang="ar-EG" sz="2800" b="1" dirty="0">
                <a:solidFill>
                  <a:srgbClr val="1D355C"/>
                </a:solidFill>
                <a:latin typeface="Alexandria" pitchFamily="34" charset="0"/>
                <a:ea typeface="Alexandria" pitchFamily="34" charset="-122"/>
                <a:cs typeface="+mj-cs"/>
              </a:rPr>
              <a:t>فلسفة المقرر في ثلاث ركائز</a:t>
            </a:r>
          </a:p>
        </p:txBody>
      </p:sp>
      <p:sp>
        <p:nvSpPr>
          <p:cNvPr id="16" name="Text 20">
            <a:extLst>
              <a:ext uri="{FF2B5EF4-FFF2-40B4-BE49-F238E27FC236}">
                <a16:creationId xmlns:a16="http://schemas.microsoft.com/office/drawing/2014/main" id="{2EA07622-8B0B-704D-7CF5-5066E5359505}"/>
              </a:ext>
            </a:extLst>
          </p:cNvPr>
          <p:cNvSpPr/>
          <p:nvPr/>
        </p:nvSpPr>
        <p:spPr>
          <a:xfrm>
            <a:off x="8166655" y="4759333"/>
            <a:ext cx="2459736" cy="731520"/>
          </a:xfrm>
          <a:prstGeom prst="rect">
            <a:avLst/>
          </a:prstGeom>
          <a:noFill/>
          <a:ln/>
        </p:spPr>
        <p:txBody>
          <a:bodyPr wrap="square" lIns="508" tIns="508" rIns="508" bIns="508" rtlCol="0" anchor="t">
            <a:normAutofit/>
          </a:bodyPr>
          <a:lstStyle/>
          <a:p>
            <a:pPr marL="0" indent="0" algn="r" rtl="1">
              <a:buNone/>
            </a:pPr>
            <a:endParaRPr lang="en-US" sz="1800" dirty="0">
              <a:cs typeface="+mj-cs"/>
            </a:endParaRPr>
          </a:p>
        </p:txBody>
      </p:sp>
      <p:sp>
        <p:nvSpPr>
          <p:cNvPr id="42" name="Shape 8">
            <a:extLst>
              <a:ext uri="{FF2B5EF4-FFF2-40B4-BE49-F238E27FC236}">
                <a16:creationId xmlns:a16="http://schemas.microsoft.com/office/drawing/2014/main" id="{33FF9C2A-B2A7-4D50-D71D-A11A8202B257}"/>
              </a:ext>
            </a:extLst>
          </p:cNvPr>
          <p:cNvSpPr/>
          <p:nvPr/>
        </p:nvSpPr>
        <p:spPr>
          <a:xfrm>
            <a:off x="1182820" y="2263259"/>
            <a:ext cx="2926080" cy="1828800"/>
          </a:xfrm>
          <a:prstGeom prst="roundRect">
            <a:avLst>
              <a:gd name="adj" fmla="val 4000"/>
            </a:avLst>
          </a:prstGeom>
          <a:solidFill>
            <a:srgbClr val="F7FBFE"/>
          </a:solidFill>
          <a:ln w="12700">
            <a:solidFill>
              <a:srgbClr val="D8E7EF"/>
            </a:solidFill>
            <a:prstDash val="solid"/>
          </a:ln>
        </p:spPr>
      </p:sp>
      <p:sp>
        <p:nvSpPr>
          <p:cNvPr id="44" name="Shape 9">
            <a:extLst>
              <a:ext uri="{FF2B5EF4-FFF2-40B4-BE49-F238E27FC236}">
                <a16:creationId xmlns:a16="http://schemas.microsoft.com/office/drawing/2014/main" id="{ABF4BABF-D8B8-3672-94F0-CF9E882D7B46}"/>
              </a:ext>
            </a:extLst>
          </p:cNvPr>
          <p:cNvSpPr/>
          <p:nvPr/>
        </p:nvSpPr>
        <p:spPr>
          <a:xfrm>
            <a:off x="2783020" y="2098667"/>
            <a:ext cx="1188720" cy="329184"/>
          </a:xfrm>
          <a:prstGeom prst="roundRect">
            <a:avLst>
              <a:gd name="adj" fmla="val 13889"/>
            </a:avLst>
          </a:prstGeom>
          <a:solidFill>
            <a:srgbClr val="1D355C"/>
          </a:solidFill>
          <a:ln w="12700">
            <a:solidFill>
              <a:srgbClr val="1D355C"/>
            </a:solidFill>
            <a:prstDash val="solid"/>
          </a:ln>
        </p:spPr>
      </p:sp>
      <p:sp>
        <p:nvSpPr>
          <p:cNvPr id="46" name="Text 10">
            <a:extLst>
              <a:ext uri="{FF2B5EF4-FFF2-40B4-BE49-F238E27FC236}">
                <a16:creationId xmlns:a16="http://schemas.microsoft.com/office/drawing/2014/main" id="{A72D114F-F9A5-26C5-A5D0-42EB780E5844}"/>
              </a:ext>
            </a:extLst>
          </p:cNvPr>
          <p:cNvSpPr/>
          <p:nvPr/>
        </p:nvSpPr>
        <p:spPr>
          <a:xfrm>
            <a:off x="2783020" y="2171819"/>
            <a:ext cx="1188720" cy="164592"/>
          </a:xfrm>
          <a:prstGeom prst="rect">
            <a:avLst/>
          </a:prstGeom>
          <a:noFill/>
          <a:ln/>
        </p:spPr>
        <p:txBody>
          <a:bodyPr wrap="square" lIns="0" tIns="0" rIns="0" bIns="0" rtlCol="0" anchor="ctr">
            <a:normAutofit fontScale="92500" lnSpcReduction="10000"/>
          </a:bodyPr>
          <a:lstStyle/>
          <a:p>
            <a:pPr algn="ctr" rtl="1"/>
            <a:r>
              <a:rPr lang="ar-EG" sz="1300" b="1" dirty="0">
                <a:solidFill>
                  <a:srgbClr val="FFFFFF"/>
                </a:solidFill>
                <a:latin typeface="Alexandria" pitchFamily="34" charset="0"/>
                <a:ea typeface="Alexandria" pitchFamily="34" charset="-122"/>
                <a:cs typeface="+mj-cs"/>
              </a:rPr>
              <a:t>الاستمرارية</a:t>
            </a:r>
            <a:endParaRPr lang="en-US" sz="1300" dirty="0">
              <a:cs typeface="+mj-cs"/>
            </a:endParaRPr>
          </a:p>
        </p:txBody>
      </p:sp>
      <p:sp>
        <p:nvSpPr>
          <p:cNvPr id="48" name="Text 11">
            <a:extLst>
              <a:ext uri="{FF2B5EF4-FFF2-40B4-BE49-F238E27FC236}">
                <a16:creationId xmlns:a16="http://schemas.microsoft.com/office/drawing/2014/main" id="{E10BA1B6-D1CA-1C06-35FB-36BE523DA528}"/>
              </a:ext>
            </a:extLst>
          </p:cNvPr>
          <p:cNvSpPr/>
          <p:nvPr/>
        </p:nvSpPr>
        <p:spPr>
          <a:xfrm>
            <a:off x="1347412" y="2491859"/>
            <a:ext cx="2596896" cy="1508760"/>
          </a:xfrm>
          <a:prstGeom prst="rect">
            <a:avLst/>
          </a:prstGeom>
          <a:noFill/>
          <a:ln/>
        </p:spPr>
        <p:txBody>
          <a:bodyPr wrap="square" lIns="508" tIns="508" rIns="508" bIns="508" rtlCol="0" anchor="t">
            <a:normAutofit/>
          </a:bodyPr>
          <a:lstStyle/>
          <a:p>
            <a:pPr marL="0" indent="0" algn="r" rtl="1">
              <a:buNone/>
            </a:pPr>
            <a:r>
              <a:rPr lang="en-US" sz="1800" dirty="0">
                <a:solidFill>
                  <a:srgbClr val="333333"/>
                </a:solidFill>
                <a:latin typeface="Alexandria" pitchFamily="34" charset="0"/>
                <a:ea typeface="Alexandria" pitchFamily="34" charset="-122"/>
                <a:cs typeface="+mj-cs"/>
              </a:rPr>
              <a:t>نبني على ما درسه الطالب مسبقًا في المنهجية.</a:t>
            </a:r>
            <a:endParaRPr lang="en-US" sz="1800" dirty="0">
              <a:cs typeface="+mj-cs"/>
            </a:endParaRPr>
          </a:p>
        </p:txBody>
      </p:sp>
      <p:sp>
        <p:nvSpPr>
          <p:cNvPr id="50" name="Shape 12">
            <a:extLst>
              <a:ext uri="{FF2B5EF4-FFF2-40B4-BE49-F238E27FC236}">
                <a16:creationId xmlns:a16="http://schemas.microsoft.com/office/drawing/2014/main" id="{A69A0100-75A4-F8B9-105F-68C8825FE88D}"/>
              </a:ext>
            </a:extLst>
          </p:cNvPr>
          <p:cNvSpPr/>
          <p:nvPr/>
        </p:nvSpPr>
        <p:spPr>
          <a:xfrm>
            <a:off x="4794700" y="2263259"/>
            <a:ext cx="2926080" cy="1828800"/>
          </a:xfrm>
          <a:prstGeom prst="roundRect">
            <a:avLst>
              <a:gd name="adj" fmla="val 4000"/>
            </a:avLst>
          </a:prstGeom>
          <a:solidFill>
            <a:srgbClr val="F7FBFE"/>
          </a:solidFill>
          <a:ln w="12700">
            <a:solidFill>
              <a:srgbClr val="D8E7EF"/>
            </a:solidFill>
            <a:prstDash val="solid"/>
          </a:ln>
        </p:spPr>
      </p:sp>
      <p:sp>
        <p:nvSpPr>
          <p:cNvPr id="52" name="Shape 13">
            <a:extLst>
              <a:ext uri="{FF2B5EF4-FFF2-40B4-BE49-F238E27FC236}">
                <a16:creationId xmlns:a16="http://schemas.microsoft.com/office/drawing/2014/main" id="{769960DF-642D-F4C1-6862-D9B0746B6178}"/>
              </a:ext>
            </a:extLst>
          </p:cNvPr>
          <p:cNvSpPr/>
          <p:nvPr/>
        </p:nvSpPr>
        <p:spPr>
          <a:xfrm>
            <a:off x="6394900" y="2098667"/>
            <a:ext cx="1188720" cy="329184"/>
          </a:xfrm>
          <a:prstGeom prst="roundRect">
            <a:avLst>
              <a:gd name="adj" fmla="val 13889"/>
            </a:avLst>
          </a:prstGeom>
          <a:solidFill>
            <a:srgbClr val="F09A2E"/>
          </a:solidFill>
          <a:ln w="12700">
            <a:solidFill>
              <a:srgbClr val="F09A2E"/>
            </a:solidFill>
            <a:prstDash val="solid"/>
          </a:ln>
        </p:spPr>
      </p:sp>
      <p:sp>
        <p:nvSpPr>
          <p:cNvPr id="54" name="Text 14">
            <a:extLst>
              <a:ext uri="{FF2B5EF4-FFF2-40B4-BE49-F238E27FC236}">
                <a16:creationId xmlns:a16="http://schemas.microsoft.com/office/drawing/2014/main" id="{9A10F558-0C80-483D-77E3-B3B96D5A385B}"/>
              </a:ext>
            </a:extLst>
          </p:cNvPr>
          <p:cNvSpPr/>
          <p:nvPr/>
        </p:nvSpPr>
        <p:spPr>
          <a:xfrm>
            <a:off x="6394900" y="2171819"/>
            <a:ext cx="1188720" cy="164592"/>
          </a:xfrm>
          <a:prstGeom prst="rect">
            <a:avLst/>
          </a:prstGeom>
          <a:noFill/>
          <a:ln/>
        </p:spPr>
        <p:txBody>
          <a:bodyPr wrap="square" lIns="0" tIns="0" rIns="0" bIns="0" rtlCol="0" anchor="ctr">
            <a:normAutofit fontScale="92500" lnSpcReduction="10000"/>
          </a:bodyPr>
          <a:lstStyle/>
          <a:p>
            <a:pPr algn="ctr" rtl="1"/>
            <a:r>
              <a:rPr lang="ar-EG" sz="1300" b="1" dirty="0">
                <a:solidFill>
                  <a:srgbClr val="FFFFFF"/>
                </a:solidFill>
                <a:latin typeface="Alexandria" pitchFamily="34" charset="0"/>
                <a:ea typeface="Alexandria" pitchFamily="34" charset="-122"/>
                <a:cs typeface="+mj-cs"/>
              </a:rPr>
              <a:t>التطبيق</a:t>
            </a:r>
            <a:endParaRPr lang="en-US" sz="1300" dirty="0">
              <a:cs typeface="+mj-cs"/>
            </a:endParaRPr>
          </a:p>
        </p:txBody>
      </p:sp>
      <p:sp>
        <p:nvSpPr>
          <p:cNvPr id="56" name="Text 15">
            <a:extLst>
              <a:ext uri="{FF2B5EF4-FFF2-40B4-BE49-F238E27FC236}">
                <a16:creationId xmlns:a16="http://schemas.microsoft.com/office/drawing/2014/main" id="{4C39CAA6-8BD8-6D34-8DCD-F8710542E020}"/>
              </a:ext>
            </a:extLst>
          </p:cNvPr>
          <p:cNvSpPr/>
          <p:nvPr/>
        </p:nvSpPr>
        <p:spPr>
          <a:xfrm>
            <a:off x="4959292" y="2491859"/>
            <a:ext cx="2596896" cy="1508760"/>
          </a:xfrm>
          <a:prstGeom prst="rect">
            <a:avLst/>
          </a:prstGeom>
          <a:noFill/>
          <a:ln/>
        </p:spPr>
        <p:txBody>
          <a:bodyPr wrap="square" lIns="508" tIns="508" rIns="508" bIns="508" rtlCol="0" anchor="t">
            <a:normAutofit/>
          </a:bodyPr>
          <a:lstStyle/>
          <a:p>
            <a:pPr algn="r" rtl="1"/>
            <a:r>
              <a:rPr lang="ar-EG" dirty="0">
                <a:solidFill>
                  <a:srgbClr val="333333"/>
                </a:solidFill>
                <a:latin typeface="Alexandria" pitchFamily="34" charset="0"/>
                <a:ea typeface="Alexandria" pitchFamily="34" charset="-122"/>
                <a:cs typeface="+mj-cs"/>
              </a:rPr>
              <a:t>نحوّل المعرفة النظرية إلى مشروع بحثي فعلي</a:t>
            </a:r>
            <a:endParaRPr lang="en-US" dirty="0">
              <a:solidFill>
                <a:srgbClr val="333333"/>
              </a:solidFill>
              <a:latin typeface="Alexandria" pitchFamily="34" charset="0"/>
              <a:ea typeface="Alexandria" pitchFamily="34" charset="-122"/>
              <a:cs typeface="+mj-cs"/>
            </a:endParaRPr>
          </a:p>
          <a:p>
            <a:pPr algn="r" rtl="1"/>
            <a:endParaRPr lang="en-US" sz="1800" dirty="0">
              <a:cs typeface="+mj-cs"/>
            </a:endParaRPr>
          </a:p>
        </p:txBody>
      </p:sp>
      <p:sp>
        <p:nvSpPr>
          <p:cNvPr id="58" name="Shape 16">
            <a:extLst>
              <a:ext uri="{FF2B5EF4-FFF2-40B4-BE49-F238E27FC236}">
                <a16:creationId xmlns:a16="http://schemas.microsoft.com/office/drawing/2014/main" id="{C3442F93-AB0E-CEA0-DD4F-1D6F59749A6F}"/>
              </a:ext>
            </a:extLst>
          </p:cNvPr>
          <p:cNvSpPr/>
          <p:nvPr/>
        </p:nvSpPr>
        <p:spPr>
          <a:xfrm>
            <a:off x="8406580" y="2263259"/>
            <a:ext cx="2331720" cy="1828800"/>
          </a:xfrm>
          <a:prstGeom prst="roundRect">
            <a:avLst>
              <a:gd name="adj" fmla="val 4000"/>
            </a:avLst>
          </a:prstGeom>
          <a:solidFill>
            <a:srgbClr val="F7FBFE"/>
          </a:solidFill>
          <a:ln w="12700">
            <a:solidFill>
              <a:srgbClr val="D8E7EF"/>
            </a:solidFill>
            <a:prstDash val="solid"/>
          </a:ln>
        </p:spPr>
      </p:sp>
      <p:sp>
        <p:nvSpPr>
          <p:cNvPr id="60" name="Shape 17">
            <a:extLst>
              <a:ext uri="{FF2B5EF4-FFF2-40B4-BE49-F238E27FC236}">
                <a16:creationId xmlns:a16="http://schemas.microsoft.com/office/drawing/2014/main" id="{C461257B-A1BB-7B72-AE90-BDDB30363FA4}"/>
              </a:ext>
            </a:extLst>
          </p:cNvPr>
          <p:cNvSpPr/>
          <p:nvPr/>
        </p:nvSpPr>
        <p:spPr>
          <a:xfrm>
            <a:off x="9412420" y="2098667"/>
            <a:ext cx="1188720" cy="329184"/>
          </a:xfrm>
          <a:prstGeom prst="roundRect">
            <a:avLst>
              <a:gd name="adj" fmla="val 13889"/>
            </a:avLst>
          </a:prstGeom>
          <a:solidFill>
            <a:srgbClr val="45A563"/>
          </a:solidFill>
          <a:ln w="12700">
            <a:solidFill>
              <a:srgbClr val="45A563"/>
            </a:solidFill>
            <a:prstDash val="solid"/>
          </a:ln>
        </p:spPr>
        <p:txBody>
          <a:bodyPr/>
          <a:lstStyle/>
          <a:p>
            <a:endParaRPr lang="en-US" dirty="0">
              <a:cs typeface="+mj-cs"/>
            </a:endParaRPr>
          </a:p>
        </p:txBody>
      </p:sp>
      <p:sp>
        <p:nvSpPr>
          <p:cNvPr id="62" name="Text 18">
            <a:extLst>
              <a:ext uri="{FF2B5EF4-FFF2-40B4-BE49-F238E27FC236}">
                <a16:creationId xmlns:a16="http://schemas.microsoft.com/office/drawing/2014/main" id="{12F9FA72-5B68-90F5-F0AE-9AC982DCD519}"/>
              </a:ext>
            </a:extLst>
          </p:cNvPr>
          <p:cNvSpPr/>
          <p:nvPr/>
        </p:nvSpPr>
        <p:spPr>
          <a:xfrm>
            <a:off x="9412420" y="2171819"/>
            <a:ext cx="1188720" cy="164592"/>
          </a:xfrm>
          <a:prstGeom prst="rect">
            <a:avLst/>
          </a:prstGeom>
          <a:noFill/>
          <a:ln/>
        </p:spPr>
        <p:txBody>
          <a:bodyPr wrap="square" lIns="0" tIns="0" rIns="0" bIns="0" rtlCol="0" anchor="ctr">
            <a:normAutofit fontScale="92500" lnSpcReduction="10000"/>
          </a:bodyPr>
          <a:lstStyle/>
          <a:p>
            <a:pPr algn="ctr" rtl="1"/>
            <a:r>
              <a:rPr lang="ar-EG" sz="1300" b="1" dirty="0">
                <a:solidFill>
                  <a:srgbClr val="FFFFFF"/>
                </a:solidFill>
                <a:latin typeface="Alexandria" pitchFamily="34" charset="0"/>
                <a:ea typeface="Alexandria" pitchFamily="34" charset="-122"/>
                <a:cs typeface="+mj-cs"/>
              </a:rPr>
              <a:t>الإرشاد</a:t>
            </a:r>
          </a:p>
        </p:txBody>
      </p:sp>
      <p:sp>
        <p:nvSpPr>
          <p:cNvPr id="64" name="Text 19">
            <a:extLst>
              <a:ext uri="{FF2B5EF4-FFF2-40B4-BE49-F238E27FC236}">
                <a16:creationId xmlns:a16="http://schemas.microsoft.com/office/drawing/2014/main" id="{588B518C-FBC8-C98F-1D3A-ACBAF7AA3FFF}"/>
              </a:ext>
            </a:extLst>
          </p:cNvPr>
          <p:cNvSpPr/>
          <p:nvPr/>
        </p:nvSpPr>
        <p:spPr>
          <a:xfrm>
            <a:off x="8571172" y="2491859"/>
            <a:ext cx="2002536" cy="1508760"/>
          </a:xfrm>
          <a:prstGeom prst="rect">
            <a:avLst/>
          </a:prstGeom>
          <a:noFill/>
          <a:ln/>
        </p:spPr>
        <p:txBody>
          <a:bodyPr wrap="square" lIns="508" tIns="508" rIns="508" bIns="508" rtlCol="0" anchor="t">
            <a:normAutofit/>
          </a:bodyPr>
          <a:lstStyle/>
          <a:p>
            <a:pPr marL="0" indent="0" algn="r" rtl="1">
              <a:buNone/>
            </a:pPr>
            <a:r>
              <a:rPr lang="en-US" sz="1800" dirty="0">
                <a:solidFill>
                  <a:srgbClr val="333333"/>
                </a:solidFill>
                <a:latin typeface="Alexandria" pitchFamily="34" charset="0"/>
                <a:ea typeface="Alexandria" pitchFamily="34" charset="-122"/>
                <a:cs typeface="+mj-cs"/>
              </a:rPr>
              <a:t>نرافق الطالب عبر جلسات النقاش والتغذية الراجعة.</a:t>
            </a:r>
            <a:endParaRPr lang="en-US" sz="1800" dirty="0">
              <a:cs typeface="+mj-cs"/>
            </a:endParaRPr>
          </a:p>
        </p:txBody>
      </p:sp>
      <p:sp>
        <p:nvSpPr>
          <p:cNvPr id="66" name="Shape 20">
            <a:extLst>
              <a:ext uri="{FF2B5EF4-FFF2-40B4-BE49-F238E27FC236}">
                <a16:creationId xmlns:a16="http://schemas.microsoft.com/office/drawing/2014/main" id="{A4468CAA-9105-5B6C-D6A8-B86104012F1E}"/>
              </a:ext>
            </a:extLst>
          </p:cNvPr>
          <p:cNvSpPr/>
          <p:nvPr/>
        </p:nvSpPr>
        <p:spPr>
          <a:xfrm>
            <a:off x="4310068" y="2857619"/>
            <a:ext cx="228600" cy="320040"/>
          </a:xfrm>
          <a:prstGeom prst="chevron">
            <a:avLst/>
          </a:prstGeom>
          <a:solidFill>
            <a:srgbClr val="21A8E0"/>
          </a:solidFill>
          <a:ln w="12700">
            <a:solidFill>
              <a:srgbClr val="21A8E0"/>
            </a:solidFill>
            <a:prstDash val="solid"/>
          </a:ln>
        </p:spPr>
      </p:sp>
      <p:sp>
        <p:nvSpPr>
          <p:cNvPr id="68" name="Shape 21">
            <a:extLst>
              <a:ext uri="{FF2B5EF4-FFF2-40B4-BE49-F238E27FC236}">
                <a16:creationId xmlns:a16="http://schemas.microsoft.com/office/drawing/2014/main" id="{B4F3FD6F-516B-5865-F941-E5D1B197A46E}"/>
              </a:ext>
            </a:extLst>
          </p:cNvPr>
          <p:cNvSpPr/>
          <p:nvPr/>
        </p:nvSpPr>
        <p:spPr>
          <a:xfrm>
            <a:off x="7931092" y="2857619"/>
            <a:ext cx="228600" cy="320040"/>
          </a:xfrm>
          <a:prstGeom prst="chevron">
            <a:avLst/>
          </a:prstGeom>
          <a:solidFill>
            <a:srgbClr val="21A8E0"/>
          </a:solidFill>
          <a:ln w="12700">
            <a:solidFill>
              <a:srgbClr val="21A8E0"/>
            </a:solidFill>
            <a:prstDash val="solid"/>
          </a:ln>
        </p:spPr>
      </p:sp>
      <p:sp>
        <p:nvSpPr>
          <p:cNvPr id="70" name="Text 22">
            <a:extLst>
              <a:ext uri="{FF2B5EF4-FFF2-40B4-BE49-F238E27FC236}">
                <a16:creationId xmlns:a16="http://schemas.microsoft.com/office/drawing/2014/main" id="{16D40611-7BE3-E13B-18B5-3537BDCA589E}"/>
              </a:ext>
            </a:extLst>
          </p:cNvPr>
          <p:cNvSpPr/>
          <p:nvPr/>
        </p:nvSpPr>
        <p:spPr>
          <a:xfrm>
            <a:off x="1457140" y="4915019"/>
            <a:ext cx="9144000" cy="320040"/>
          </a:xfrm>
          <a:prstGeom prst="rect">
            <a:avLst/>
          </a:prstGeom>
          <a:noFill/>
          <a:ln/>
        </p:spPr>
        <p:txBody>
          <a:bodyPr wrap="square" lIns="0" tIns="0" rIns="0" bIns="0" rtlCol="0" anchor="ctr"/>
          <a:lstStyle/>
          <a:p>
            <a:pPr marL="0" indent="0" algn="ctr" rtl="1">
              <a:buNone/>
            </a:pPr>
            <a:r>
              <a:rPr lang="en-US" sz="2000" b="1" dirty="0">
                <a:solidFill>
                  <a:srgbClr val="1D355C"/>
                </a:solidFill>
                <a:latin typeface="Times New Roman" panose="02020603050405020304" pitchFamily="18" charset="0"/>
                <a:ea typeface="Alexandria" pitchFamily="34" charset="-122"/>
                <a:cs typeface="Times New Roman" panose="02020603050405020304" pitchFamily="18" charset="0"/>
              </a:rPr>
              <a:t>الهدف ليس حفظ معلومات لامتحان؛ بل بناء قدرة بحثية قابلة للتطبيق.</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34778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60585C3-631F-A331-562C-54818327E83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6B546D4-05F5-B92D-EDD4-C5AAA584D5A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C1AE0F93-946E-33DC-7411-853AA49A118D}"/>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سياسة</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المقرر:لا</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يوجد</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امتحان</a:t>
            </a:r>
            <a:endParaRPr lang="en-US" sz="2800" dirty="0">
              <a:cs typeface="+mj-cs"/>
            </a:endParaRPr>
          </a:p>
        </p:txBody>
      </p:sp>
      <p:sp>
        <p:nvSpPr>
          <p:cNvPr id="48" name="Text 11">
            <a:extLst>
              <a:ext uri="{FF2B5EF4-FFF2-40B4-BE49-F238E27FC236}">
                <a16:creationId xmlns:a16="http://schemas.microsoft.com/office/drawing/2014/main" id="{4C2117A4-150C-80EC-8955-F2A9089EAB86}"/>
              </a:ext>
            </a:extLst>
          </p:cNvPr>
          <p:cNvSpPr/>
          <p:nvPr/>
        </p:nvSpPr>
        <p:spPr>
          <a:xfrm>
            <a:off x="1347412" y="2491859"/>
            <a:ext cx="2596896" cy="1508760"/>
          </a:xfrm>
          <a:prstGeom prst="rect">
            <a:avLst/>
          </a:prstGeom>
          <a:noFill/>
          <a:ln/>
        </p:spPr>
        <p:txBody>
          <a:bodyPr wrap="square" lIns="508" tIns="508" rIns="508" bIns="508" rtlCol="0" anchor="t">
            <a:normAutofit/>
          </a:bodyPr>
          <a:lstStyle/>
          <a:p>
            <a:pPr marL="0" indent="0" algn="r" rtl="1">
              <a:buNone/>
            </a:pPr>
            <a:endParaRPr lang="en-US" sz="1800" dirty="0">
              <a:cs typeface="+mj-cs"/>
            </a:endParaRPr>
          </a:p>
        </p:txBody>
      </p:sp>
      <p:pic>
        <p:nvPicPr>
          <p:cNvPr id="3" name="Image 2" descr="/mnt/data/extracted/midocean/image22.png">
            <a:extLst>
              <a:ext uri="{FF2B5EF4-FFF2-40B4-BE49-F238E27FC236}">
                <a16:creationId xmlns:a16="http://schemas.microsoft.com/office/drawing/2014/main" id="{E05ED6EF-D11C-4FD9-9988-2CB091AFC3A6}"/>
              </a:ext>
            </a:extLst>
          </p:cNvPr>
          <p:cNvPicPr>
            <a:picLocks noChangeAspect="1"/>
          </p:cNvPicPr>
          <p:nvPr/>
        </p:nvPicPr>
        <p:blipFill>
          <a:blip r:embed="rId4"/>
          <a:stretch>
            <a:fillRect/>
          </a:stretch>
        </p:blipFill>
        <p:spPr>
          <a:xfrm>
            <a:off x="1273041" y="1965960"/>
            <a:ext cx="1660157" cy="1554480"/>
          </a:xfrm>
          <a:prstGeom prst="rect">
            <a:avLst/>
          </a:prstGeom>
        </p:spPr>
      </p:pic>
      <p:sp>
        <p:nvSpPr>
          <p:cNvPr id="7" name="Shape 8">
            <a:extLst>
              <a:ext uri="{FF2B5EF4-FFF2-40B4-BE49-F238E27FC236}">
                <a16:creationId xmlns:a16="http://schemas.microsoft.com/office/drawing/2014/main" id="{E8C45D0F-209F-3414-9343-C644AABBDEDF}"/>
              </a:ext>
            </a:extLst>
          </p:cNvPr>
          <p:cNvSpPr/>
          <p:nvPr/>
        </p:nvSpPr>
        <p:spPr>
          <a:xfrm>
            <a:off x="3566160" y="2194560"/>
            <a:ext cx="2148840" cy="585216"/>
          </a:xfrm>
          <a:prstGeom prst="roundRect">
            <a:avLst>
              <a:gd name="adj" fmla="val 9375"/>
            </a:avLst>
          </a:prstGeom>
          <a:solidFill>
            <a:srgbClr val="FFFFFF"/>
          </a:solidFill>
          <a:ln w="13970">
            <a:solidFill>
              <a:srgbClr val="21A8E0"/>
            </a:solidFill>
            <a:prstDash val="solid"/>
          </a:ln>
        </p:spPr>
      </p:sp>
      <p:sp>
        <p:nvSpPr>
          <p:cNvPr id="9" name="Text 9">
            <a:extLst>
              <a:ext uri="{FF2B5EF4-FFF2-40B4-BE49-F238E27FC236}">
                <a16:creationId xmlns:a16="http://schemas.microsoft.com/office/drawing/2014/main" id="{D4E2A2A0-0256-1B9F-50EB-3BFFFCF8AFBF}"/>
              </a:ext>
            </a:extLst>
          </p:cNvPr>
          <p:cNvSpPr/>
          <p:nvPr/>
        </p:nvSpPr>
        <p:spPr>
          <a:xfrm>
            <a:off x="3593592" y="2304288"/>
            <a:ext cx="2093976" cy="438912"/>
          </a:xfrm>
          <a:prstGeom prst="rect">
            <a:avLst/>
          </a:prstGeom>
          <a:noFill/>
          <a:ln/>
        </p:spPr>
        <p:txBody>
          <a:bodyPr wrap="square" lIns="0" tIns="0" rIns="0" bIns="0" rtlCol="0" anchor="ctr">
            <a:normAutofit/>
          </a:bodyPr>
          <a:lstStyle/>
          <a:p>
            <a:pPr marL="0" indent="0" algn="ctr" rtl="1">
              <a:buNone/>
            </a:pPr>
            <a:r>
              <a:rPr lang="en-US" sz="1700" b="1" dirty="0" err="1">
                <a:solidFill>
                  <a:srgbClr val="1D355C"/>
                </a:solidFill>
                <a:latin typeface="Alexandria" pitchFamily="34" charset="0"/>
                <a:ea typeface="Alexandria" pitchFamily="34" charset="-122"/>
                <a:cs typeface="+mj-cs"/>
              </a:rPr>
              <a:t>لا</a:t>
            </a:r>
            <a:r>
              <a:rPr lang="en-US" sz="1700" b="1" dirty="0">
                <a:solidFill>
                  <a:srgbClr val="1D355C"/>
                </a:solidFill>
                <a:latin typeface="Alexandria" pitchFamily="34" charset="0"/>
                <a:ea typeface="Alexandria" pitchFamily="34" charset="-122"/>
                <a:cs typeface="+mj-cs"/>
              </a:rPr>
              <a:t> Weekly Assessment</a:t>
            </a:r>
            <a:endParaRPr lang="en-US" sz="1700" dirty="0">
              <a:cs typeface="+mj-cs"/>
            </a:endParaRPr>
          </a:p>
        </p:txBody>
      </p:sp>
      <p:sp>
        <p:nvSpPr>
          <p:cNvPr id="11" name="Shape 10">
            <a:extLst>
              <a:ext uri="{FF2B5EF4-FFF2-40B4-BE49-F238E27FC236}">
                <a16:creationId xmlns:a16="http://schemas.microsoft.com/office/drawing/2014/main" id="{78DDE0BC-AC28-E797-61DD-276721B316AF}"/>
              </a:ext>
            </a:extLst>
          </p:cNvPr>
          <p:cNvSpPr/>
          <p:nvPr/>
        </p:nvSpPr>
        <p:spPr>
          <a:xfrm>
            <a:off x="5728716" y="2359152"/>
            <a:ext cx="64008" cy="164592"/>
          </a:xfrm>
          <a:prstGeom prst="chevron">
            <a:avLst/>
          </a:prstGeom>
          <a:solidFill>
            <a:srgbClr val="21A8E0"/>
          </a:solidFill>
          <a:ln w="12700">
            <a:solidFill>
              <a:srgbClr val="21A8E0"/>
            </a:solidFill>
            <a:prstDash val="solid"/>
          </a:ln>
        </p:spPr>
      </p:sp>
      <p:sp>
        <p:nvSpPr>
          <p:cNvPr id="13" name="Shape 11">
            <a:extLst>
              <a:ext uri="{FF2B5EF4-FFF2-40B4-BE49-F238E27FC236}">
                <a16:creationId xmlns:a16="http://schemas.microsoft.com/office/drawing/2014/main" id="{2BDA650C-2CE7-9696-D256-CBA0A698C3F5}"/>
              </a:ext>
            </a:extLst>
          </p:cNvPr>
          <p:cNvSpPr/>
          <p:nvPr/>
        </p:nvSpPr>
        <p:spPr>
          <a:xfrm>
            <a:off x="5806440" y="2194560"/>
            <a:ext cx="2148840" cy="585216"/>
          </a:xfrm>
          <a:prstGeom prst="roundRect">
            <a:avLst>
              <a:gd name="adj" fmla="val 9375"/>
            </a:avLst>
          </a:prstGeom>
          <a:solidFill>
            <a:srgbClr val="FFFFFF"/>
          </a:solidFill>
          <a:ln w="13970">
            <a:solidFill>
              <a:srgbClr val="21A8E0"/>
            </a:solidFill>
            <a:prstDash val="solid"/>
          </a:ln>
        </p:spPr>
      </p:sp>
      <p:sp>
        <p:nvSpPr>
          <p:cNvPr id="15" name="Text 12">
            <a:extLst>
              <a:ext uri="{FF2B5EF4-FFF2-40B4-BE49-F238E27FC236}">
                <a16:creationId xmlns:a16="http://schemas.microsoft.com/office/drawing/2014/main" id="{A8D36563-3E26-71A1-068D-5B9FE8B4694C}"/>
              </a:ext>
            </a:extLst>
          </p:cNvPr>
          <p:cNvSpPr/>
          <p:nvPr/>
        </p:nvSpPr>
        <p:spPr>
          <a:xfrm>
            <a:off x="5833872" y="2304288"/>
            <a:ext cx="2093976" cy="438912"/>
          </a:xfrm>
          <a:prstGeom prst="rect">
            <a:avLst/>
          </a:prstGeom>
          <a:noFill/>
          <a:ln/>
        </p:spPr>
        <p:txBody>
          <a:bodyPr wrap="square" lIns="0" tIns="0" rIns="0" bIns="0" rtlCol="0" anchor="ctr">
            <a:normAutofit/>
          </a:bodyPr>
          <a:lstStyle/>
          <a:p>
            <a:pPr marL="0" indent="0" algn="ctr" rtl="1">
              <a:buNone/>
            </a:pPr>
            <a:r>
              <a:rPr lang="en-US" sz="1700" b="1" dirty="0">
                <a:solidFill>
                  <a:srgbClr val="1D355C"/>
                </a:solidFill>
                <a:latin typeface="Alexandria" pitchFamily="34" charset="0"/>
                <a:ea typeface="Alexandria" pitchFamily="34" charset="-122"/>
                <a:cs typeface="+mj-cs"/>
              </a:rPr>
              <a:t>لا Final Exam</a:t>
            </a:r>
            <a:endParaRPr lang="en-US" sz="1700" dirty="0">
              <a:cs typeface="+mj-cs"/>
            </a:endParaRPr>
          </a:p>
        </p:txBody>
      </p:sp>
      <p:sp>
        <p:nvSpPr>
          <p:cNvPr id="18" name="Shape 13">
            <a:extLst>
              <a:ext uri="{FF2B5EF4-FFF2-40B4-BE49-F238E27FC236}">
                <a16:creationId xmlns:a16="http://schemas.microsoft.com/office/drawing/2014/main" id="{A7BA9E88-6D6A-E7FE-0D18-F0ACF36759BD}"/>
              </a:ext>
            </a:extLst>
          </p:cNvPr>
          <p:cNvSpPr/>
          <p:nvPr/>
        </p:nvSpPr>
        <p:spPr>
          <a:xfrm>
            <a:off x="7968996" y="2359152"/>
            <a:ext cx="64008" cy="164592"/>
          </a:xfrm>
          <a:prstGeom prst="chevron">
            <a:avLst/>
          </a:prstGeom>
          <a:solidFill>
            <a:srgbClr val="21A8E0"/>
          </a:solidFill>
          <a:ln w="12700">
            <a:solidFill>
              <a:srgbClr val="21A8E0"/>
            </a:solidFill>
            <a:prstDash val="solid"/>
          </a:ln>
        </p:spPr>
      </p:sp>
      <p:sp>
        <p:nvSpPr>
          <p:cNvPr id="20" name="Shape 14">
            <a:extLst>
              <a:ext uri="{FF2B5EF4-FFF2-40B4-BE49-F238E27FC236}">
                <a16:creationId xmlns:a16="http://schemas.microsoft.com/office/drawing/2014/main" id="{39A0B284-9EB6-1AF2-2460-E4D711488C98}"/>
              </a:ext>
            </a:extLst>
          </p:cNvPr>
          <p:cNvSpPr/>
          <p:nvPr/>
        </p:nvSpPr>
        <p:spPr>
          <a:xfrm>
            <a:off x="8046720" y="2194560"/>
            <a:ext cx="2148840" cy="585216"/>
          </a:xfrm>
          <a:prstGeom prst="roundRect">
            <a:avLst>
              <a:gd name="adj" fmla="val 9375"/>
            </a:avLst>
          </a:prstGeom>
          <a:solidFill>
            <a:srgbClr val="FFFFFF"/>
          </a:solidFill>
          <a:ln w="13970">
            <a:solidFill>
              <a:srgbClr val="21A8E0"/>
            </a:solidFill>
            <a:prstDash val="solid"/>
          </a:ln>
        </p:spPr>
      </p:sp>
      <p:sp>
        <p:nvSpPr>
          <p:cNvPr id="22" name="Text 15">
            <a:extLst>
              <a:ext uri="{FF2B5EF4-FFF2-40B4-BE49-F238E27FC236}">
                <a16:creationId xmlns:a16="http://schemas.microsoft.com/office/drawing/2014/main" id="{67BA783D-6BDD-F034-9A71-F35169E4312D}"/>
              </a:ext>
            </a:extLst>
          </p:cNvPr>
          <p:cNvSpPr/>
          <p:nvPr/>
        </p:nvSpPr>
        <p:spPr>
          <a:xfrm>
            <a:off x="8074152" y="2304288"/>
            <a:ext cx="2093976" cy="438912"/>
          </a:xfrm>
          <a:prstGeom prst="rect">
            <a:avLst/>
          </a:prstGeom>
          <a:noFill/>
          <a:ln/>
        </p:spPr>
        <p:txBody>
          <a:bodyPr wrap="square" lIns="0" tIns="0" rIns="0" bIns="0" rtlCol="0" anchor="ctr">
            <a:normAutofit/>
          </a:bodyPr>
          <a:lstStyle/>
          <a:p>
            <a:pPr marL="0" indent="0" algn="ctr" rtl="1">
              <a:buNone/>
            </a:pPr>
            <a:r>
              <a:rPr lang="en-US" sz="1700" b="1" dirty="0">
                <a:solidFill>
                  <a:srgbClr val="1D355C"/>
                </a:solidFill>
                <a:latin typeface="Alexandria" pitchFamily="34" charset="0"/>
                <a:ea typeface="Alexandria" pitchFamily="34" charset="-122"/>
                <a:cs typeface="+mj-cs"/>
              </a:rPr>
              <a:t>لا محاضرات نظرية جديدة</a:t>
            </a:r>
            <a:endParaRPr lang="en-US" sz="1700" dirty="0">
              <a:cs typeface="+mj-cs"/>
            </a:endParaRPr>
          </a:p>
        </p:txBody>
      </p:sp>
      <p:sp>
        <p:nvSpPr>
          <p:cNvPr id="24" name="Shape 16">
            <a:extLst>
              <a:ext uri="{FF2B5EF4-FFF2-40B4-BE49-F238E27FC236}">
                <a16:creationId xmlns:a16="http://schemas.microsoft.com/office/drawing/2014/main" id="{CEAF4B79-29CF-18C8-2EC5-8D433415E5D7}"/>
              </a:ext>
            </a:extLst>
          </p:cNvPr>
          <p:cNvSpPr/>
          <p:nvPr/>
        </p:nvSpPr>
        <p:spPr>
          <a:xfrm>
            <a:off x="9985248" y="3383280"/>
            <a:ext cx="137160" cy="137160"/>
          </a:xfrm>
          <a:prstGeom prst="ellipse">
            <a:avLst/>
          </a:prstGeom>
          <a:solidFill>
            <a:srgbClr val="21A8E0"/>
          </a:solidFill>
          <a:ln w="12700">
            <a:solidFill>
              <a:srgbClr val="21A8E0"/>
            </a:solidFill>
            <a:prstDash val="solid"/>
          </a:ln>
        </p:spPr>
      </p:sp>
      <p:sp>
        <p:nvSpPr>
          <p:cNvPr id="26" name="Text 17">
            <a:extLst>
              <a:ext uri="{FF2B5EF4-FFF2-40B4-BE49-F238E27FC236}">
                <a16:creationId xmlns:a16="http://schemas.microsoft.com/office/drawing/2014/main" id="{307FD787-1B53-E129-819E-07F969E11583}"/>
              </a:ext>
            </a:extLst>
          </p:cNvPr>
          <p:cNvSpPr/>
          <p:nvPr/>
        </p:nvSpPr>
        <p:spPr>
          <a:xfrm>
            <a:off x="3611880" y="3246120"/>
            <a:ext cx="6245352" cy="521208"/>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الدرجة تُبنى على الأداء البحثي الفعلي طوال الفصل.</a:t>
            </a:r>
            <a:endParaRPr lang="en-US" sz="2000" dirty="0">
              <a:latin typeface="Times New Roman" panose="02020603050405020304" pitchFamily="18" charset="0"/>
              <a:cs typeface="Times New Roman" panose="02020603050405020304" pitchFamily="18" charset="0"/>
            </a:endParaRPr>
          </a:p>
        </p:txBody>
      </p:sp>
      <p:sp>
        <p:nvSpPr>
          <p:cNvPr id="28" name="Text 19">
            <a:extLst>
              <a:ext uri="{FF2B5EF4-FFF2-40B4-BE49-F238E27FC236}">
                <a16:creationId xmlns:a16="http://schemas.microsoft.com/office/drawing/2014/main" id="{05A02B70-59BE-D10E-D189-297E87F071EB}"/>
              </a:ext>
            </a:extLst>
          </p:cNvPr>
          <p:cNvSpPr/>
          <p:nvPr/>
        </p:nvSpPr>
        <p:spPr>
          <a:xfrm>
            <a:off x="3611880" y="3794760"/>
            <a:ext cx="6245352" cy="521208"/>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التقدم في المقرر يعتمد على التسليمات المرحلية والملاحظات الأكاديمية.</a:t>
            </a:r>
            <a:endParaRPr lang="en-US" sz="2000" dirty="0">
              <a:latin typeface="Times New Roman" panose="02020603050405020304" pitchFamily="18" charset="0"/>
              <a:cs typeface="Times New Roman" panose="02020603050405020304" pitchFamily="18" charset="0"/>
            </a:endParaRPr>
          </a:p>
        </p:txBody>
      </p:sp>
      <p:sp>
        <p:nvSpPr>
          <p:cNvPr id="30" name="Shape 20">
            <a:extLst>
              <a:ext uri="{FF2B5EF4-FFF2-40B4-BE49-F238E27FC236}">
                <a16:creationId xmlns:a16="http://schemas.microsoft.com/office/drawing/2014/main" id="{14AE822A-10EE-F300-68A5-CF9D83D97CBF}"/>
              </a:ext>
            </a:extLst>
          </p:cNvPr>
          <p:cNvSpPr/>
          <p:nvPr/>
        </p:nvSpPr>
        <p:spPr>
          <a:xfrm>
            <a:off x="9985248" y="4480560"/>
            <a:ext cx="137160" cy="137160"/>
          </a:xfrm>
          <a:prstGeom prst="ellipse">
            <a:avLst/>
          </a:prstGeom>
          <a:solidFill>
            <a:srgbClr val="21A8E0"/>
          </a:solidFill>
          <a:ln w="12700">
            <a:solidFill>
              <a:srgbClr val="21A8E0"/>
            </a:solidFill>
            <a:prstDash val="solid"/>
          </a:ln>
        </p:spPr>
      </p:sp>
      <p:sp>
        <p:nvSpPr>
          <p:cNvPr id="32" name="Text 21">
            <a:extLst>
              <a:ext uri="{FF2B5EF4-FFF2-40B4-BE49-F238E27FC236}">
                <a16:creationId xmlns:a16="http://schemas.microsoft.com/office/drawing/2014/main" id="{4EC19F87-46DA-1F53-1E4B-030552DD59CC}"/>
              </a:ext>
            </a:extLst>
          </p:cNvPr>
          <p:cNvSpPr/>
          <p:nvPr/>
        </p:nvSpPr>
        <p:spPr>
          <a:xfrm>
            <a:off x="3611880" y="4343400"/>
            <a:ext cx="6245352" cy="521208"/>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المعيار الأساسي هو جودة المشروع النهائي بعد التعديل والتحسين.</a:t>
            </a:r>
            <a:endParaRPr lang="en-US" sz="2000" dirty="0">
              <a:latin typeface="Times New Roman" panose="02020603050405020304" pitchFamily="18" charset="0"/>
              <a:cs typeface="Times New Roman" panose="02020603050405020304" pitchFamily="18" charset="0"/>
            </a:endParaRPr>
          </a:p>
        </p:txBody>
      </p:sp>
      <p:sp>
        <p:nvSpPr>
          <p:cNvPr id="34" name="Shape 16">
            <a:extLst>
              <a:ext uri="{FF2B5EF4-FFF2-40B4-BE49-F238E27FC236}">
                <a16:creationId xmlns:a16="http://schemas.microsoft.com/office/drawing/2014/main" id="{2983FA3F-3478-2747-9430-2D1BC4EF42E4}"/>
              </a:ext>
            </a:extLst>
          </p:cNvPr>
          <p:cNvSpPr/>
          <p:nvPr/>
        </p:nvSpPr>
        <p:spPr>
          <a:xfrm>
            <a:off x="9985248" y="3986784"/>
            <a:ext cx="137160" cy="137160"/>
          </a:xfrm>
          <a:prstGeom prst="ellipse">
            <a:avLst/>
          </a:prstGeom>
          <a:solidFill>
            <a:srgbClr val="21A8E0"/>
          </a:solidFill>
          <a:ln w="12700">
            <a:solidFill>
              <a:srgbClr val="21A8E0"/>
            </a:solidFill>
            <a:prstDash val="solid"/>
          </a:ln>
        </p:spPr>
      </p:sp>
    </p:spTree>
    <p:extLst>
      <p:ext uri="{BB962C8B-B14F-4D97-AF65-F5344CB8AC3E}">
        <p14:creationId xmlns:p14="http://schemas.microsoft.com/office/powerpoint/2010/main" val="14260763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DA7748B-8FC4-9A26-1C33-3B80167FE4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E0468C9-647D-49C8-9482-142FB2F2BCD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A942E51D-36D9-54BC-36D3-B88909B754CF}"/>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Alexandria" pitchFamily="34" charset="-120"/>
              </a:rPr>
              <a:t>كيف</a:t>
            </a:r>
            <a:r>
              <a:rPr lang="en-US" sz="2800" b="1" dirty="0">
                <a:solidFill>
                  <a:srgbClr val="1D355C"/>
                </a:solidFill>
                <a:latin typeface="Alexandria" pitchFamily="34" charset="0"/>
                <a:ea typeface="Alexandria" pitchFamily="34" charset="-122"/>
                <a:cs typeface="Alexandria" pitchFamily="34" charset="-120"/>
              </a:rPr>
              <a:t> </a:t>
            </a:r>
            <a:r>
              <a:rPr lang="en-US" sz="2800" b="1" dirty="0" err="1">
                <a:solidFill>
                  <a:srgbClr val="1D355C"/>
                </a:solidFill>
                <a:latin typeface="Alexandria" pitchFamily="34" charset="0"/>
                <a:ea typeface="Alexandria" pitchFamily="34" charset="-122"/>
                <a:cs typeface="Alexandria" pitchFamily="34" charset="-120"/>
              </a:rPr>
              <a:t>سيتم</a:t>
            </a:r>
            <a:r>
              <a:rPr lang="en-US" sz="2800" b="1" dirty="0">
                <a:solidFill>
                  <a:srgbClr val="1D355C"/>
                </a:solidFill>
                <a:latin typeface="Alexandria" pitchFamily="34" charset="0"/>
                <a:ea typeface="Alexandria" pitchFamily="34" charset="-122"/>
                <a:cs typeface="Alexandria" pitchFamily="34" charset="-120"/>
              </a:rPr>
              <a:t> </a:t>
            </a:r>
            <a:r>
              <a:rPr lang="en-US" sz="2800" b="1" dirty="0" err="1">
                <a:solidFill>
                  <a:srgbClr val="1D355C"/>
                </a:solidFill>
                <a:latin typeface="Alexandria" pitchFamily="34" charset="0"/>
                <a:ea typeface="Alexandria" pitchFamily="34" charset="-122"/>
                <a:cs typeface="Alexandria" pitchFamily="34" charset="-120"/>
              </a:rPr>
              <a:t>تقييمكم</a:t>
            </a:r>
            <a:r>
              <a:rPr lang="en-US" sz="2800" b="1" dirty="0">
                <a:solidFill>
                  <a:srgbClr val="1D355C"/>
                </a:solidFill>
                <a:latin typeface="Alexandria" pitchFamily="34" charset="0"/>
                <a:ea typeface="Alexandria" pitchFamily="34" charset="-122"/>
                <a:cs typeface="Alexandria" pitchFamily="34" charset="-120"/>
              </a:rPr>
              <a:t>؟</a:t>
            </a:r>
            <a:endParaRPr lang="en-US" sz="2800" dirty="0"/>
          </a:p>
        </p:txBody>
      </p:sp>
      <p:sp>
        <p:nvSpPr>
          <p:cNvPr id="48" name="Text 11">
            <a:extLst>
              <a:ext uri="{FF2B5EF4-FFF2-40B4-BE49-F238E27FC236}">
                <a16:creationId xmlns:a16="http://schemas.microsoft.com/office/drawing/2014/main" id="{40664646-B8B9-F6FC-32AB-6B6EB90E0BEE}"/>
              </a:ext>
            </a:extLst>
          </p:cNvPr>
          <p:cNvSpPr/>
          <p:nvPr/>
        </p:nvSpPr>
        <p:spPr>
          <a:xfrm>
            <a:off x="1347412" y="2491859"/>
            <a:ext cx="2596896" cy="1508760"/>
          </a:xfrm>
          <a:prstGeom prst="rect">
            <a:avLst/>
          </a:prstGeom>
          <a:noFill/>
          <a:ln/>
        </p:spPr>
        <p:txBody>
          <a:bodyPr wrap="square" lIns="508" tIns="508" rIns="508" bIns="508" rtlCol="0" anchor="t">
            <a:normAutofit/>
          </a:bodyPr>
          <a:lstStyle/>
          <a:p>
            <a:pPr marL="0" indent="0" algn="r" rtl="1">
              <a:buNone/>
            </a:pPr>
            <a:endParaRPr lang="en-US" sz="1800" dirty="0"/>
          </a:p>
        </p:txBody>
      </p:sp>
      <p:sp>
        <p:nvSpPr>
          <p:cNvPr id="4" name="Shape 8">
            <a:extLst>
              <a:ext uri="{FF2B5EF4-FFF2-40B4-BE49-F238E27FC236}">
                <a16:creationId xmlns:a16="http://schemas.microsoft.com/office/drawing/2014/main" id="{46257268-5932-4E4B-E124-EFB74B2A7D03}"/>
              </a:ext>
            </a:extLst>
          </p:cNvPr>
          <p:cNvSpPr/>
          <p:nvPr/>
        </p:nvSpPr>
        <p:spPr>
          <a:xfrm>
            <a:off x="5478780" y="3692111"/>
            <a:ext cx="1234440" cy="1234440"/>
          </a:xfrm>
          <a:prstGeom prst="ellipse">
            <a:avLst/>
          </a:prstGeom>
          <a:solidFill>
            <a:srgbClr val="21A8E0"/>
          </a:solidFill>
          <a:ln w="12700">
            <a:solidFill>
              <a:srgbClr val="21A8E0"/>
            </a:solidFill>
            <a:prstDash val="solid"/>
          </a:ln>
        </p:spPr>
      </p:sp>
      <p:sp>
        <p:nvSpPr>
          <p:cNvPr id="10" name="Text 9">
            <a:extLst>
              <a:ext uri="{FF2B5EF4-FFF2-40B4-BE49-F238E27FC236}">
                <a16:creationId xmlns:a16="http://schemas.microsoft.com/office/drawing/2014/main" id="{54B1EF37-1E19-B942-89DB-B5391104A628}"/>
              </a:ext>
            </a:extLst>
          </p:cNvPr>
          <p:cNvSpPr/>
          <p:nvPr/>
        </p:nvSpPr>
        <p:spPr>
          <a:xfrm>
            <a:off x="5478780" y="3938999"/>
            <a:ext cx="1234440" cy="502920"/>
          </a:xfrm>
          <a:prstGeom prst="rect">
            <a:avLst/>
          </a:prstGeom>
          <a:noFill/>
          <a:ln/>
        </p:spPr>
        <p:txBody>
          <a:bodyPr wrap="square" lIns="0" tIns="0" rIns="0" bIns="0" rtlCol="0" anchor="ctr"/>
          <a:lstStyle/>
          <a:p>
            <a:pPr marL="0" indent="0" algn="ctr" rtl="1">
              <a:buNone/>
            </a:pPr>
            <a:r>
              <a:rPr lang="en-US" sz="2200" b="1" dirty="0">
                <a:solidFill>
                  <a:srgbClr val="FFFFFF"/>
                </a:solidFill>
                <a:latin typeface="Alexandria" pitchFamily="34" charset="0"/>
                <a:ea typeface="Alexandria" pitchFamily="34" charset="-122"/>
                <a:cs typeface="Alexandria" pitchFamily="34" charset="-120"/>
              </a:rPr>
              <a:t>100</a:t>
            </a:r>
            <a:endParaRPr lang="en-US" sz="2200" dirty="0"/>
          </a:p>
          <a:p>
            <a:pPr marL="0" indent="0" algn="ctr" rtl="1">
              <a:buNone/>
            </a:pPr>
            <a:r>
              <a:rPr lang="en-US" sz="2200" b="1" dirty="0">
                <a:solidFill>
                  <a:srgbClr val="FFFFFF"/>
                </a:solidFill>
                <a:latin typeface="Alexandria" pitchFamily="34" charset="0"/>
                <a:ea typeface="Alexandria" pitchFamily="34" charset="-122"/>
                <a:cs typeface="Alexandria" pitchFamily="34" charset="-120"/>
              </a:rPr>
              <a:t>درجة</a:t>
            </a:r>
            <a:endParaRPr lang="en-US" sz="2200" dirty="0"/>
          </a:p>
        </p:txBody>
      </p:sp>
      <p:sp>
        <p:nvSpPr>
          <p:cNvPr id="14" name="Shape 10">
            <a:extLst>
              <a:ext uri="{FF2B5EF4-FFF2-40B4-BE49-F238E27FC236}">
                <a16:creationId xmlns:a16="http://schemas.microsoft.com/office/drawing/2014/main" id="{3529E7E8-B797-CCF2-6D2E-809539D9F15D}"/>
              </a:ext>
            </a:extLst>
          </p:cNvPr>
          <p:cNvSpPr/>
          <p:nvPr/>
        </p:nvSpPr>
        <p:spPr>
          <a:xfrm>
            <a:off x="9100346" y="2521679"/>
            <a:ext cx="1645920" cy="841248"/>
          </a:xfrm>
          <a:prstGeom prst="roundRect">
            <a:avLst>
              <a:gd name="adj" fmla="val 8696"/>
            </a:avLst>
          </a:prstGeom>
          <a:solidFill>
            <a:srgbClr val="FBFDFE"/>
          </a:solidFill>
          <a:ln w="12700">
            <a:solidFill>
              <a:srgbClr val="D8E7EF"/>
            </a:solidFill>
            <a:prstDash val="solid"/>
          </a:ln>
        </p:spPr>
      </p:sp>
      <p:sp>
        <p:nvSpPr>
          <p:cNvPr id="17" name="Shape 11">
            <a:extLst>
              <a:ext uri="{FF2B5EF4-FFF2-40B4-BE49-F238E27FC236}">
                <a16:creationId xmlns:a16="http://schemas.microsoft.com/office/drawing/2014/main" id="{8E7FC4E9-1714-99B0-58D8-E50752C6AA90}"/>
              </a:ext>
            </a:extLst>
          </p:cNvPr>
          <p:cNvSpPr/>
          <p:nvPr/>
        </p:nvSpPr>
        <p:spPr>
          <a:xfrm>
            <a:off x="9420386" y="2357087"/>
            <a:ext cx="1188720" cy="329184"/>
          </a:xfrm>
          <a:prstGeom prst="roundRect">
            <a:avLst>
              <a:gd name="adj" fmla="val 13889"/>
            </a:avLst>
          </a:prstGeom>
          <a:solidFill>
            <a:srgbClr val="21A8E0"/>
          </a:solidFill>
          <a:ln w="12700">
            <a:solidFill>
              <a:srgbClr val="21A8E0"/>
            </a:solidFill>
            <a:prstDash val="solid"/>
          </a:ln>
        </p:spPr>
      </p:sp>
      <p:sp>
        <p:nvSpPr>
          <p:cNvPr id="21" name="Text 12">
            <a:extLst>
              <a:ext uri="{FF2B5EF4-FFF2-40B4-BE49-F238E27FC236}">
                <a16:creationId xmlns:a16="http://schemas.microsoft.com/office/drawing/2014/main" id="{BBC2D00F-6F12-09EF-49C4-C1688DF08523}"/>
              </a:ext>
            </a:extLst>
          </p:cNvPr>
          <p:cNvSpPr/>
          <p:nvPr/>
        </p:nvSpPr>
        <p:spPr>
          <a:xfrm>
            <a:off x="9420386" y="2430239"/>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Alexandria" pitchFamily="34" charset="-120"/>
              </a:rPr>
              <a:t>التسليم 1</a:t>
            </a:r>
            <a:endParaRPr lang="en-US" sz="1300" dirty="0"/>
          </a:p>
        </p:txBody>
      </p:sp>
      <p:sp>
        <p:nvSpPr>
          <p:cNvPr id="25" name="Text 13">
            <a:extLst>
              <a:ext uri="{FF2B5EF4-FFF2-40B4-BE49-F238E27FC236}">
                <a16:creationId xmlns:a16="http://schemas.microsoft.com/office/drawing/2014/main" id="{A3ADB74E-5206-8C0C-A7FE-09A32546978A}"/>
              </a:ext>
            </a:extLst>
          </p:cNvPr>
          <p:cNvSpPr/>
          <p:nvPr/>
        </p:nvSpPr>
        <p:spPr>
          <a:xfrm>
            <a:off x="9264938" y="2750279"/>
            <a:ext cx="1316736" cy="521208"/>
          </a:xfrm>
          <a:prstGeom prst="rect">
            <a:avLst/>
          </a:prstGeom>
          <a:noFill/>
          <a:ln/>
        </p:spPr>
        <p:txBody>
          <a:bodyPr wrap="square" lIns="508" tIns="508" rIns="508" bIns="508" rtlCol="0" anchor="t">
            <a:normAutofit/>
          </a:bodyPr>
          <a:lstStyle/>
          <a:p>
            <a:pPr marL="0" indent="0" algn="r" rtl="1">
              <a:buNone/>
            </a:pPr>
            <a:r>
              <a:rPr lang="en-US" sz="1500" dirty="0">
                <a:solidFill>
                  <a:srgbClr val="333333"/>
                </a:solidFill>
                <a:latin typeface="Alexandria" pitchFamily="34" charset="0"/>
                <a:ea typeface="Alexandria" pitchFamily="34" charset="-122"/>
                <a:cs typeface="Alexandria" pitchFamily="34" charset="-120"/>
              </a:rPr>
              <a:t>عنوان البحث</a:t>
            </a:r>
            <a:endParaRPr lang="en-US" sz="1500" dirty="0"/>
          </a:p>
        </p:txBody>
      </p:sp>
      <p:sp>
        <p:nvSpPr>
          <p:cNvPr id="29" name="Shape 14">
            <a:extLst>
              <a:ext uri="{FF2B5EF4-FFF2-40B4-BE49-F238E27FC236}">
                <a16:creationId xmlns:a16="http://schemas.microsoft.com/office/drawing/2014/main" id="{0F0EEA14-9CB9-A042-002A-A058FDA81CD7}"/>
              </a:ext>
            </a:extLst>
          </p:cNvPr>
          <p:cNvSpPr/>
          <p:nvPr/>
        </p:nvSpPr>
        <p:spPr>
          <a:xfrm>
            <a:off x="7424734" y="3527519"/>
            <a:ext cx="1645920" cy="841248"/>
          </a:xfrm>
          <a:prstGeom prst="roundRect">
            <a:avLst>
              <a:gd name="adj" fmla="val 8696"/>
            </a:avLst>
          </a:prstGeom>
          <a:solidFill>
            <a:srgbClr val="FBFDFE"/>
          </a:solidFill>
          <a:ln w="12700">
            <a:solidFill>
              <a:srgbClr val="D8E7EF"/>
            </a:solidFill>
            <a:prstDash val="solid"/>
          </a:ln>
        </p:spPr>
      </p:sp>
      <p:sp>
        <p:nvSpPr>
          <p:cNvPr id="33" name="Shape 15">
            <a:extLst>
              <a:ext uri="{FF2B5EF4-FFF2-40B4-BE49-F238E27FC236}">
                <a16:creationId xmlns:a16="http://schemas.microsoft.com/office/drawing/2014/main" id="{04545757-C8EE-2401-FD3F-BDD6FD2A5528}"/>
              </a:ext>
            </a:extLst>
          </p:cNvPr>
          <p:cNvSpPr/>
          <p:nvPr/>
        </p:nvSpPr>
        <p:spPr>
          <a:xfrm>
            <a:off x="7744774" y="3362927"/>
            <a:ext cx="1188720" cy="329184"/>
          </a:xfrm>
          <a:prstGeom prst="roundRect">
            <a:avLst>
              <a:gd name="adj" fmla="val 13889"/>
            </a:avLst>
          </a:prstGeom>
          <a:solidFill>
            <a:srgbClr val="21A8E0"/>
          </a:solidFill>
          <a:ln w="12700">
            <a:solidFill>
              <a:srgbClr val="21A8E0"/>
            </a:solidFill>
            <a:prstDash val="solid"/>
          </a:ln>
        </p:spPr>
      </p:sp>
      <p:sp>
        <p:nvSpPr>
          <p:cNvPr id="36" name="Text 16">
            <a:extLst>
              <a:ext uri="{FF2B5EF4-FFF2-40B4-BE49-F238E27FC236}">
                <a16:creationId xmlns:a16="http://schemas.microsoft.com/office/drawing/2014/main" id="{D77FCF7D-469A-144B-9BB4-A9AF60F57221}"/>
              </a:ext>
            </a:extLst>
          </p:cNvPr>
          <p:cNvSpPr/>
          <p:nvPr/>
        </p:nvSpPr>
        <p:spPr>
          <a:xfrm>
            <a:off x="7744774" y="3436079"/>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Alexandria" pitchFamily="34" charset="-120"/>
              </a:rPr>
              <a:t>التسليم 2</a:t>
            </a:r>
            <a:endParaRPr lang="en-US" sz="1300" dirty="0"/>
          </a:p>
        </p:txBody>
      </p:sp>
      <p:sp>
        <p:nvSpPr>
          <p:cNvPr id="38" name="Text 17">
            <a:extLst>
              <a:ext uri="{FF2B5EF4-FFF2-40B4-BE49-F238E27FC236}">
                <a16:creationId xmlns:a16="http://schemas.microsoft.com/office/drawing/2014/main" id="{8031604B-000F-E98A-FBC7-7A7ACC913BB8}"/>
              </a:ext>
            </a:extLst>
          </p:cNvPr>
          <p:cNvSpPr/>
          <p:nvPr/>
        </p:nvSpPr>
        <p:spPr>
          <a:xfrm>
            <a:off x="7589326" y="3756119"/>
            <a:ext cx="1316736" cy="521208"/>
          </a:xfrm>
          <a:prstGeom prst="rect">
            <a:avLst/>
          </a:prstGeom>
          <a:noFill/>
          <a:ln/>
        </p:spPr>
        <p:txBody>
          <a:bodyPr wrap="square" lIns="508" tIns="508" rIns="508" bIns="508" rtlCol="0" anchor="t">
            <a:normAutofit/>
          </a:bodyPr>
          <a:lstStyle/>
          <a:p>
            <a:pPr marL="0" indent="0" algn="r" rtl="1">
              <a:buNone/>
            </a:pPr>
            <a:r>
              <a:rPr lang="en-US" sz="1500" dirty="0">
                <a:solidFill>
                  <a:srgbClr val="333333"/>
                </a:solidFill>
                <a:latin typeface="Alexandria" pitchFamily="34" charset="0"/>
                <a:ea typeface="Alexandria" pitchFamily="34" charset="-122"/>
                <a:cs typeface="Alexandria" pitchFamily="34" charset="-120"/>
              </a:rPr>
              <a:t>الإطار البحثي</a:t>
            </a:r>
            <a:endParaRPr lang="en-US" sz="1500" dirty="0"/>
          </a:p>
        </p:txBody>
      </p:sp>
      <p:sp>
        <p:nvSpPr>
          <p:cNvPr id="40" name="Shape 18">
            <a:extLst>
              <a:ext uri="{FF2B5EF4-FFF2-40B4-BE49-F238E27FC236}">
                <a16:creationId xmlns:a16="http://schemas.microsoft.com/office/drawing/2014/main" id="{1EAC2BB2-1706-02BC-7366-DE76B2605AAC}"/>
              </a:ext>
            </a:extLst>
          </p:cNvPr>
          <p:cNvSpPr/>
          <p:nvPr/>
        </p:nvSpPr>
        <p:spPr>
          <a:xfrm>
            <a:off x="3121348" y="3579995"/>
            <a:ext cx="1645920" cy="841248"/>
          </a:xfrm>
          <a:prstGeom prst="roundRect">
            <a:avLst>
              <a:gd name="adj" fmla="val 8696"/>
            </a:avLst>
          </a:prstGeom>
          <a:solidFill>
            <a:srgbClr val="FBFDFE"/>
          </a:solidFill>
          <a:ln w="12700">
            <a:solidFill>
              <a:srgbClr val="D8E7EF"/>
            </a:solidFill>
            <a:prstDash val="solid"/>
          </a:ln>
        </p:spPr>
      </p:sp>
      <p:sp>
        <p:nvSpPr>
          <p:cNvPr id="42" name="Shape 19">
            <a:extLst>
              <a:ext uri="{FF2B5EF4-FFF2-40B4-BE49-F238E27FC236}">
                <a16:creationId xmlns:a16="http://schemas.microsoft.com/office/drawing/2014/main" id="{A533008D-D811-D4CD-4529-4302770DFE56}"/>
              </a:ext>
            </a:extLst>
          </p:cNvPr>
          <p:cNvSpPr/>
          <p:nvPr/>
        </p:nvSpPr>
        <p:spPr>
          <a:xfrm>
            <a:off x="3441388" y="3415403"/>
            <a:ext cx="1188720" cy="329184"/>
          </a:xfrm>
          <a:prstGeom prst="roundRect">
            <a:avLst>
              <a:gd name="adj" fmla="val 13889"/>
            </a:avLst>
          </a:prstGeom>
          <a:solidFill>
            <a:srgbClr val="21A8E0"/>
          </a:solidFill>
          <a:ln w="12700">
            <a:solidFill>
              <a:srgbClr val="21A8E0"/>
            </a:solidFill>
            <a:prstDash val="solid"/>
          </a:ln>
        </p:spPr>
      </p:sp>
      <p:sp>
        <p:nvSpPr>
          <p:cNvPr id="44" name="Text 20">
            <a:extLst>
              <a:ext uri="{FF2B5EF4-FFF2-40B4-BE49-F238E27FC236}">
                <a16:creationId xmlns:a16="http://schemas.microsoft.com/office/drawing/2014/main" id="{9047D0E7-2672-406C-A4EA-4B34D240D996}"/>
              </a:ext>
            </a:extLst>
          </p:cNvPr>
          <p:cNvSpPr/>
          <p:nvPr/>
        </p:nvSpPr>
        <p:spPr>
          <a:xfrm>
            <a:off x="3441388" y="3488555"/>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Alexandria" pitchFamily="34" charset="-120"/>
              </a:rPr>
              <a:t>التسليم 3</a:t>
            </a:r>
            <a:endParaRPr lang="en-US" sz="1300" dirty="0"/>
          </a:p>
        </p:txBody>
      </p:sp>
      <p:sp>
        <p:nvSpPr>
          <p:cNvPr id="46" name="Text 21">
            <a:extLst>
              <a:ext uri="{FF2B5EF4-FFF2-40B4-BE49-F238E27FC236}">
                <a16:creationId xmlns:a16="http://schemas.microsoft.com/office/drawing/2014/main" id="{9BD17552-3151-BD80-9CB4-9BB2973E1B69}"/>
              </a:ext>
            </a:extLst>
          </p:cNvPr>
          <p:cNvSpPr/>
          <p:nvPr/>
        </p:nvSpPr>
        <p:spPr>
          <a:xfrm>
            <a:off x="3285940" y="3808595"/>
            <a:ext cx="1316736" cy="521208"/>
          </a:xfrm>
          <a:prstGeom prst="rect">
            <a:avLst/>
          </a:prstGeom>
          <a:noFill/>
          <a:ln/>
        </p:spPr>
        <p:txBody>
          <a:bodyPr wrap="square" lIns="508" tIns="508" rIns="508" bIns="508" rtlCol="0" anchor="t">
            <a:normAutofit/>
          </a:bodyPr>
          <a:lstStyle/>
          <a:p>
            <a:pPr marL="0" indent="0" algn="r" rtl="1">
              <a:buNone/>
            </a:pPr>
            <a:r>
              <a:rPr lang="en-US" sz="1500" dirty="0">
                <a:solidFill>
                  <a:srgbClr val="333333"/>
                </a:solidFill>
                <a:latin typeface="Alexandria" pitchFamily="34" charset="0"/>
                <a:ea typeface="Alexandria" pitchFamily="34" charset="-122"/>
                <a:cs typeface="Alexandria" pitchFamily="34" charset="-120"/>
              </a:rPr>
              <a:t>الاستبيان</a:t>
            </a:r>
            <a:endParaRPr lang="en-US" sz="1500" dirty="0"/>
          </a:p>
        </p:txBody>
      </p:sp>
      <p:sp>
        <p:nvSpPr>
          <p:cNvPr id="49" name="Shape 22">
            <a:extLst>
              <a:ext uri="{FF2B5EF4-FFF2-40B4-BE49-F238E27FC236}">
                <a16:creationId xmlns:a16="http://schemas.microsoft.com/office/drawing/2014/main" id="{F2BAFD27-6510-EED5-052A-D8AB5E58D81A}"/>
              </a:ext>
            </a:extLst>
          </p:cNvPr>
          <p:cNvSpPr/>
          <p:nvPr/>
        </p:nvSpPr>
        <p:spPr>
          <a:xfrm>
            <a:off x="1210252" y="2521679"/>
            <a:ext cx="1645920" cy="841248"/>
          </a:xfrm>
          <a:prstGeom prst="roundRect">
            <a:avLst>
              <a:gd name="adj" fmla="val 8696"/>
            </a:avLst>
          </a:prstGeom>
          <a:solidFill>
            <a:srgbClr val="FBFDFE"/>
          </a:solidFill>
          <a:ln w="12700">
            <a:solidFill>
              <a:srgbClr val="D8E7EF"/>
            </a:solidFill>
            <a:prstDash val="solid"/>
          </a:ln>
        </p:spPr>
      </p:sp>
      <p:sp>
        <p:nvSpPr>
          <p:cNvPr id="51" name="Shape 23">
            <a:extLst>
              <a:ext uri="{FF2B5EF4-FFF2-40B4-BE49-F238E27FC236}">
                <a16:creationId xmlns:a16="http://schemas.microsoft.com/office/drawing/2014/main" id="{25332F91-9E29-0BAA-15D3-494A2E6F6E01}"/>
              </a:ext>
            </a:extLst>
          </p:cNvPr>
          <p:cNvSpPr/>
          <p:nvPr/>
        </p:nvSpPr>
        <p:spPr>
          <a:xfrm>
            <a:off x="1530292" y="2376402"/>
            <a:ext cx="1188720" cy="329184"/>
          </a:xfrm>
          <a:prstGeom prst="roundRect">
            <a:avLst>
              <a:gd name="adj" fmla="val 13889"/>
            </a:avLst>
          </a:prstGeom>
          <a:solidFill>
            <a:srgbClr val="21A8E0"/>
          </a:solidFill>
          <a:ln w="12700">
            <a:solidFill>
              <a:srgbClr val="21A8E0"/>
            </a:solidFill>
            <a:prstDash val="solid"/>
          </a:ln>
        </p:spPr>
      </p:sp>
      <p:sp>
        <p:nvSpPr>
          <p:cNvPr id="53" name="Text 24">
            <a:extLst>
              <a:ext uri="{FF2B5EF4-FFF2-40B4-BE49-F238E27FC236}">
                <a16:creationId xmlns:a16="http://schemas.microsoft.com/office/drawing/2014/main" id="{D4CBC147-31AF-92B9-20F4-48625EFB356D}"/>
              </a:ext>
            </a:extLst>
          </p:cNvPr>
          <p:cNvSpPr/>
          <p:nvPr/>
        </p:nvSpPr>
        <p:spPr>
          <a:xfrm>
            <a:off x="1530292" y="2449554"/>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Alexandria" pitchFamily="34" charset="-120"/>
              </a:rPr>
              <a:t>التسليم 4</a:t>
            </a:r>
            <a:endParaRPr lang="en-US" sz="1300" dirty="0"/>
          </a:p>
        </p:txBody>
      </p:sp>
      <p:sp>
        <p:nvSpPr>
          <p:cNvPr id="55" name="Text 25">
            <a:extLst>
              <a:ext uri="{FF2B5EF4-FFF2-40B4-BE49-F238E27FC236}">
                <a16:creationId xmlns:a16="http://schemas.microsoft.com/office/drawing/2014/main" id="{E4B84B6A-56BA-FE7F-28D1-40AD5BD4483A}"/>
              </a:ext>
            </a:extLst>
          </p:cNvPr>
          <p:cNvSpPr/>
          <p:nvPr/>
        </p:nvSpPr>
        <p:spPr>
          <a:xfrm>
            <a:off x="1374844" y="2769594"/>
            <a:ext cx="1316736" cy="521208"/>
          </a:xfrm>
          <a:prstGeom prst="rect">
            <a:avLst/>
          </a:prstGeom>
          <a:noFill/>
          <a:ln/>
        </p:spPr>
        <p:txBody>
          <a:bodyPr wrap="square" lIns="508" tIns="508" rIns="508" bIns="508" rtlCol="0" anchor="t">
            <a:normAutofit/>
          </a:bodyPr>
          <a:lstStyle/>
          <a:p>
            <a:pPr marL="0" indent="0" algn="r" rtl="1">
              <a:buNone/>
            </a:pPr>
            <a:r>
              <a:rPr lang="en-US" sz="1500" dirty="0">
                <a:solidFill>
                  <a:srgbClr val="333333"/>
                </a:solidFill>
                <a:latin typeface="Alexandria" pitchFamily="34" charset="0"/>
                <a:ea typeface="Alexandria" pitchFamily="34" charset="-122"/>
                <a:cs typeface="Alexandria" pitchFamily="34" charset="-120"/>
              </a:rPr>
              <a:t>البحث النهائي</a:t>
            </a:r>
            <a:endParaRPr lang="en-US" sz="1500" dirty="0"/>
          </a:p>
        </p:txBody>
      </p:sp>
      <p:sp>
        <p:nvSpPr>
          <p:cNvPr id="57" name="Text 26">
            <a:extLst>
              <a:ext uri="{FF2B5EF4-FFF2-40B4-BE49-F238E27FC236}">
                <a16:creationId xmlns:a16="http://schemas.microsoft.com/office/drawing/2014/main" id="{DDA95CED-82B1-6FE0-D975-5D0F367EC6BD}"/>
              </a:ext>
            </a:extLst>
          </p:cNvPr>
          <p:cNvSpPr/>
          <p:nvPr/>
        </p:nvSpPr>
        <p:spPr>
          <a:xfrm>
            <a:off x="1437674" y="5124988"/>
            <a:ext cx="9144000" cy="502920"/>
          </a:xfrm>
          <a:prstGeom prst="rect">
            <a:avLst/>
          </a:prstGeom>
          <a:noFill/>
          <a:ln/>
        </p:spPr>
        <p:txBody>
          <a:bodyPr wrap="square" lIns="0" tIns="0" rIns="0" bIns="0" rtlCol="0" anchor="ctr"/>
          <a:lstStyle/>
          <a:p>
            <a:pPr marL="0" indent="0" algn="ctr" rtl="1">
              <a:buNone/>
            </a:pPr>
            <a:r>
              <a:rPr lang="en-US" sz="2000" b="1" dirty="0">
                <a:solidFill>
                  <a:srgbClr val="1D355C"/>
                </a:solidFill>
                <a:latin typeface="Alexandria" pitchFamily="34" charset="0"/>
                <a:ea typeface="Alexandria" pitchFamily="34" charset="-122"/>
                <a:cs typeface="Alexandria" pitchFamily="34" charset="-120"/>
              </a:rPr>
              <a:t>الدرجة النهائية لا تُحسم في كل مرحلة بشكل منفصل، بل بعد اكتمال المشروع وتعديلاته في الأسبوع 12.</a:t>
            </a:r>
            <a:endParaRPr lang="en-US" sz="2000" dirty="0"/>
          </a:p>
        </p:txBody>
      </p:sp>
    </p:spTree>
    <p:extLst>
      <p:ext uri="{BB962C8B-B14F-4D97-AF65-F5344CB8AC3E}">
        <p14:creationId xmlns:p14="http://schemas.microsoft.com/office/powerpoint/2010/main" val="7565725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AFB4A48-7E5E-E512-4565-9C78509ADC5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C54BB19-3949-4DC2-9CA1-61A6D170B37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AF94238-6489-C7C5-13B5-C9B1308B39BC}"/>
              </a:ext>
            </a:extLst>
          </p:cNvPr>
          <p:cNvSpPr txBox="1"/>
          <p:nvPr/>
        </p:nvSpPr>
        <p:spPr>
          <a:xfrm>
            <a:off x="6329596" y="1128103"/>
            <a:ext cx="4653035" cy="523220"/>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Alexandria" pitchFamily="34" charset="-120"/>
              </a:rPr>
              <a:t>متى تتحدد الدرجة النهائية؟</a:t>
            </a:r>
          </a:p>
        </p:txBody>
      </p:sp>
      <p:sp>
        <p:nvSpPr>
          <p:cNvPr id="3" name="Shape 8">
            <a:extLst>
              <a:ext uri="{FF2B5EF4-FFF2-40B4-BE49-F238E27FC236}">
                <a16:creationId xmlns:a16="http://schemas.microsoft.com/office/drawing/2014/main" id="{C5B673D6-6288-5A73-45CE-F91954FE12C4}"/>
              </a:ext>
            </a:extLst>
          </p:cNvPr>
          <p:cNvSpPr/>
          <p:nvPr/>
        </p:nvSpPr>
        <p:spPr>
          <a:xfrm>
            <a:off x="1688253" y="2977219"/>
            <a:ext cx="8686800" cy="36576"/>
          </a:xfrm>
          <a:prstGeom prst="rect">
            <a:avLst/>
          </a:prstGeom>
          <a:solidFill>
            <a:srgbClr val="6B7280"/>
          </a:solidFill>
          <a:ln w="12700">
            <a:solidFill>
              <a:srgbClr val="6B7280"/>
            </a:solidFill>
            <a:prstDash val="solid"/>
          </a:ln>
        </p:spPr>
      </p:sp>
      <p:sp>
        <p:nvSpPr>
          <p:cNvPr id="8" name="Shape 9">
            <a:extLst>
              <a:ext uri="{FF2B5EF4-FFF2-40B4-BE49-F238E27FC236}">
                <a16:creationId xmlns:a16="http://schemas.microsoft.com/office/drawing/2014/main" id="{ACB5B9F7-BEF8-B6E2-AD41-4C536B61926A}"/>
              </a:ext>
            </a:extLst>
          </p:cNvPr>
          <p:cNvSpPr/>
          <p:nvPr/>
        </p:nvSpPr>
        <p:spPr>
          <a:xfrm>
            <a:off x="1514517" y="2794339"/>
            <a:ext cx="365760" cy="365760"/>
          </a:xfrm>
          <a:prstGeom prst="ellipse">
            <a:avLst/>
          </a:prstGeom>
          <a:solidFill>
            <a:srgbClr val="21A8E0"/>
          </a:solidFill>
          <a:ln w="12700">
            <a:solidFill>
              <a:srgbClr val="21A8E0"/>
            </a:solidFill>
            <a:prstDash val="solid"/>
          </a:ln>
        </p:spPr>
        <p:txBody>
          <a:bodyPr/>
          <a:lstStyle/>
          <a:p>
            <a:endParaRPr lang="en-US" dirty="0"/>
          </a:p>
        </p:txBody>
      </p:sp>
      <p:sp>
        <p:nvSpPr>
          <p:cNvPr id="11" name="Text 10">
            <a:extLst>
              <a:ext uri="{FF2B5EF4-FFF2-40B4-BE49-F238E27FC236}">
                <a16:creationId xmlns:a16="http://schemas.microsoft.com/office/drawing/2014/main" id="{10EE6469-B0DE-F5C6-A3D1-7A0BC78B77EE}"/>
              </a:ext>
            </a:extLst>
          </p:cNvPr>
          <p:cNvSpPr/>
          <p:nvPr/>
        </p:nvSpPr>
        <p:spPr>
          <a:xfrm>
            <a:off x="7218849" y="2827190"/>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Alexandria" pitchFamily="34" charset="-120"/>
              </a:rPr>
              <a:t>1</a:t>
            </a:r>
            <a:endParaRPr lang="en-US" sz="1400" dirty="0"/>
          </a:p>
        </p:txBody>
      </p:sp>
      <p:sp>
        <p:nvSpPr>
          <p:cNvPr id="13" name="Text 11">
            <a:extLst>
              <a:ext uri="{FF2B5EF4-FFF2-40B4-BE49-F238E27FC236}">
                <a16:creationId xmlns:a16="http://schemas.microsoft.com/office/drawing/2014/main" id="{7E0849C9-122F-FC96-1655-390E108347FF}"/>
              </a:ext>
            </a:extLst>
          </p:cNvPr>
          <p:cNvSpPr/>
          <p:nvPr/>
        </p:nvSpPr>
        <p:spPr>
          <a:xfrm>
            <a:off x="1075605" y="2313864"/>
            <a:ext cx="1371600" cy="301752"/>
          </a:xfrm>
          <a:prstGeom prst="rect">
            <a:avLst/>
          </a:prstGeom>
          <a:noFill/>
          <a:ln/>
        </p:spPr>
        <p:txBody>
          <a:bodyPr wrap="square" lIns="0" tIns="0" rIns="0" bIns="0" rtlCol="0" anchor="ctr">
            <a:normAutofit fontScale="92500" lnSpcReduction="10000"/>
          </a:bodyPr>
          <a:lstStyle/>
          <a:p>
            <a:pPr algn="ctr" rtl="1"/>
            <a:r>
              <a:rPr lang="en-US" sz="2400" b="1" dirty="0" err="1">
                <a:latin typeface="Alexandria"/>
                <a:cs typeface="Times New Roman" panose="02020603050405020304" pitchFamily="18" charset="0"/>
              </a:rPr>
              <a:t>التقييم</a:t>
            </a:r>
            <a:r>
              <a:rPr lang="en-US" sz="2400" b="1" dirty="0">
                <a:latin typeface="Alexandria"/>
                <a:cs typeface="Times New Roman" panose="02020603050405020304" pitchFamily="18" charset="0"/>
              </a:rPr>
              <a:t> </a:t>
            </a:r>
            <a:r>
              <a:rPr lang="en-US" sz="2400" b="1" dirty="0" err="1">
                <a:latin typeface="Alexandria"/>
                <a:cs typeface="Times New Roman" panose="02020603050405020304" pitchFamily="18" charset="0"/>
              </a:rPr>
              <a:t>النهائي</a:t>
            </a:r>
            <a:endParaRPr lang="en-US" sz="2400" b="1" dirty="0">
              <a:latin typeface="Alexandria"/>
              <a:cs typeface="Times New Roman" panose="02020603050405020304" pitchFamily="18" charset="0"/>
            </a:endParaRPr>
          </a:p>
          <a:p>
            <a:pPr marL="0" indent="0" algn="ctr" rtl="1">
              <a:buNone/>
            </a:pPr>
            <a:endParaRPr lang="en-US" sz="1500" b="1" dirty="0">
              <a:latin typeface="Times New Roman" panose="02020603050405020304" pitchFamily="18" charset="0"/>
              <a:cs typeface="Times New Roman" panose="02020603050405020304" pitchFamily="18" charset="0"/>
            </a:endParaRPr>
          </a:p>
        </p:txBody>
      </p:sp>
      <p:sp>
        <p:nvSpPr>
          <p:cNvPr id="16" name="Text 12">
            <a:extLst>
              <a:ext uri="{FF2B5EF4-FFF2-40B4-BE49-F238E27FC236}">
                <a16:creationId xmlns:a16="http://schemas.microsoft.com/office/drawing/2014/main" id="{5EF05867-D0BC-A605-3E2D-EC8FAAF9C914}"/>
              </a:ext>
            </a:extLst>
          </p:cNvPr>
          <p:cNvSpPr/>
          <p:nvPr/>
        </p:nvSpPr>
        <p:spPr>
          <a:xfrm>
            <a:off x="856149" y="3233251"/>
            <a:ext cx="1691640" cy="658368"/>
          </a:xfrm>
          <a:prstGeom prst="rect">
            <a:avLst/>
          </a:prstGeom>
          <a:noFill/>
          <a:ln/>
        </p:spPr>
        <p:txBody>
          <a:bodyPr wrap="square" lIns="0" tIns="0" rIns="0" bIns="0" rtlCol="0" anchor="ctr">
            <a:normAutofit/>
          </a:bodyPr>
          <a:lstStyle/>
          <a:p>
            <a:pPr marL="0" indent="0" algn="ctr" rtl="1">
              <a:buNone/>
            </a:pPr>
            <a:r>
              <a:rPr lang="ar-EG" dirty="0">
                <a:solidFill>
                  <a:srgbClr val="6F6F6F"/>
                </a:solidFill>
                <a:latin typeface="Alexandria"/>
                <a:ea typeface="Alexandria" pitchFamily="34" charset="-122"/>
              </a:rPr>
              <a:t>الاسبوع 12</a:t>
            </a:r>
            <a:endParaRPr lang="en-US" dirty="0">
              <a:latin typeface="Alexandria"/>
            </a:endParaRPr>
          </a:p>
        </p:txBody>
      </p:sp>
      <p:sp>
        <p:nvSpPr>
          <p:cNvPr id="19" name="Shape 13">
            <a:extLst>
              <a:ext uri="{FF2B5EF4-FFF2-40B4-BE49-F238E27FC236}">
                <a16:creationId xmlns:a16="http://schemas.microsoft.com/office/drawing/2014/main" id="{306E74A7-28DF-3B0C-AAC9-11B9EA025B70}"/>
              </a:ext>
            </a:extLst>
          </p:cNvPr>
          <p:cNvSpPr/>
          <p:nvPr/>
        </p:nvSpPr>
        <p:spPr>
          <a:xfrm>
            <a:off x="4410117" y="2794339"/>
            <a:ext cx="365760" cy="365760"/>
          </a:xfrm>
          <a:prstGeom prst="ellipse">
            <a:avLst/>
          </a:prstGeom>
          <a:solidFill>
            <a:srgbClr val="F09A2E"/>
          </a:solidFill>
          <a:ln w="12700">
            <a:solidFill>
              <a:srgbClr val="F09A2E"/>
            </a:solidFill>
            <a:prstDash val="solid"/>
          </a:ln>
        </p:spPr>
      </p:sp>
      <p:sp>
        <p:nvSpPr>
          <p:cNvPr id="22" name="Text 14">
            <a:extLst>
              <a:ext uri="{FF2B5EF4-FFF2-40B4-BE49-F238E27FC236}">
                <a16:creationId xmlns:a16="http://schemas.microsoft.com/office/drawing/2014/main" id="{B2517DB6-91F8-6BD1-3B02-8A9707052E11}"/>
              </a:ext>
            </a:extLst>
          </p:cNvPr>
          <p:cNvSpPr/>
          <p:nvPr/>
        </p:nvSpPr>
        <p:spPr>
          <a:xfrm>
            <a:off x="4410117" y="2881207"/>
            <a:ext cx="365760" cy="164592"/>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rPr>
              <a:t>3</a:t>
            </a:r>
            <a:endParaRPr lang="en-US" sz="1400" dirty="0"/>
          </a:p>
        </p:txBody>
      </p:sp>
      <p:sp>
        <p:nvSpPr>
          <p:cNvPr id="24" name="Text 15">
            <a:extLst>
              <a:ext uri="{FF2B5EF4-FFF2-40B4-BE49-F238E27FC236}">
                <a16:creationId xmlns:a16="http://schemas.microsoft.com/office/drawing/2014/main" id="{724B9D1A-28FB-4142-4DFE-69AB92C777F7}"/>
              </a:ext>
            </a:extLst>
          </p:cNvPr>
          <p:cNvSpPr/>
          <p:nvPr/>
        </p:nvSpPr>
        <p:spPr>
          <a:xfrm>
            <a:off x="3907197" y="2209123"/>
            <a:ext cx="1371600" cy="301752"/>
          </a:xfrm>
          <a:prstGeom prst="rect">
            <a:avLst/>
          </a:prstGeom>
          <a:noFill/>
          <a:ln/>
        </p:spPr>
        <p:txBody>
          <a:bodyPr wrap="square" lIns="0" tIns="0" rIns="0" bIns="0" rtlCol="0" anchor="ctr">
            <a:noAutofit/>
          </a:bodyPr>
          <a:lstStyle/>
          <a:p>
            <a:pPr algn="ctr" rtl="1"/>
            <a:r>
              <a:rPr lang="en-US" sz="2400" b="1" dirty="0" err="1">
                <a:latin typeface="Alexandria"/>
              </a:rPr>
              <a:t>ال</a:t>
            </a:r>
            <a:r>
              <a:rPr lang="ar-EG" sz="2400" b="1" dirty="0">
                <a:latin typeface="Alexandria"/>
              </a:rPr>
              <a:t>ت</a:t>
            </a:r>
            <a:r>
              <a:rPr lang="en-US" sz="2400" b="1" dirty="0" err="1">
                <a:latin typeface="Alexandria"/>
              </a:rPr>
              <a:t>عديل</a:t>
            </a:r>
            <a:endParaRPr lang="en-US" sz="2400" b="1" dirty="0">
              <a:latin typeface="Alexandria"/>
            </a:endParaRPr>
          </a:p>
        </p:txBody>
      </p:sp>
      <p:sp>
        <p:nvSpPr>
          <p:cNvPr id="27" name="Text 16">
            <a:extLst>
              <a:ext uri="{FF2B5EF4-FFF2-40B4-BE49-F238E27FC236}">
                <a16:creationId xmlns:a16="http://schemas.microsoft.com/office/drawing/2014/main" id="{2AC8742F-903C-B273-AC3F-BAB1148561C6}"/>
              </a:ext>
            </a:extLst>
          </p:cNvPr>
          <p:cNvSpPr/>
          <p:nvPr/>
        </p:nvSpPr>
        <p:spPr>
          <a:xfrm>
            <a:off x="3751749" y="3233251"/>
            <a:ext cx="1691640" cy="658368"/>
          </a:xfrm>
          <a:prstGeom prst="rect">
            <a:avLst/>
          </a:prstGeom>
          <a:noFill/>
          <a:ln/>
        </p:spPr>
        <p:txBody>
          <a:bodyPr wrap="square" lIns="0" tIns="0" rIns="0" bIns="0" rtlCol="0" anchor="ctr">
            <a:normAutofit/>
          </a:bodyPr>
          <a:lstStyle/>
          <a:p>
            <a:pPr algn="ctr"/>
            <a:r>
              <a:rPr lang="en-US" dirty="0" err="1">
                <a:latin typeface="Alexandria"/>
              </a:rPr>
              <a:t>تحسين</a:t>
            </a:r>
            <a:r>
              <a:rPr lang="en-US" dirty="0">
                <a:latin typeface="Alexandria"/>
              </a:rPr>
              <a:t> </a:t>
            </a:r>
            <a:r>
              <a:rPr lang="en-US" dirty="0" err="1">
                <a:latin typeface="Alexandria"/>
              </a:rPr>
              <a:t>العمل</a:t>
            </a:r>
            <a:endParaRPr lang="en-US" dirty="0">
              <a:latin typeface="Alexandria"/>
            </a:endParaRPr>
          </a:p>
        </p:txBody>
      </p:sp>
      <p:sp>
        <p:nvSpPr>
          <p:cNvPr id="30" name="Shape 17">
            <a:extLst>
              <a:ext uri="{FF2B5EF4-FFF2-40B4-BE49-F238E27FC236}">
                <a16:creationId xmlns:a16="http://schemas.microsoft.com/office/drawing/2014/main" id="{35775922-4420-063C-8528-98AA095A9B04}"/>
              </a:ext>
            </a:extLst>
          </p:cNvPr>
          <p:cNvSpPr/>
          <p:nvPr/>
        </p:nvSpPr>
        <p:spPr>
          <a:xfrm>
            <a:off x="7305717" y="2794339"/>
            <a:ext cx="365760" cy="365760"/>
          </a:xfrm>
          <a:prstGeom prst="ellipse">
            <a:avLst/>
          </a:prstGeom>
          <a:solidFill>
            <a:srgbClr val="1D355C"/>
          </a:solidFill>
          <a:ln w="12700">
            <a:solidFill>
              <a:srgbClr val="1D355C"/>
            </a:solidFill>
            <a:prstDash val="solid"/>
          </a:ln>
        </p:spPr>
        <p:txBody>
          <a:bodyPr/>
          <a:lstStyle/>
          <a:p>
            <a:endParaRPr lang="en-US" dirty="0"/>
          </a:p>
        </p:txBody>
      </p:sp>
      <p:sp>
        <p:nvSpPr>
          <p:cNvPr id="32" name="Text 18">
            <a:extLst>
              <a:ext uri="{FF2B5EF4-FFF2-40B4-BE49-F238E27FC236}">
                <a16:creationId xmlns:a16="http://schemas.microsoft.com/office/drawing/2014/main" id="{835F0B00-4E65-40EC-3628-361FA907121D}"/>
              </a:ext>
            </a:extLst>
          </p:cNvPr>
          <p:cNvSpPr/>
          <p:nvPr/>
        </p:nvSpPr>
        <p:spPr>
          <a:xfrm>
            <a:off x="7305717" y="2908639"/>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rPr>
              <a:t>2</a:t>
            </a:r>
            <a:endParaRPr lang="en-US" sz="1400" dirty="0"/>
          </a:p>
        </p:txBody>
      </p:sp>
      <p:sp>
        <p:nvSpPr>
          <p:cNvPr id="35" name="Text 19">
            <a:extLst>
              <a:ext uri="{FF2B5EF4-FFF2-40B4-BE49-F238E27FC236}">
                <a16:creationId xmlns:a16="http://schemas.microsoft.com/office/drawing/2014/main" id="{D4DDF1C6-1B2C-E683-175A-2C9DDE8A2EEC}"/>
              </a:ext>
            </a:extLst>
          </p:cNvPr>
          <p:cNvSpPr/>
          <p:nvPr/>
        </p:nvSpPr>
        <p:spPr>
          <a:xfrm>
            <a:off x="6802797" y="2209123"/>
            <a:ext cx="1371600" cy="301752"/>
          </a:xfrm>
          <a:prstGeom prst="rect">
            <a:avLst/>
          </a:prstGeom>
          <a:noFill/>
          <a:ln/>
        </p:spPr>
        <p:txBody>
          <a:bodyPr wrap="square" lIns="0" tIns="0" rIns="0" bIns="0" rtlCol="0" anchor="ctr">
            <a:noAutofit/>
          </a:bodyPr>
          <a:lstStyle/>
          <a:p>
            <a:pPr algn="ctr" rtl="1"/>
            <a:r>
              <a:rPr lang="en-US" sz="2400" b="1" dirty="0" err="1">
                <a:latin typeface="Alexandria"/>
              </a:rPr>
              <a:t>الملاحظات</a:t>
            </a:r>
            <a:endParaRPr lang="en-US" sz="2400" b="1" dirty="0">
              <a:latin typeface="Alexandria"/>
            </a:endParaRPr>
          </a:p>
        </p:txBody>
      </p:sp>
      <p:sp>
        <p:nvSpPr>
          <p:cNvPr id="39" name="Text 20">
            <a:extLst>
              <a:ext uri="{FF2B5EF4-FFF2-40B4-BE49-F238E27FC236}">
                <a16:creationId xmlns:a16="http://schemas.microsoft.com/office/drawing/2014/main" id="{6C101B4D-7E76-9D66-0E64-DD3817BA6B6D}"/>
              </a:ext>
            </a:extLst>
          </p:cNvPr>
          <p:cNvSpPr/>
          <p:nvPr/>
        </p:nvSpPr>
        <p:spPr>
          <a:xfrm>
            <a:off x="6647349" y="3233251"/>
            <a:ext cx="1691640" cy="658368"/>
          </a:xfrm>
          <a:prstGeom prst="rect">
            <a:avLst/>
          </a:prstGeom>
          <a:noFill/>
          <a:ln/>
        </p:spPr>
        <p:txBody>
          <a:bodyPr wrap="square" lIns="0" tIns="0" rIns="0" bIns="0" rtlCol="0" anchor="ctr">
            <a:normAutofit/>
          </a:bodyPr>
          <a:lstStyle/>
          <a:p>
            <a:pPr algn="ctr"/>
            <a:r>
              <a:rPr lang="en-US" dirty="0" err="1">
                <a:latin typeface="Alexandria"/>
              </a:rPr>
              <a:t>مراجعة</a:t>
            </a:r>
            <a:r>
              <a:rPr lang="en-US" dirty="0">
                <a:latin typeface="Alexandria"/>
              </a:rPr>
              <a:t> </a:t>
            </a:r>
            <a:r>
              <a:rPr lang="en-US" dirty="0" err="1">
                <a:latin typeface="Alexandria"/>
              </a:rPr>
              <a:t>أكاديمية</a:t>
            </a:r>
            <a:endParaRPr lang="en-US" dirty="0">
              <a:latin typeface="Alexandria"/>
            </a:endParaRPr>
          </a:p>
        </p:txBody>
      </p:sp>
      <p:sp>
        <p:nvSpPr>
          <p:cNvPr id="43" name="Shape 21">
            <a:extLst>
              <a:ext uri="{FF2B5EF4-FFF2-40B4-BE49-F238E27FC236}">
                <a16:creationId xmlns:a16="http://schemas.microsoft.com/office/drawing/2014/main" id="{4333D447-1303-9E01-D115-5E10CF2F86BD}"/>
              </a:ext>
            </a:extLst>
          </p:cNvPr>
          <p:cNvSpPr/>
          <p:nvPr/>
        </p:nvSpPr>
        <p:spPr>
          <a:xfrm>
            <a:off x="10201317" y="2794339"/>
            <a:ext cx="365760" cy="365760"/>
          </a:xfrm>
          <a:prstGeom prst="ellipse">
            <a:avLst/>
          </a:prstGeom>
          <a:solidFill>
            <a:srgbClr val="E7BE2A"/>
          </a:solidFill>
          <a:ln w="12700">
            <a:solidFill>
              <a:srgbClr val="E7BE2A"/>
            </a:solidFill>
            <a:prstDash val="solid"/>
          </a:ln>
        </p:spPr>
        <p:txBody>
          <a:bodyPr/>
          <a:lstStyle/>
          <a:p>
            <a:pPr algn="ctr"/>
            <a:endParaRPr lang="en-US" dirty="0"/>
          </a:p>
        </p:txBody>
      </p:sp>
      <p:sp>
        <p:nvSpPr>
          <p:cNvPr id="47" name="Text 22">
            <a:extLst>
              <a:ext uri="{FF2B5EF4-FFF2-40B4-BE49-F238E27FC236}">
                <a16:creationId xmlns:a16="http://schemas.microsoft.com/office/drawing/2014/main" id="{9071BB8A-ECF4-73C9-6F2B-422ED4436D43}"/>
              </a:ext>
            </a:extLst>
          </p:cNvPr>
          <p:cNvSpPr/>
          <p:nvPr/>
        </p:nvSpPr>
        <p:spPr>
          <a:xfrm>
            <a:off x="1514517" y="2914058"/>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Alexandria" pitchFamily="34" charset="-120"/>
              </a:rPr>
              <a:t>4</a:t>
            </a:r>
            <a:endParaRPr lang="en-US" sz="1400" dirty="0"/>
          </a:p>
        </p:txBody>
      </p:sp>
      <p:sp>
        <p:nvSpPr>
          <p:cNvPr id="52" name="Text 23">
            <a:extLst>
              <a:ext uri="{FF2B5EF4-FFF2-40B4-BE49-F238E27FC236}">
                <a16:creationId xmlns:a16="http://schemas.microsoft.com/office/drawing/2014/main" id="{44891795-8E72-EB03-D2D7-7B47D4C5CEC2}"/>
              </a:ext>
            </a:extLst>
          </p:cNvPr>
          <p:cNvSpPr/>
          <p:nvPr/>
        </p:nvSpPr>
        <p:spPr>
          <a:xfrm>
            <a:off x="9698397" y="2209123"/>
            <a:ext cx="1371600" cy="301752"/>
          </a:xfrm>
          <a:prstGeom prst="rect">
            <a:avLst/>
          </a:prstGeom>
          <a:noFill/>
          <a:ln/>
        </p:spPr>
        <p:txBody>
          <a:bodyPr wrap="square" lIns="0" tIns="0" rIns="0" bIns="0" rtlCol="0" anchor="ctr">
            <a:noAutofit/>
          </a:bodyPr>
          <a:lstStyle/>
          <a:p>
            <a:pPr algn="ctr" rtl="1"/>
            <a:r>
              <a:rPr lang="en-US" sz="2400" b="1" dirty="0" err="1">
                <a:latin typeface="Alexandria"/>
              </a:rPr>
              <a:t>التسليم</a:t>
            </a:r>
            <a:endParaRPr lang="en-US" sz="2400" b="1" dirty="0">
              <a:latin typeface="Alexandria"/>
            </a:endParaRPr>
          </a:p>
        </p:txBody>
      </p:sp>
      <p:sp>
        <p:nvSpPr>
          <p:cNvPr id="56" name="Text 24">
            <a:extLst>
              <a:ext uri="{FF2B5EF4-FFF2-40B4-BE49-F238E27FC236}">
                <a16:creationId xmlns:a16="http://schemas.microsoft.com/office/drawing/2014/main" id="{48C6A81C-0960-F874-950E-5DA4945FC7E7}"/>
              </a:ext>
            </a:extLst>
          </p:cNvPr>
          <p:cNvSpPr/>
          <p:nvPr/>
        </p:nvSpPr>
        <p:spPr>
          <a:xfrm>
            <a:off x="9542949" y="3233251"/>
            <a:ext cx="1691640" cy="658368"/>
          </a:xfrm>
          <a:prstGeom prst="rect">
            <a:avLst/>
          </a:prstGeom>
          <a:noFill/>
          <a:ln/>
        </p:spPr>
        <p:txBody>
          <a:bodyPr wrap="square" lIns="0" tIns="0" rIns="0" bIns="0" rtlCol="0" anchor="ctr">
            <a:normAutofit/>
          </a:bodyPr>
          <a:lstStyle/>
          <a:p>
            <a:pPr algn="ctr"/>
            <a:r>
              <a:rPr lang="en-US" dirty="0" err="1">
                <a:latin typeface="Alexandria"/>
              </a:rPr>
              <a:t>إرسال</a:t>
            </a:r>
            <a:r>
              <a:rPr lang="en-US" dirty="0">
                <a:latin typeface="Alexandria"/>
              </a:rPr>
              <a:t> </a:t>
            </a:r>
            <a:r>
              <a:rPr lang="en-US" dirty="0" err="1">
                <a:latin typeface="Alexandria"/>
              </a:rPr>
              <a:t>الجزء</a:t>
            </a:r>
            <a:r>
              <a:rPr lang="en-US" dirty="0">
                <a:latin typeface="Alexandria"/>
              </a:rPr>
              <a:t> </a:t>
            </a:r>
            <a:r>
              <a:rPr lang="en-US" dirty="0" err="1">
                <a:latin typeface="Alexandria"/>
              </a:rPr>
              <a:t>المطلوب</a:t>
            </a:r>
            <a:endParaRPr lang="en-US" dirty="0">
              <a:latin typeface="Alexandria"/>
            </a:endParaRPr>
          </a:p>
          <a:p>
            <a:pPr marL="0" indent="0" algn="ctr" rtl="1">
              <a:buNone/>
            </a:pPr>
            <a:endParaRPr lang="en-US" sz="1200" dirty="0"/>
          </a:p>
        </p:txBody>
      </p:sp>
      <p:sp>
        <p:nvSpPr>
          <p:cNvPr id="59" name="Shape 25">
            <a:extLst>
              <a:ext uri="{FF2B5EF4-FFF2-40B4-BE49-F238E27FC236}">
                <a16:creationId xmlns:a16="http://schemas.microsoft.com/office/drawing/2014/main" id="{3B007629-33E7-FCB1-E570-5CF2986096FD}"/>
              </a:ext>
            </a:extLst>
          </p:cNvPr>
          <p:cNvSpPr/>
          <p:nvPr/>
        </p:nvSpPr>
        <p:spPr>
          <a:xfrm>
            <a:off x="1596813" y="4778587"/>
            <a:ext cx="9144000" cy="777240"/>
          </a:xfrm>
          <a:prstGeom prst="roundRect">
            <a:avLst>
              <a:gd name="adj" fmla="val 9412"/>
            </a:avLst>
          </a:prstGeom>
          <a:solidFill>
            <a:srgbClr val="EAF7FC"/>
          </a:solidFill>
          <a:ln w="12700">
            <a:solidFill>
              <a:srgbClr val="D8E7EF"/>
            </a:solidFill>
            <a:prstDash val="solid"/>
          </a:ln>
        </p:spPr>
      </p:sp>
      <p:sp>
        <p:nvSpPr>
          <p:cNvPr id="61" name="Shape 26">
            <a:extLst>
              <a:ext uri="{FF2B5EF4-FFF2-40B4-BE49-F238E27FC236}">
                <a16:creationId xmlns:a16="http://schemas.microsoft.com/office/drawing/2014/main" id="{FC375A7C-6FBF-7184-0A8F-2D2B79A8DB84}"/>
              </a:ext>
            </a:extLst>
          </p:cNvPr>
          <p:cNvSpPr/>
          <p:nvPr/>
        </p:nvSpPr>
        <p:spPr>
          <a:xfrm>
            <a:off x="9414933" y="4613995"/>
            <a:ext cx="1188720" cy="329184"/>
          </a:xfrm>
          <a:prstGeom prst="roundRect">
            <a:avLst>
              <a:gd name="adj" fmla="val 13889"/>
            </a:avLst>
          </a:prstGeom>
          <a:solidFill>
            <a:srgbClr val="21A8E0"/>
          </a:solidFill>
          <a:ln w="12700">
            <a:solidFill>
              <a:srgbClr val="21A8E0"/>
            </a:solidFill>
            <a:prstDash val="solid"/>
          </a:ln>
        </p:spPr>
      </p:sp>
      <p:sp>
        <p:nvSpPr>
          <p:cNvPr id="63" name="Text 27">
            <a:extLst>
              <a:ext uri="{FF2B5EF4-FFF2-40B4-BE49-F238E27FC236}">
                <a16:creationId xmlns:a16="http://schemas.microsoft.com/office/drawing/2014/main" id="{A5540ECA-EB70-FF2F-16C5-05F47869DC27}"/>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Alexandria" pitchFamily="34" charset="-120"/>
              </a:rPr>
              <a:t>سؤال متكرر</a:t>
            </a:r>
            <a:endParaRPr lang="en-US" sz="1300" dirty="0"/>
          </a:p>
        </p:txBody>
      </p:sp>
      <p:sp>
        <p:nvSpPr>
          <p:cNvPr id="65" name="Text 28">
            <a:extLst>
              <a:ext uri="{FF2B5EF4-FFF2-40B4-BE49-F238E27FC236}">
                <a16:creationId xmlns:a16="http://schemas.microsoft.com/office/drawing/2014/main" id="{86BD019F-6EB4-7BD5-75A2-580B18EC8A71}"/>
              </a:ext>
            </a:extLst>
          </p:cNvPr>
          <p:cNvSpPr/>
          <p:nvPr/>
        </p:nvSpPr>
        <p:spPr>
          <a:xfrm>
            <a:off x="1761405" y="5007187"/>
            <a:ext cx="8814816" cy="457200"/>
          </a:xfrm>
          <a:prstGeom prst="rect">
            <a:avLst/>
          </a:prstGeom>
          <a:noFill/>
          <a:ln/>
        </p:spPr>
        <p:txBody>
          <a:bodyPr wrap="square" lIns="508" tIns="508" rIns="508" bIns="508" rtlCol="0" anchor="t">
            <a:normAutofit/>
          </a:bodyPr>
          <a:lstStyle/>
          <a:p>
            <a:pPr marL="0" indent="0" algn="r" rtl="1">
              <a:buNone/>
            </a:pPr>
            <a:r>
              <a:rPr lang="en-US" sz="1800" dirty="0">
                <a:solidFill>
                  <a:srgbClr val="333333"/>
                </a:solidFill>
                <a:latin typeface="Alexandria" pitchFamily="34" charset="0"/>
                <a:ea typeface="Alexandria" pitchFamily="34" charset="-122"/>
                <a:cs typeface="Alexandria" pitchFamily="34" charset="-120"/>
              </a:rPr>
              <a:t>إذا سأل الطالب: «كم حصلت؟» فالإجابة أن الدرجة النهائية تتكوّن بعد اكتمال المراحل ومعالجة الملاحظات.</a:t>
            </a:r>
            <a:endParaRPr lang="en-US" sz="1800" dirty="0"/>
          </a:p>
        </p:txBody>
      </p:sp>
      <p:sp>
        <p:nvSpPr>
          <p:cNvPr id="4" name="Text 18">
            <a:extLst>
              <a:ext uri="{FF2B5EF4-FFF2-40B4-BE49-F238E27FC236}">
                <a16:creationId xmlns:a16="http://schemas.microsoft.com/office/drawing/2014/main" id="{E58E33B3-E6A1-3917-49BC-9E56D7CB3098}"/>
              </a:ext>
            </a:extLst>
          </p:cNvPr>
          <p:cNvSpPr/>
          <p:nvPr/>
        </p:nvSpPr>
        <p:spPr>
          <a:xfrm>
            <a:off x="10201317" y="2901866"/>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rPr>
              <a:t>1</a:t>
            </a:r>
            <a:endParaRPr lang="en-US" sz="1400" dirty="0"/>
          </a:p>
        </p:txBody>
      </p:sp>
    </p:spTree>
    <p:extLst>
      <p:ext uri="{BB962C8B-B14F-4D97-AF65-F5344CB8AC3E}">
        <p14:creationId xmlns:p14="http://schemas.microsoft.com/office/powerpoint/2010/main" val="19626700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B91EAAC4-7E10-30EB-B3BF-BF227FEAB08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B7C17EC-5285-4B7B-6AB3-AC2721E4682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0445A4F-69BC-3DC6-875C-3D80BCFFD4F2}"/>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جلسات</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النقاش</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ar-EG"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قلب</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المقرر</a:t>
            </a:r>
            <a:endParaRPr lang="en-US" sz="2800" dirty="0">
              <a:latin typeface="Times New Roman" panose="02020603050405020304" pitchFamily="18" charset="0"/>
              <a:cs typeface="Times New Roman" panose="02020603050405020304" pitchFamily="18" charset="0"/>
            </a:endParaRPr>
          </a:p>
        </p:txBody>
      </p:sp>
      <p:sp>
        <p:nvSpPr>
          <p:cNvPr id="63" name="Text 27">
            <a:extLst>
              <a:ext uri="{FF2B5EF4-FFF2-40B4-BE49-F238E27FC236}">
                <a16:creationId xmlns:a16="http://schemas.microsoft.com/office/drawing/2014/main" id="{123D8F9D-9BAC-B87D-BC56-C2308CF592B0}"/>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سؤال متكرر</a:t>
            </a:r>
            <a:endParaRPr lang="en-US" sz="1300" dirty="0">
              <a:latin typeface="Times New Roman" panose="02020603050405020304" pitchFamily="18" charset="0"/>
              <a:cs typeface="Times New Roman" panose="02020603050405020304" pitchFamily="18" charset="0"/>
            </a:endParaRPr>
          </a:p>
        </p:txBody>
      </p:sp>
      <p:pic>
        <p:nvPicPr>
          <p:cNvPr id="4" name="Image 2" descr="/mnt/data/extracted/orientation/image9.jpeg">
            <a:extLst>
              <a:ext uri="{FF2B5EF4-FFF2-40B4-BE49-F238E27FC236}">
                <a16:creationId xmlns:a16="http://schemas.microsoft.com/office/drawing/2014/main" id="{D6A8C055-53B8-4F22-D493-8284D6455261}"/>
              </a:ext>
            </a:extLst>
          </p:cNvPr>
          <p:cNvPicPr>
            <a:picLocks noChangeAspect="1"/>
          </p:cNvPicPr>
          <p:nvPr/>
        </p:nvPicPr>
        <p:blipFill>
          <a:blip r:embed="rId4"/>
          <a:srcRect t="1515" b="1515"/>
          <a:stretch/>
        </p:blipFill>
        <p:spPr>
          <a:xfrm>
            <a:off x="8249073" y="2577254"/>
            <a:ext cx="2331720" cy="1508760"/>
          </a:xfrm>
          <a:prstGeom prst="rect">
            <a:avLst/>
          </a:prstGeom>
        </p:spPr>
      </p:pic>
      <p:sp>
        <p:nvSpPr>
          <p:cNvPr id="9" name="Shape 8">
            <a:extLst>
              <a:ext uri="{FF2B5EF4-FFF2-40B4-BE49-F238E27FC236}">
                <a16:creationId xmlns:a16="http://schemas.microsoft.com/office/drawing/2014/main" id="{615DCF69-47A2-2D1B-A307-39EA67386283}"/>
              </a:ext>
            </a:extLst>
          </p:cNvPr>
          <p:cNvSpPr/>
          <p:nvPr/>
        </p:nvSpPr>
        <p:spPr>
          <a:xfrm>
            <a:off x="1025313" y="2577254"/>
            <a:ext cx="3063240" cy="685800"/>
          </a:xfrm>
          <a:prstGeom prst="roundRect">
            <a:avLst>
              <a:gd name="adj" fmla="val 10667"/>
            </a:avLst>
          </a:prstGeom>
          <a:solidFill>
            <a:srgbClr val="FBFDFE"/>
          </a:solidFill>
          <a:ln w="12700">
            <a:solidFill>
              <a:srgbClr val="D8E7EF"/>
            </a:solidFill>
            <a:prstDash val="solid"/>
          </a:ln>
        </p:spPr>
      </p:sp>
      <p:sp>
        <p:nvSpPr>
          <p:cNvPr id="12" name="Shape 9">
            <a:extLst>
              <a:ext uri="{FF2B5EF4-FFF2-40B4-BE49-F238E27FC236}">
                <a16:creationId xmlns:a16="http://schemas.microsoft.com/office/drawing/2014/main" id="{16C1348E-DED1-2BDB-E13E-8C64EAF0211D}"/>
              </a:ext>
            </a:extLst>
          </p:cNvPr>
          <p:cNvSpPr/>
          <p:nvPr/>
        </p:nvSpPr>
        <p:spPr>
          <a:xfrm>
            <a:off x="2762673" y="2412662"/>
            <a:ext cx="1188720" cy="329184"/>
          </a:xfrm>
          <a:prstGeom prst="roundRect">
            <a:avLst>
              <a:gd name="adj" fmla="val 13889"/>
            </a:avLst>
          </a:prstGeom>
          <a:solidFill>
            <a:srgbClr val="21A8E0"/>
          </a:solidFill>
          <a:ln w="12700">
            <a:solidFill>
              <a:srgbClr val="21A8E0"/>
            </a:solidFill>
            <a:prstDash val="solid"/>
          </a:ln>
        </p:spPr>
      </p:sp>
      <p:sp>
        <p:nvSpPr>
          <p:cNvPr id="15" name="Text 10">
            <a:extLst>
              <a:ext uri="{FF2B5EF4-FFF2-40B4-BE49-F238E27FC236}">
                <a16:creationId xmlns:a16="http://schemas.microsoft.com/office/drawing/2014/main" id="{90EABA6D-D567-8576-3E43-61BB3FB467E4}"/>
              </a:ext>
            </a:extLst>
          </p:cNvPr>
          <p:cNvSpPr/>
          <p:nvPr/>
        </p:nvSpPr>
        <p:spPr>
          <a:xfrm>
            <a:off x="2762673" y="2485814"/>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1</a:t>
            </a:r>
            <a:endParaRPr lang="en-US" sz="1300" dirty="0">
              <a:latin typeface="Times New Roman" panose="02020603050405020304" pitchFamily="18" charset="0"/>
              <a:cs typeface="Times New Roman" panose="02020603050405020304" pitchFamily="18" charset="0"/>
            </a:endParaRPr>
          </a:p>
        </p:txBody>
      </p:sp>
      <p:sp>
        <p:nvSpPr>
          <p:cNvPr id="18" name="Text 11">
            <a:extLst>
              <a:ext uri="{FF2B5EF4-FFF2-40B4-BE49-F238E27FC236}">
                <a16:creationId xmlns:a16="http://schemas.microsoft.com/office/drawing/2014/main" id="{31DE2421-B81F-6F30-5BD6-2A4D918E2D53}"/>
              </a:ext>
            </a:extLst>
          </p:cNvPr>
          <p:cNvSpPr/>
          <p:nvPr/>
        </p:nvSpPr>
        <p:spPr>
          <a:xfrm>
            <a:off x="1189905" y="2805854"/>
            <a:ext cx="2734056" cy="365760"/>
          </a:xfrm>
          <a:prstGeom prst="rect">
            <a:avLst/>
          </a:prstGeom>
          <a:noFill/>
          <a:ln/>
        </p:spPr>
        <p:txBody>
          <a:bodyPr wrap="square" lIns="508" tIns="508" rIns="508" bIns="508" rtlCol="0" anchor="t">
            <a:normAutofit fontScale="925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التعرّف إلى ميول كل طالب واهتماماته البحثية.</a:t>
            </a:r>
            <a:endParaRPr lang="en-US" sz="1500" dirty="0">
              <a:latin typeface="Times New Roman" panose="02020603050405020304" pitchFamily="18" charset="0"/>
              <a:cs typeface="Times New Roman" panose="02020603050405020304" pitchFamily="18" charset="0"/>
            </a:endParaRPr>
          </a:p>
        </p:txBody>
      </p:sp>
      <p:sp>
        <p:nvSpPr>
          <p:cNvPr id="21" name="Shape 12">
            <a:extLst>
              <a:ext uri="{FF2B5EF4-FFF2-40B4-BE49-F238E27FC236}">
                <a16:creationId xmlns:a16="http://schemas.microsoft.com/office/drawing/2014/main" id="{E25C0654-0AD4-9D64-A27D-2B6AF662979C}"/>
              </a:ext>
            </a:extLst>
          </p:cNvPr>
          <p:cNvSpPr/>
          <p:nvPr/>
        </p:nvSpPr>
        <p:spPr>
          <a:xfrm>
            <a:off x="4545753" y="2577254"/>
            <a:ext cx="3063240" cy="685800"/>
          </a:xfrm>
          <a:prstGeom prst="roundRect">
            <a:avLst>
              <a:gd name="adj" fmla="val 10667"/>
            </a:avLst>
          </a:prstGeom>
          <a:solidFill>
            <a:srgbClr val="FBFDFE"/>
          </a:solidFill>
          <a:ln w="12700">
            <a:solidFill>
              <a:srgbClr val="D8E7EF"/>
            </a:solidFill>
            <a:prstDash val="solid"/>
          </a:ln>
        </p:spPr>
      </p:sp>
      <p:sp>
        <p:nvSpPr>
          <p:cNvPr id="25" name="Shape 13">
            <a:extLst>
              <a:ext uri="{FF2B5EF4-FFF2-40B4-BE49-F238E27FC236}">
                <a16:creationId xmlns:a16="http://schemas.microsoft.com/office/drawing/2014/main" id="{1F8F1EC6-45F8-2E1A-ACD2-3E0904D903DD}"/>
              </a:ext>
            </a:extLst>
          </p:cNvPr>
          <p:cNvSpPr/>
          <p:nvPr/>
        </p:nvSpPr>
        <p:spPr>
          <a:xfrm>
            <a:off x="6283113" y="2412662"/>
            <a:ext cx="1188720" cy="329184"/>
          </a:xfrm>
          <a:prstGeom prst="roundRect">
            <a:avLst>
              <a:gd name="adj" fmla="val 13889"/>
            </a:avLst>
          </a:prstGeom>
          <a:solidFill>
            <a:srgbClr val="21A8E0"/>
          </a:solidFill>
          <a:ln w="12700">
            <a:solidFill>
              <a:srgbClr val="21A8E0"/>
            </a:solidFill>
            <a:prstDash val="solid"/>
          </a:ln>
        </p:spPr>
      </p:sp>
      <p:sp>
        <p:nvSpPr>
          <p:cNvPr id="28" name="Text 14">
            <a:extLst>
              <a:ext uri="{FF2B5EF4-FFF2-40B4-BE49-F238E27FC236}">
                <a16:creationId xmlns:a16="http://schemas.microsoft.com/office/drawing/2014/main" id="{261219CF-6A08-F910-33AE-FF6E634726BC}"/>
              </a:ext>
            </a:extLst>
          </p:cNvPr>
          <p:cNvSpPr/>
          <p:nvPr/>
        </p:nvSpPr>
        <p:spPr>
          <a:xfrm>
            <a:off x="6283113" y="2485814"/>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2</a:t>
            </a:r>
            <a:endParaRPr lang="en-US" sz="1300" dirty="0">
              <a:latin typeface="Times New Roman" panose="02020603050405020304" pitchFamily="18" charset="0"/>
              <a:cs typeface="Times New Roman" panose="02020603050405020304" pitchFamily="18" charset="0"/>
            </a:endParaRPr>
          </a:p>
        </p:txBody>
      </p:sp>
      <p:sp>
        <p:nvSpPr>
          <p:cNvPr id="31" name="Text 15">
            <a:extLst>
              <a:ext uri="{FF2B5EF4-FFF2-40B4-BE49-F238E27FC236}">
                <a16:creationId xmlns:a16="http://schemas.microsoft.com/office/drawing/2014/main" id="{5936724E-6CB4-8C64-82D6-377228E26991}"/>
              </a:ext>
            </a:extLst>
          </p:cNvPr>
          <p:cNvSpPr/>
          <p:nvPr/>
        </p:nvSpPr>
        <p:spPr>
          <a:xfrm>
            <a:off x="4710345" y="2805854"/>
            <a:ext cx="2734056" cy="365760"/>
          </a:xfrm>
          <a:prstGeom prst="rect">
            <a:avLst/>
          </a:prstGeom>
          <a:noFill/>
          <a:ln/>
        </p:spPr>
        <p:txBody>
          <a:bodyPr wrap="square" lIns="508" tIns="508" rIns="508" bIns="508" rtlCol="0" anchor="t">
            <a:normAutofit fontScale="92500" lnSpcReduction="200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اختيار موضوع مناسب وصياغة عنوان قابل للبحث.</a:t>
            </a:r>
            <a:endParaRPr lang="en-US" sz="1500" dirty="0">
              <a:latin typeface="Times New Roman" panose="02020603050405020304" pitchFamily="18" charset="0"/>
              <a:cs typeface="Times New Roman" panose="02020603050405020304" pitchFamily="18" charset="0"/>
            </a:endParaRPr>
          </a:p>
        </p:txBody>
      </p:sp>
      <p:sp>
        <p:nvSpPr>
          <p:cNvPr id="34" name="Shape 16">
            <a:extLst>
              <a:ext uri="{FF2B5EF4-FFF2-40B4-BE49-F238E27FC236}">
                <a16:creationId xmlns:a16="http://schemas.microsoft.com/office/drawing/2014/main" id="{B9235187-B760-7269-D103-12D30516B150}"/>
              </a:ext>
            </a:extLst>
          </p:cNvPr>
          <p:cNvSpPr/>
          <p:nvPr/>
        </p:nvSpPr>
        <p:spPr>
          <a:xfrm>
            <a:off x="1025313" y="3537374"/>
            <a:ext cx="3063240" cy="685800"/>
          </a:xfrm>
          <a:prstGeom prst="roundRect">
            <a:avLst>
              <a:gd name="adj" fmla="val 10667"/>
            </a:avLst>
          </a:prstGeom>
          <a:solidFill>
            <a:srgbClr val="FBFDFE"/>
          </a:solidFill>
          <a:ln w="12700">
            <a:solidFill>
              <a:srgbClr val="D8E7EF"/>
            </a:solidFill>
            <a:prstDash val="solid"/>
          </a:ln>
        </p:spPr>
      </p:sp>
      <p:sp>
        <p:nvSpPr>
          <p:cNvPr id="37" name="Shape 17">
            <a:extLst>
              <a:ext uri="{FF2B5EF4-FFF2-40B4-BE49-F238E27FC236}">
                <a16:creationId xmlns:a16="http://schemas.microsoft.com/office/drawing/2014/main" id="{4F8A2A6C-86B9-97C9-AD84-F01C8DF9E994}"/>
              </a:ext>
            </a:extLst>
          </p:cNvPr>
          <p:cNvSpPr/>
          <p:nvPr/>
        </p:nvSpPr>
        <p:spPr>
          <a:xfrm>
            <a:off x="2762673" y="3372782"/>
            <a:ext cx="1188720" cy="329184"/>
          </a:xfrm>
          <a:prstGeom prst="roundRect">
            <a:avLst>
              <a:gd name="adj" fmla="val 13889"/>
            </a:avLst>
          </a:prstGeom>
          <a:solidFill>
            <a:srgbClr val="21A8E0"/>
          </a:solidFill>
          <a:ln w="12700">
            <a:solidFill>
              <a:srgbClr val="21A8E0"/>
            </a:solidFill>
            <a:prstDash val="solid"/>
          </a:ln>
        </p:spPr>
      </p:sp>
      <p:sp>
        <p:nvSpPr>
          <p:cNvPr id="40" name="Text 18">
            <a:extLst>
              <a:ext uri="{FF2B5EF4-FFF2-40B4-BE49-F238E27FC236}">
                <a16:creationId xmlns:a16="http://schemas.microsoft.com/office/drawing/2014/main" id="{F6ACC0C8-1180-DF83-4F7E-2DF1698950F0}"/>
              </a:ext>
            </a:extLst>
          </p:cNvPr>
          <p:cNvSpPr/>
          <p:nvPr/>
        </p:nvSpPr>
        <p:spPr>
          <a:xfrm>
            <a:off x="2762673" y="3445934"/>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3</a:t>
            </a:r>
            <a:endParaRPr lang="en-US" sz="1300" dirty="0">
              <a:latin typeface="Times New Roman" panose="02020603050405020304" pitchFamily="18" charset="0"/>
              <a:cs typeface="Times New Roman" panose="02020603050405020304" pitchFamily="18" charset="0"/>
            </a:endParaRPr>
          </a:p>
        </p:txBody>
      </p:sp>
      <p:sp>
        <p:nvSpPr>
          <p:cNvPr id="42" name="Text 19">
            <a:extLst>
              <a:ext uri="{FF2B5EF4-FFF2-40B4-BE49-F238E27FC236}">
                <a16:creationId xmlns:a16="http://schemas.microsoft.com/office/drawing/2014/main" id="{63CA4CFD-7CE2-DCA4-041E-C05AFC92AEA7}"/>
              </a:ext>
            </a:extLst>
          </p:cNvPr>
          <p:cNvSpPr/>
          <p:nvPr/>
        </p:nvSpPr>
        <p:spPr>
          <a:xfrm>
            <a:off x="1189905" y="3765974"/>
            <a:ext cx="2734056" cy="365760"/>
          </a:xfrm>
          <a:prstGeom prst="rect">
            <a:avLst/>
          </a:prstGeom>
          <a:noFill/>
          <a:ln/>
        </p:spPr>
        <p:txBody>
          <a:bodyPr wrap="square" lIns="508" tIns="508" rIns="508" bIns="508" rtlCol="0" anchor="t">
            <a:normAutofit fontScale="925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تصحيح المشكلات المنهجية مبكرًا قبل أن تتراكم.</a:t>
            </a:r>
            <a:endParaRPr lang="en-US" sz="1500" dirty="0">
              <a:latin typeface="Times New Roman" panose="02020603050405020304" pitchFamily="18" charset="0"/>
              <a:cs typeface="Times New Roman" panose="02020603050405020304" pitchFamily="18" charset="0"/>
            </a:endParaRPr>
          </a:p>
        </p:txBody>
      </p:sp>
      <p:sp>
        <p:nvSpPr>
          <p:cNvPr id="45" name="Shape 20">
            <a:extLst>
              <a:ext uri="{FF2B5EF4-FFF2-40B4-BE49-F238E27FC236}">
                <a16:creationId xmlns:a16="http://schemas.microsoft.com/office/drawing/2014/main" id="{F73B910B-5F56-6772-068B-A7E98EC228FA}"/>
              </a:ext>
            </a:extLst>
          </p:cNvPr>
          <p:cNvSpPr/>
          <p:nvPr/>
        </p:nvSpPr>
        <p:spPr>
          <a:xfrm>
            <a:off x="4545753" y="3537374"/>
            <a:ext cx="3063240" cy="685800"/>
          </a:xfrm>
          <a:prstGeom prst="roundRect">
            <a:avLst>
              <a:gd name="adj" fmla="val 10667"/>
            </a:avLst>
          </a:prstGeom>
          <a:solidFill>
            <a:srgbClr val="FBFDFE"/>
          </a:solidFill>
          <a:ln w="12700">
            <a:solidFill>
              <a:srgbClr val="D8E7EF"/>
            </a:solidFill>
            <a:prstDash val="solid"/>
          </a:ln>
        </p:spPr>
      </p:sp>
      <p:sp>
        <p:nvSpPr>
          <p:cNvPr id="48" name="Shape 21">
            <a:extLst>
              <a:ext uri="{FF2B5EF4-FFF2-40B4-BE49-F238E27FC236}">
                <a16:creationId xmlns:a16="http://schemas.microsoft.com/office/drawing/2014/main" id="{9F020324-A784-9E84-CD52-07C59590EF3A}"/>
              </a:ext>
            </a:extLst>
          </p:cNvPr>
          <p:cNvSpPr/>
          <p:nvPr/>
        </p:nvSpPr>
        <p:spPr>
          <a:xfrm>
            <a:off x="6283113" y="3372782"/>
            <a:ext cx="1188720" cy="329184"/>
          </a:xfrm>
          <a:prstGeom prst="roundRect">
            <a:avLst>
              <a:gd name="adj" fmla="val 13889"/>
            </a:avLst>
          </a:prstGeom>
          <a:solidFill>
            <a:srgbClr val="21A8E0"/>
          </a:solidFill>
          <a:ln w="12700">
            <a:solidFill>
              <a:srgbClr val="21A8E0"/>
            </a:solidFill>
            <a:prstDash val="solid"/>
          </a:ln>
        </p:spPr>
      </p:sp>
      <p:sp>
        <p:nvSpPr>
          <p:cNvPr id="50" name="Text 22">
            <a:extLst>
              <a:ext uri="{FF2B5EF4-FFF2-40B4-BE49-F238E27FC236}">
                <a16:creationId xmlns:a16="http://schemas.microsoft.com/office/drawing/2014/main" id="{F9BE3A1B-AD70-1C01-ECBB-6998F2F57A14}"/>
              </a:ext>
            </a:extLst>
          </p:cNvPr>
          <p:cNvSpPr/>
          <p:nvPr/>
        </p:nvSpPr>
        <p:spPr>
          <a:xfrm>
            <a:off x="6283113" y="3445934"/>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4</a:t>
            </a:r>
            <a:endParaRPr lang="en-US" sz="1300" dirty="0">
              <a:latin typeface="Times New Roman" panose="02020603050405020304" pitchFamily="18" charset="0"/>
              <a:cs typeface="Times New Roman" panose="02020603050405020304" pitchFamily="18" charset="0"/>
            </a:endParaRPr>
          </a:p>
        </p:txBody>
      </p:sp>
      <p:sp>
        <p:nvSpPr>
          <p:cNvPr id="53" name="Text 23">
            <a:extLst>
              <a:ext uri="{FF2B5EF4-FFF2-40B4-BE49-F238E27FC236}">
                <a16:creationId xmlns:a16="http://schemas.microsoft.com/office/drawing/2014/main" id="{2FFAE504-80BB-136C-4AE7-8190FB78C5DC}"/>
              </a:ext>
            </a:extLst>
          </p:cNvPr>
          <p:cNvSpPr/>
          <p:nvPr/>
        </p:nvSpPr>
        <p:spPr>
          <a:xfrm>
            <a:off x="4710345" y="3765974"/>
            <a:ext cx="2734056" cy="365760"/>
          </a:xfrm>
          <a:prstGeom prst="rect">
            <a:avLst/>
          </a:prstGeom>
          <a:noFill/>
          <a:ln/>
        </p:spPr>
        <p:txBody>
          <a:bodyPr wrap="square" lIns="508" tIns="508" rIns="508" bIns="508" rtlCol="0" anchor="t">
            <a:normAutofit/>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تقديم تغذية راجعة دقيقة على ما تم تسليمه.</a:t>
            </a:r>
            <a:endParaRPr lang="en-US" sz="1500" dirty="0">
              <a:latin typeface="Times New Roman" panose="02020603050405020304" pitchFamily="18" charset="0"/>
              <a:cs typeface="Times New Roman" panose="02020603050405020304" pitchFamily="18" charset="0"/>
            </a:endParaRPr>
          </a:p>
        </p:txBody>
      </p:sp>
      <p:sp>
        <p:nvSpPr>
          <p:cNvPr id="55" name="Shape 24">
            <a:extLst>
              <a:ext uri="{FF2B5EF4-FFF2-40B4-BE49-F238E27FC236}">
                <a16:creationId xmlns:a16="http://schemas.microsoft.com/office/drawing/2014/main" id="{4CF3640A-C636-A59D-A5CA-7595045DF2FC}"/>
              </a:ext>
            </a:extLst>
          </p:cNvPr>
          <p:cNvSpPr/>
          <p:nvPr/>
        </p:nvSpPr>
        <p:spPr>
          <a:xfrm>
            <a:off x="1025313" y="4497494"/>
            <a:ext cx="3063240" cy="685800"/>
          </a:xfrm>
          <a:prstGeom prst="roundRect">
            <a:avLst>
              <a:gd name="adj" fmla="val 10667"/>
            </a:avLst>
          </a:prstGeom>
          <a:solidFill>
            <a:srgbClr val="FBFDFE"/>
          </a:solidFill>
          <a:ln w="12700">
            <a:solidFill>
              <a:srgbClr val="D8E7EF"/>
            </a:solidFill>
            <a:prstDash val="solid"/>
          </a:ln>
        </p:spPr>
      </p:sp>
      <p:sp>
        <p:nvSpPr>
          <p:cNvPr id="58" name="Shape 25">
            <a:extLst>
              <a:ext uri="{FF2B5EF4-FFF2-40B4-BE49-F238E27FC236}">
                <a16:creationId xmlns:a16="http://schemas.microsoft.com/office/drawing/2014/main" id="{051ABA37-EEBD-477B-3679-E6B55E05BF9D}"/>
              </a:ext>
            </a:extLst>
          </p:cNvPr>
          <p:cNvSpPr/>
          <p:nvPr/>
        </p:nvSpPr>
        <p:spPr>
          <a:xfrm>
            <a:off x="2762673" y="4332902"/>
            <a:ext cx="1188720" cy="329184"/>
          </a:xfrm>
          <a:prstGeom prst="roundRect">
            <a:avLst>
              <a:gd name="adj" fmla="val 13889"/>
            </a:avLst>
          </a:prstGeom>
          <a:solidFill>
            <a:srgbClr val="21A8E0"/>
          </a:solidFill>
          <a:ln w="12700">
            <a:solidFill>
              <a:srgbClr val="21A8E0"/>
            </a:solidFill>
            <a:prstDash val="solid"/>
          </a:ln>
        </p:spPr>
      </p:sp>
      <p:sp>
        <p:nvSpPr>
          <p:cNvPr id="62" name="Text 26">
            <a:extLst>
              <a:ext uri="{FF2B5EF4-FFF2-40B4-BE49-F238E27FC236}">
                <a16:creationId xmlns:a16="http://schemas.microsoft.com/office/drawing/2014/main" id="{18A7C92D-2EF9-1489-67B6-9E81C725665E}"/>
              </a:ext>
            </a:extLst>
          </p:cNvPr>
          <p:cNvSpPr/>
          <p:nvPr/>
        </p:nvSpPr>
        <p:spPr>
          <a:xfrm>
            <a:off x="2762673" y="4406054"/>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Times New Roman" panose="02020603050405020304" pitchFamily="18" charset="0"/>
                <a:ea typeface="Alexandria" pitchFamily="34" charset="-122"/>
                <a:cs typeface="Times New Roman" panose="02020603050405020304" pitchFamily="18" charset="0"/>
              </a:rPr>
              <a:t>5</a:t>
            </a:r>
            <a:endParaRPr lang="en-US" sz="1300" dirty="0">
              <a:latin typeface="Times New Roman" panose="02020603050405020304" pitchFamily="18" charset="0"/>
              <a:cs typeface="Times New Roman" panose="02020603050405020304" pitchFamily="18" charset="0"/>
            </a:endParaRPr>
          </a:p>
        </p:txBody>
      </p:sp>
      <p:sp>
        <p:nvSpPr>
          <p:cNvPr id="66" name="Text 27">
            <a:extLst>
              <a:ext uri="{FF2B5EF4-FFF2-40B4-BE49-F238E27FC236}">
                <a16:creationId xmlns:a16="http://schemas.microsoft.com/office/drawing/2014/main" id="{987C7BC5-9D68-6ADF-F68D-1AC8F8E2406F}"/>
              </a:ext>
            </a:extLst>
          </p:cNvPr>
          <p:cNvSpPr/>
          <p:nvPr/>
        </p:nvSpPr>
        <p:spPr>
          <a:xfrm>
            <a:off x="1189905" y="4726094"/>
            <a:ext cx="2734056" cy="365760"/>
          </a:xfrm>
          <a:prstGeom prst="rect">
            <a:avLst/>
          </a:prstGeom>
          <a:noFill/>
          <a:ln/>
        </p:spPr>
        <p:txBody>
          <a:bodyPr wrap="square" lIns="508" tIns="508" rIns="508" bIns="508" rtlCol="0" anchor="t">
            <a:normAutofit fontScale="92500" lnSpcReduction="20000"/>
          </a:bodyPr>
          <a:lstStyle/>
          <a:p>
            <a:pPr marL="0" indent="0" algn="r" rtl="1">
              <a:buNone/>
            </a:pPr>
            <a:r>
              <a:rPr lang="en-US" sz="1500" dirty="0">
                <a:solidFill>
                  <a:srgbClr val="333333"/>
                </a:solidFill>
                <a:latin typeface="Times New Roman" panose="02020603050405020304" pitchFamily="18" charset="0"/>
                <a:ea typeface="Alexandria" pitchFamily="34" charset="-122"/>
                <a:cs typeface="Times New Roman" panose="02020603050405020304" pitchFamily="18" charset="0"/>
              </a:rPr>
              <a:t>الإجابة عن الأسئلة وتوضيح المطلوب في كل مرحلة.</a:t>
            </a:r>
            <a:endParaRPr lang="en-US" sz="1500" dirty="0">
              <a:latin typeface="Times New Roman" panose="02020603050405020304" pitchFamily="18" charset="0"/>
              <a:cs typeface="Times New Roman" panose="02020603050405020304" pitchFamily="18" charset="0"/>
            </a:endParaRPr>
          </a:p>
        </p:txBody>
      </p:sp>
      <p:sp>
        <p:nvSpPr>
          <p:cNvPr id="68" name="Text 28">
            <a:extLst>
              <a:ext uri="{FF2B5EF4-FFF2-40B4-BE49-F238E27FC236}">
                <a16:creationId xmlns:a16="http://schemas.microsoft.com/office/drawing/2014/main" id="{5AAE86F4-6E20-56AF-B946-AD0F07EEF9A8}"/>
              </a:ext>
            </a:extLst>
          </p:cNvPr>
          <p:cNvSpPr/>
          <p:nvPr/>
        </p:nvSpPr>
        <p:spPr>
          <a:xfrm>
            <a:off x="7791873" y="4543214"/>
            <a:ext cx="3108960" cy="658368"/>
          </a:xfrm>
          <a:prstGeom prst="rect">
            <a:avLst/>
          </a:prstGeom>
          <a:noFill/>
          <a:ln/>
        </p:spPr>
        <p:txBody>
          <a:bodyPr wrap="square" lIns="0" tIns="0" rIns="0" bIns="0" rtlCol="0" anchor="ctr"/>
          <a:lstStyle/>
          <a:p>
            <a:pPr marL="0" indent="0" algn="ctr" rtl="1">
              <a:buNone/>
            </a:pPr>
            <a:r>
              <a:rPr lang="en-US" sz="2000" b="1" dirty="0">
                <a:solidFill>
                  <a:srgbClr val="21A8E0"/>
                </a:solidFill>
                <a:latin typeface="Times New Roman" panose="02020603050405020304" pitchFamily="18" charset="0"/>
                <a:ea typeface="Alexandria" pitchFamily="34" charset="-122"/>
                <a:cs typeface="Times New Roman" panose="02020603050405020304" pitchFamily="18" charset="0"/>
              </a:rPr>
              <a:t>الحضور هنا ليس شكليًا؛ بل هو جزء من بناء البحث.</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00065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4A05FE1-0036-B6A9-FD00-0EF13125FE2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58B5020-B6D0-A858-4D97-7C3C28A3DEC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22E03680-6717-75EA-6ECF-F1C8D9D9454E}"/>
              </a:ext>
            </a:extLst>
          </p:cNvPr>
          <p:cNvSpPr txBox="1"/>
          <p:nvPr/>
        </p:nvSpPr>
        <p:spPr>
          <a:xfrm>
            <a:off x="4579288" y="1155710"/>
            <a:ext cx="6629400"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ما</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الذي</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نتوقعه</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من</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طالب</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بكالوريوس</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التسويق</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الرقمي</a:t>
            </a:r>
            <a:r>
              <a:rPr lang="en-US" sz="2800" b="1" dirty="0">
                <a:solidFill>
                  <a:srgbClr val="1D355C"/>
                </a:solidFill>
                <a:latin typeface="Alexandria" pitchFamily="34" charset="0"/>
                <a:ea typeface="Alexandria" pitchFamily="34" charset="-122"/>
                <a:cs typeface="+mj-cs"/>
              </a:rPr>
              <a:t>؟</a:t>
            </a:r>
            <a:endParaRPr lang="en-US" sz="2800" dirty="0">
              <a:cs typeface="+mj-cs"/>
            </a:endParaRPr>
          </a:p>
        </p:txBody>
      </p:sp>
      <p:sp>
        <p:nvSpPr>
          <p:cNvPr id="63" name="Text 27">
            <a:extLst>
              <a:ext uri="{FF2B5EF4-FFF2-40B4-BE49-F238E27FC236}">
                <a16:creationId xmlns:a16="http://schemas.microsoft.com/office/drawing/2014/main" id="{1C9F13AF-3914-8B07-6106-31EE3C070A65}"/>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pic>
        <p:nvPicPr>
          <p:cNvPr id="3" name="Image 2" descr="/mnt/data/extracted/midocean/image8.jpeg">
            <a:extLst>
              <a:ext uri="{FF2B5EF4-FFF2-40B4-BE49-F238E27FC236}">
                <a16:creationId xmlns:a16="http://schemas.microsoft.com/office/drawing/2014/main" id="{3055B3BB-5232-5892-D5D0-DFC615D15B2E}"/>
              </a:ext>
            </a:extLst>
          </p:cNvPr>
          <p:cNvPicPr>
            <a:picLocks noChangeAspect="1"/>
          </p:cNvPicPr>
          <p:nvPr/>
        </p:nvPicPr>
        <p:blipFill>
          <a:blip r:embed="rId4"/>
          <a:srcRect l="5967" r="5967"/>
          <a:stretch/>
        </p:blipFill>
        <p:spPr>
          <a:xfrm>
            <a:off x="8781627" y="2468880"/>
            <a:ext cx="2331720" cy="1920240"/>
          </a:xfrm>
          <a:prstGeom prst="rect">
            <a:avLst/>
          </a:prstGeom>
        </p:spPr>
      </p:pic>
      <p:sp>
        <p:nvSpPr>
          <p:cNvPr id="8" name="Shape 8">
            <a:extLst>
              <a:ext uri="{FF2B5EF4-FFF2-40B4-BE49-F238E27FC236}">
                <a16:creationId xmlns:a16="http://schemas.microsoft.com/office/drawing/2014/main" id="{8A11311F-B4CC-8792-8BF0-7311C9E01C0C}"/>
              </a:ext>
            </a:extLst>
          </p:cNvPr>
          <p:cNvSpPr/>
          <p:nvPr/>
        </p:nvSpPr>
        <p:spPr>
          <a:xfrm>
            <a:off x="1695027" y="2340864"/>
            <a:ext cx="6629400" cy="2880360"/>
          </a:xfrm>
          <a:prstGeom prst="roundRect">
            <a:avLst>
              <a:gd name="adj" fmla="val 2540"/>
            </a:avLst>
          </a:prstGeom>
          <a:solidFill>
            <a:srgbClr val="FFFFFF">
              <a:alpha val="95000"/>
            </a:srgbClr>
          </a:solidFill>
          <a:ln w="12700">
            <a:solidFill>
              <a:srgbClr val="D8E7EF"/>
            </a:solidFill>
            <a:prstDash val="solid"/>
          </a:ln>
        </p:spPr>
      </p:sp>
      <p:sp>
        <p:nvSpPr>
          <p:cNvPr id="11" name="Shape 9">
            <a:extLst>
              <a:ext uri="{FF2B5EF4-FFF2-40B4-BE49-F238E27FC236}">
                <a16:creationId xmlns:a16="http://schemas.microsoft.com/office/drawing/2014/main" id="{E264DD12-359D-1EC8-7847-0E585E58A4B6}"/>
              </a:ext>
            </a:extLst>
          </p:cNvPr>
          <p:cNvSpPr/>
          <p:nvPr/>
        </p:nvSpPr>
        <p:spPr>
          <a:xfrm>
            <a:off x="8068395" y="2606040"/>
            <a:ext cx="137160" cy="137160"/>
          </a:xfrm>
          <a:prstGeom prst="ellipse">
            <a:avLst/>
          </a:prstGeom>
          <a:solidFill>
            <a:srgbClr val="21A8E0"/>
          </a:solidFill>
          <a:ln w="12700">
            <a:solidFill>
              <a:srgbClr val="21A8E0"/>
            </a:solidFill>
            <a:prstDash val="solid"/>
          </a:ln>
        </p:spPr>
      </p:sp>
      <p:sp>
        <p:nvSpPr>
          <p:cNvPr id="14" name="Text 10">
            <a:extLst>
              <a:ext uri="{FF2B5EF4-FFF2-40B4-BE49-F238E27FC236}">
                <a16:creationId xmlns:a16="http://schemas.microsoft.com/office/drawing/2014/main" id="{CB1E4AC7-249B-BBA1-9523-849E4ABB8F1D}"/>
              </a:ext>
            </a:extLst>
          </p:cNvPr>
          <p:cNvSpPr/>
          <p:nvPr/>
        </p:nvSpPr>
        <p:spPr>
          <a:xfrm>
            <a:off x="1695027" y="2468880"/>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قراءة أعمق للدراسات السابقة لا مجرد جمعها.</a:t>
            </a:r>
            <a:endParaRPr lang="en-US" sz="2000" dirty="0">
              <a:cs typeface="+mj-cs"/>
            </a:endParaRPr>
          </a:p>
        </p:txBody>
      </p:sp>
      <p:sp>
        <p:nvSpPr>
          <p:cNvPr id="17" name="Text 12">
            <a:extLst>
              <a:ext uri="{FF2B5EF4-FFF2-40B4-BE49-F238E27FC236}">
                <a16:creationId xmlns:a16="http://schemas.microsoft.com/office/drawing/2014/main" id="{49A99C82-4EF3-1296-C863-594D6AEF0121}"/>
              </a:ext>
            </a:extLst>
          </p:cNvPr>
          <p:cNvSpPr/>
          <p:nvPr/>
        </p:nvSpPr>
        <p:spPr>
          <a:xfrm>
            <a:off x="1695027" y="2999232"/>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تبرير الاختيارات المنهجية والدفاع عنها علميًا.</a:t>
            </a:r>
            <a:endParaRPr lang="en-US" sz="2000" dirty="0">
              <a:cs typeface="+mj-cs"/>
            </a:endParaRPr>
          </a:p>
        </p:txBody>
      </p:sp>
      <p:sp>
        <p:nvSpPr>
          <p:cNvPr id="20" name="Shape 13">
            <a:extLst>
              <a:ext uri="{FF2B5EF4-FFF2-40B4-BE49-F238E27FC236}">
                <a16:creationId xmlns:a16="http://schemas.microsoft.com/office/drawing/2014/main" id="{6C9E3B8B-D4E7-146F-8475-F4A546493095}"/>
              </a:ext>
            </a:extLst>
          </p:cNvPr>
          <p:cNvSpPr/>
          <p:nvPr/>
        </p:nvSpPr>
        <p:spPr>
          <a:xfrm>
            <a:off x="8068395" y="3666744"/>
            <a:ext cx="137160" cy="137160"/>
          </a:xfrm>
          <a:prstGeom prst="ellipse">
            <a:avLst/>
          </a:prstGeom>
          <a:solidFill>
            <a:srgbClr val="21A8E0"/>
          </a:solidFill>
          <a:ln w="12700">
            <a:solidFill>
              <a:srgbClr val="21A8E0"/>
            </a:solidFill>
            <a:prstDash val="solid"/>
          </a:ln>
        </p:spPr>
      </p:sp>
      <p:sp>
        <p:nvSpPr>
          <p:cNvPr id="23" name="Text 14">
            <a:extLst>
              <a:ext uri="{FF2B5EF4-FFF2-40B4-BE49-F238E27FC236}">
                <a16:creationId xmlns:a16="http://schemas.microsoft.com/office/drawing/2014/main" id="{9311968A-BC3E-174E-F4E3-DEFB395F57B1}"/>
              </a:ext>
            </a:extLst>
          </p:cNvPr>
          <p:cNvSpPr/>
          <p:nvPr/>
        </p:nvSpPr>
        <p:spPr>
          <a:xfrm>
            <a:off x="1695027" y="3529584"/>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الالتزام بالأمانة العلمية والتوثيق وعدم النقل غير المنسوب.</a:t>
            </a:r>
            <a:endParaRPr lang="en-US" sz="2000" dirty="0">
              <a:cs typeface="+mj-cs"/>
            </a:endParaRPr>
          </a:p>
        </p:txBody>
      </p:sp>
      <p:sp>
        <p:nvSpPr>
          <p:cNvPr id="26" name="Text 16">
            <a:extLst>
              <a:ext uri="{FF2B5EF4-FFF2-40B4-BE49-F238E27FC236}">
                <a16:creationId xmlns:a16="http://schemas.microsoft.com/office/drawing/2014/main" id="{33425A93-68A7-78CB-75EC-808B5DDE0C65}"/>
              </a:ext>
            </a:extLst>
          </p:cNvPr>
          <p:cNvSpPr/>
          <p:nvPr/>
        </p:nvSpPr>
        <p:spPr>
          <a:xfrm>
            <a:off x="1695027" y="4059936"/>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إظهار استقلالية بحثية مع الالتزام بالتوجيهات.</a:t>
            </a:r>
            <a:endParaRPr lang="en-US" sz="2000" dirty="0">
              <a:cs typeface="+mj-cs"/>
            </a:endParaRPr>
          </a:p>
        </p:txBody>
      </p:sp>
      <p:sp>
        <p:nvSpPr>
          <p:cNvPr id="29" name="Shape 17">
            <a:extLst>
              <a:ext uri="{FF2B5EF4-FFF2-40B4-BE49-F238E27FC236}">
                <a16:creationId xmlns:a16="http://schemas.microsoft.com/office/drawing/2014/main" id="{85E3826A-1DA2-3745-78F6-9DA720F1C8E0}"/>
              </a:ext>
            </a:extLst>
          </p:cNvPr>
          <p:cNvSpPr/>
          <p:nvPr/>
        </p:nvSpPr>
        <p:spPr>
          <a:xfrm>
            <a:off x="8068395" y="4727448"/>
            <a:ext cx="137160" cy="137160"/>
          </a:xfrm>
          <a:prstGeom prst="ellipse">
            <a:avLst/>
          </a:prstGeom>
          <a:solidFill>
            <a:srgbClr val="21A8E0"/>
          </a:solidFill>
          <a:ln w="12700">
            <a:solidFill>
              <a:srgbClr val="21A8E0"/>
            </a:solidFill>
            <a:prstDash val="solid"/>
          </a:ln>
        </p:spPr>
      </p:sp>
      <p:sp>
        <p:nvSpPr>
          <p:cNvPr id="32" name="Text 18">
            <a:extLst>
              <a:ext uri="{FF2B5EF4-FFF2-40B4-BE49-F238E27FC236}">
                <a16:creationId xmlns:a16="http://schemas.microsoft.com/office/drawing/2014/main" id="{1FCABDB2-5FD9-3EFC-5305-5854AF1BFEED}"/>
              </a:ext>
            </a:extLst>
          </p:cNvPr>
          <p:cNvSpPr/>
          <p:nvPr/>
        </p:nvSpPr>
        <p:spPr>
          <a:xfrm>
            <a:off x="1695027" y="4590288"/>
            <a:ext cx="6245352" cy="503834"/>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Alexandria" pitchFamily="34" charset="0"/>
                <a:ea typeface="Alexandria" pitchFamily="34" charset="-122"/>
                <a:cs typeface="+mj-cs"/>
              </a:rPr>
              <a:t>التركيز على الفجوة والقيمة المعرفية، لا وصف ظاهرة عامة فقط.</a:t>
            </a:r>
            <a:endParaRPr lang="en-US" sz="2000" dirty="0">
              <a:cs typeface="+mj-cs"/>
            </a:endParaRPr>
          </a:p>
        </p:txBody>
      </p:sp>
    </p:spTree>
    <p:extLst>
      <p:ext uri="{BB962C8B-B14F-4D97-AF65-F5344CB8AC3E}">
        <p14:creationId xmlns:p14="http://schemas.microsoft.com/office/powerpoint/2010/main" val="22898389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59977-FC6D-9435-87AF-582FC667E20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33C5CD3B-8E1E-8D6B-05F8-A44F79B98BC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F01E0E24-A4A3-BF45-4984-5CD0CE4FD81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7AAF84EE-DBA3-05E5-9E16-09DE5A9AD06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4370D10-3F04-F0FC-82F5-65C34E7246A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AEA7B9A8-EEAC-230D-7628-5F1F53D2810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2CFBB0B8-42A4-D8EE-E677-58E851BBA58E}"/>
              </a:ext>
            </a:extLst>
          </p:cNvPr>
          <p:cNvSpPr txBox="1"/>
          <p:nvPr/>
        </p:nvSpPr>
        <p:spPr>
          <a:xfrm>
            <a:off x="968488" y="5027146"/>
            <a:ext cx="488627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المُخرجات المُتوقع تحقيقها بنهاية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Learning Outcomes </a:t>
            </a:r>
          </a:p>
        </p:txBody>
      </p:sp>
      <p:sp>
        <p:nvSpPr>
          <p:cNvPr id="43" name="TextBox 42">
            <a:extLst>
              <a:ext uri="{FF2B5EF4-FFF2-40B4-BE49-F238E27FC236}">
                <a16:creationId xmlns:a16="http://schemas.microsoft.com/office/drawing/2014/main" id="{B8DCF17D-1C23-19AD-D06C-CE643E96342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4</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B6FB8358-AAD5-2EA4-3C69-A773F0A2FF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493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cs typeface="+mj-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2493705"/>
            <a:ext cx="4962146" cy="2495550"/>
          </a:xfrm>
        </p:spPr>
      </p:pic>
      <p:sp>
        <p:nvSpPr>
          <p:cNvPr id="17" name="TextBox 16"/>
          <p:cNvSpPr txBox="1"/>
          <p:nvPr/>
        </p:nvSpPr>
        <p:spPr>
          <a:xfrm>
            <a:off x="6228966" y="1522866"/>
            <a:ext cx="4829180" cy="917944"/>
          </a:xfrm>
          <a:prstGeom prst="rect">
            <a:avLst/>
          </a:prstGeom>
          <a:noFill/>
        </p:spPr>
        <p:txBody>
          <a:bodyPr wrap="square" rtlCol="0">
            <a:spAutoFit/>
          </a:bodyPr>
          <a:lstStyle/>
          <a:p>
            <a:pPr marL="0" marR="0" algn="just" rtl="1">
              <a:lnSpc>
                <a:spcPct val="115000"/>
              </a:lnSpc>
              <a:spcAft>
                <a:spcPts val="800"/>
              </a:spcAft>
              <a:buNone/>
            </a:pP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mj-cs"/>
              </a:rPr>
              <a:t>بنهاية هذا الم</a:t>
            </a:r>
            <a:r>
              <a:rPr lang="ar-EG" sz="2400" b="1" u="sng" kern="100" dirty="0">
                <a:solidFill>
                  <a:schemeClr val="accent5">
                    <a:lumMod val="75000"/>
                  </a:schemeClr>
                </a:solidFill>
                <a:effectLst/>
                <a:latin typeface="Aptos" panose="020B0004020202020204" pitchFamily="34" charset="0"/>
                <a:ea typeface="Aptos" panose="020B0004020202020204" pitchFamily="34" charset="0"/>
                <a:cs typeface="+mj-cs"/>
              </a:rPr>
              <a:t>ُ</a:t>
            </a: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mj-cs"/>
              </a:rPr>
              <a:t>قرر، يُتوقع أن يكون الطالب قادرًا على</a:t>
            </a:r>
            <a:r>
              <a:rPr lang="en-US" sz="2400" b="1" u="sng" kern="100" dirty="0">
                <a:solidFill>
                  <a:schemeClr val="accent5">
                    <a:lumMod val="75000"/>
                  </a:schemeClr>
                </a:solidFill>
                <a:effectLst/>
                <a:latin typeface="Times New Roman" panose="02020603050405020304" pitchFamily="18" charset="0"/>
                <a:ea typeface="Aptos" panose="020B0004020202020204" pitchFamily="34" charset="0"/>
                <a:cs typeface="+mj-cs"/>
              </a:rPr>
              <a:t>:</a:t>
            </a:r>
            <a:endParaRPr lang="en-US" sz="2400" b="1" u="sng" kern="100" dirty="0">
              <a:solidFill>
                <a:schemeClr val="accent5">
                  <a:lumMod val="75000"/>
                </a:schemeClr>
              </a:solidFill>
              <a:effectLst/>
              <a:latin typeface="Aptos" panose="020B0004020202020204" pitchFamily="34" charset="0"/>
              <a:ea typeface="Aptos" panose="020B0004020202020204" pitchFamily="34" charset="0"/>
              <a:cs typeface="+mj-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9EDEC-C644-ADFA-06E6-CF31B4AAE04B}"/>
              </a:ext>
            </a:extLst>
          </p:cNvPr>
          <p:cNvSpPr txBox="1"/>
          <p:nvPr/>
        </p:nvSpPr>
        <p:spPr>
          <a:xfrm>
            <a:off x="5884636" y="857351"/>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3. </a:t>
            </a:r>
            <a:r>
              <a:rPr lang="ar-EG" sz="2800" b="1" dirty="0">
                <a:solidFill>
                  <a:srgbClr val="2E3957"/>
                </a:solidFill>
                <a:effectLst>
                  <a:outerShdw blurRad="38100" dist="38100" dir="2700000" algn="tl">
                    <a:srgbClr val="000000">
                      <a:alpha val="43137"/>
                    </a:srgbClr>
                  </a:outerShdw>
                </a:effectLst>
                <a:latin typeface="Alexandria"/>
                <a:cs typeface="+mj-cs"/>
              </a:rPr>
              <a:t>المُخرجات المُتوقع تحقيقها بنهاية المُقرر</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
        <p:nvSpPr>
          <p:cNvPr id="4" name="TextBox 3">
            <a:extLst>
              <a:ext uri="{FF2B5EF4-FFF2-40B4-BE49-F238E27FC236}">
                <a16:creationId xmlns:a16="http://schemas.microsoft.com/office/drawing/2014/main" id="{37FE2293-F952-76CC-1015-BBDACA601215}"/>
              </a:ext>
            </a:extLst>
          </p:cNvPr>
          <p:cNvSpPr txBox="1"/>
          <p:nvPr/>
        </p:nvSpPr>
        <p:spPr>
          <a:xfrm>
            <a:off x="1133854" y="1524555"/>
            <a:ext cx="4945746" cy="4093428"/>
          </a:xfrm>
          <a:prstGeom prst="rect">
            <a:avLst/>
          </a:prstGeom>
          <a:noFill/>
        </p:spPr>
        <p:txBody>
          <a:bodyPr wrap="square" rtlCol="0">
            <a:spAutoFit/>
          </a:bodyPr>
          <a:lstStyle/>
          <a:p>
            <a:pPr marL="285750" lvl="0" indent="-285750" algn="just" rtl="1">
              <a:buFont typeface="Arial" panose="020B0604020202020204" pitchFamily="34" charset="0"/>
              <a:buChar char="•"/>
            </a:pPr>
            <a:r>
              <a:rPr lang="ar-SA" sz="2000" dirty="0">
                <a:cs typeface="+mj-cs"/>
              </a:rPr>
              <a:t>اختيار موضوع بحثي وصياغة مشكلة وفرضية بسيطة</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استخدام أدوات جمع البيانات مثل الاستبيانات والمقابلات وتحليل المحتوى</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جمع عينة بحثية ملائمة لموضوع البحث.</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إجراء تحليل بسيط للبيانات الكمية والنوعية</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lvl="0" indent="-285750" algn="just" rtl="1">
              <a:buFont typeface="Arial" panose="020B0604020202020204" pitchFamily="34" charset="0"/>
              <a:buChar char="•"/>
            </a:pPr>
            <a:r>
              <a:rPr lang="ar-SA" sz="2000" dirty="0">
                <a:cs typeface="+mj-cs"/>
              </a:rPr>
              <a:t>كتابة تقرير بحثي قصير وفق منهج علمي</a:t>
            </a:r>
            <a:r>
              <a:rPr lang="en-US" sz="2000" dirty="0">
                <a:cs typeface="+mj-cs"/>
              </a:rPr>
              <a:t>.</a:t>
            </a:r>
            <a:endParaRPr lang="ar-EG" sz="2000" dirty="0">
              <a:cs typeface="+mj-cs"/>
            </a:endParaRPr>
          </a:p>
          <a:p>
            <a:pPr marL="285750" lvl="0" indent="-285750" algn="just" rtl="1">
              <a:buFont typeface="Arial" panose="020B0604020202020204" pitchFamily="34" charset="0"/>
              <a:buChar char="•"/>
            </a:pPr>
            <a:endParaRPr lang="en-US" sz="2000" dirty="0">
              <a:cs typeface="+mj-cs"/>
            </a:endParaRPr>
          </a:p>
          <a:p>
            <a:pPr marL="285750" indent="-285750" algn="just" rtl="1">
              <a:buFont typeface="Arial" panose="020B0604020202020204" pitchFamily="34" charset="0"/>
              <a:buChar char="•"/>
            </a:pPr>
            <a:r>
              <a:rPr lang="ar-SA" sz="2000" dirty="0">
                <a:cs typeface="+mj-cs"/>
              </a:rPr>
              <a:t>استخدام بعض أدوات الذكاء الاصطناعي التي تساعد في مراحل البحث</a:t>
            </a:r>
            <a:r>
              <a:rPr lang="ar-EG" sz="2000" dirty="0">
                <a:cs typeface="+mj-cs"/>
              </a:rPr>
              <a:t>.</a:t>
            </a:r>
            <a:endParaRPr lang="en-US" sz="2000" kern="100" dirty="0">
              <a:effectLst/>
              <a:latin typeface="Aptos" panose="020B0004020202020204" pitchFamily="34" charset="0"/>
              <a:ea typeface="Aptos" panose="020B0004020202020204" pitchFamily="34" charset="0"/>
              <a:cs typeface="+mj-cs"/>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324BD-8F7A-82B9-E687-1A55E6EE5EF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3FB680B-C64B-51D5-C667-A195CC35EEC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E39C3EA5-AD1B-F26F-3D06-54C27F8407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42EA53F0-EE5D-9F0F-474C-77037DB5CD2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CA384BB-32F8-F64B-8D9E-E8B41B460D8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E5C60867-5B07-B20B-138F-19D4BB82F5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1260B572-E09D-B57F-04B2-15950B765BCB}"/>
              </a:ext>
            </a:extLst>
          </p:cNvPr>
          <p:cNvSpPr txBox="1"/>
          <p:nvPr/>
        </p:nvSpPr>
        <p:spPr>
          <a:xfrm>
            <a:off x="1383322" y="5027146"/>
            <a:ext cx="3913251"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ال</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موضوعات</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 التي يشملها</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Main Topics Covered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B539455B-5763-7F2E-C179-EA59E34FBCA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5</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92CE5F3E-03EA-A001-A0EC-88C644DA2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931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E6A01EE-7820-5D78-37CD-C042C5D5E2F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66E7DD-AB77-026F-0A2E-9794C89AF6A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E5B83E7C-4390-9C35-A991-0033734989DD}"/>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4. </a:t>
            </a:r>
            <a:r>
              <a:rPr lang="ar-EG" sz="2800" b="1" dirty="0">
                <a:solidFill>
                  <a:srgbClr val="2E3957"/>
                </a:solidFill>
                <a:effectLst>
                  <a:outerShdw blurRad="38100" dist="38100" dir="2700000" algn="tl">
                    <a:srgbClr val="000000">
                      <a:alpha val="43137"/>
                    </a:srgbClr>
                  </a:outerShdw>
                </a:effectLst>
                <a:latin typeface="Alexandria"/>
                <a:cs typeface="+mj-cs"/>
              </a:rPr>
              <a:t>ال</a:t>
            </a:r>
            <a:r>
              <a:rPr lang="ar-SA" sz="2800" b="1" dirty="0">
                <a:solidFill>
                  <a:srgbClr val="2E3957"/>
                </a:solidFill>
                <a:effectLst>
                  <a:outerShdw blurRad="38100" dist="38100" dir="2700000" algn="tl">
                    <a:srgbClr val="000000">
                      <a:alpha val="43137"/>
                    </a:srgbClr>
                  </a:outerShdw>
                </a:effectLst>
                <a:latin typeface="Alexandria"/>
                <a:cs typeface="+mj-cs"/>
              </a:rPr>
              <a:t>موضوعات</a:t>
            </a:r>
            <a:r>
              <a:rPr lang="ar-EG" sz="2800" b="1" dirty="0">
                <a:solidFill>
                  <a:srgbClr val="2E3957"/>
                </a:solidFill>
                <a:effectLst>
                  <a:outerShdw blurRad="38100" dist="38100" dir="2700000" algn="tl">
                    <a:srgbClr val="000000">
                      <a:alpha val="43137"/>
                    </a:srgbClr>
                  </a:outerShdw>
                </a:effectLst>
                <a:latin typeface="Alexandria"/>
                <a:cs typeface="+mj-cs"/>
              </a:rPr>
              <a:t> التي يشملها</a:t>
            </a:r>
            <a:r>
              <a:rPr lang="ar-SA" sz="2800" b="1" dirty="0">
                <a:solidFill>
                  <a:srgbClr val="2E3957"/>
                </a:solidFill>
                <a:effectLst>
                  <a:outerShdw blurRad="38100" dist="38100" dir="2700000" algn="tl">
                    <a:srgbClr val="000000">
                      <a:alpha val="43137"/>
                    </a:srgbClr>
                  </a:outerShdw>
                </a:effectLst>
                <a:latin typeface="Alexandria"/>
                <a:cs typeface="+mj-cs"/>
              </a:rPr>
              <a:t> الم</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قرر</a:t>
            </a:r>
            <a:r>
              <a:rPr lang="ar-EG" sz="2800" b="1" dirty="0">
                <a:solidFill>
                  <a:srgbClr val="2E3957"/>
                </a:solidFill>
                <a:effectLst>
                  <a:outerShdw blurRad="38100" dist="38100" dir="2700000" algn="tl">
                    <a:srgbClr val="000000">
                      <a:alpha val="43137"/>
                    </a:srgbClr>
                  </a:outerShdw>
                </a:effectLst>
                <a:latin typeface="Alexandria"/>
                <a:cs typeface="+mj-cs"/>
              </a:rPr>
              <a:t> (مناهج البحث الإعلامي)</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grpSp>
        <p:nvGrpSpPr>
          <p:cNvPr id="10" name="Group 9">
            <a:extLst>
              <a:ext uri="{FF2B5EF4-FFF2-40B4-BE49-F238E27FC236}">
                <a16:creationId xmlns:a16="http://schemas.microsoft.com/office/drawing/2014/main" id="{036760A2-E1FB-AB98-C4B4-90FC689E035E}"/>
              </a:ext>
            </a:extLst>
          </p:cNvPr>
          <p:cNvGrpSpPr/>
          <p:nvPr/>
        </p:nvGrpSpPr>
        <p:grpSpPr>
          <a:xfrm>
            <a:off x="1658995" y="1747020"/>
            <a:ext cx="8878084" cy="4286784"/>
            <a:chOff x="1658995" y="1747020"/>
            <a:chExt cx="8878084" cy="4286784"/>
          </a:xfrm>
        </p:grpSpPr>
        <p:graphicFrame>
          <p:nvGraphicFramePr>
            <p:cNvPr id="3" name="Diagram 2">
              <a:extLst>
                <a:ext uri="{FF2B5EF4-FFF2-40B4-BE49-F238E27FC236}">
                  <a16:creationId xmlns:a16="http://schemas.microsoft.com/office/drawing/2014/main" id="{D6968441-393F-3A73-A7F8-F87AA401227F}"/>
                </a:ext>
              </a:extLst>
            </p:cNvPr>
            <p:cNvGraphicFramePr/>
            <p:nvPr>
              <p:extLst>
                <p:ext uri="{D42A27DB-BD31-4B8C-83A1-F6EECF244321}">
                  <p14:modId xmlns:p14="http://schemas.microsoft.com/office/powerpoint/2010/main" val="445097115"/>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B1FD7D3A-4D79-6039-DE37-BDADC525C068}"/>
                </a:ext>
              </a:extLst>
            </p:cNvPr>
            <p:cNvSpPr txBox="1"/>
            <p:nvPr/>
          </p:nvSpPr>
          <p:spPr>
            <a:xfrm>
              <a:off x="8672624" y="1878820"/>
              <a:ext cx="914400" cy="4154984"/>
            </a:xfrm>
            <a:prstGeom prst="rect">
              <a:avLst/>
            </a:prstGeom>
            <a:noFill/>
          </p:spPr>
          <p:txBody>
            <a:bodyPr wrap="square" rtlCol="0">
              <a:spAutoFit/>
            </a:bodyPr>
            <a:lstStyle/>
            <a:p>
              <a:r>
                <a:rPr lang="en-US" sz="3200" b="1" dirty="0">
                  <a:solidFill>
                    <a:schemeClr val="accent5">
                      <a:lumMod val="50000"/>
                    </a:schemeClr>
                  </a:solidFill>
                  <a:latin typeface="Times New Roman" panose="02020603050405020304" pitchFamily="18" charset="0"/>
                  <a:cs typeface="Times New Roman" panose="02020603050405020304" pitchFamily="18" charset="0"/>
                </a:rPr>
                <a:t>1</a:t>
              </a:r>
            </a:p>
            <a:p>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2</a:t>
              </a:r>
            </a:p>
            <a:p>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3</a:t>
              </a:r>
            </a:p>
            <a:p>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4</a:t>
              </a:r>
            </a:p>
            <a:p>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5">
                      <a:lumMod val="50000"/>
                    </a:schemeClr>
                  </a:solidFill>
                  <a:latin typeface="Times New Roman" panose="02020603050405020304" pitchFamily="18" charset="0"/>
                  <a:cs typeface="Times New Roman" panose="02020603050405020304" pitchFamily="18" charset="0"/>
                </a:rPr>
                <a:t>5</a:t>
              </a:r>
            </a:p>
          </p:txBody>
        </p:sp>
      </p:grpSp>
    </p:spTree>
    <p:extLst>
      <p:ext uri="{BB962C8B-B14F-4D97-AF65-F5344CB8AC3E}">
        <p14:creationId xmlns:p14="http://schemas.microsoft.com/office/powerpoint/2010/main" val="26640651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121CD94-1975-E1E8-9E16-DBD6A6FB12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09E2433-C252-E5E1-07E5-86B61A4D894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grpSp>
        <p:nvGrpSpPr>
          <p:cNvPr id="4" name="Group 3">
            <a:extLst>
              <a:ext uri="{FF2B5EF4-FFF2-40B4-BE49-F238E27FC236}">
                <a16:creationId xmlns:a16="http://schemas.microsoft.com/office/drawing/2014/main" id="{F71E91EA-0EB7-4FDD-61A1-B1FEFAA00C95}"/>
              </a:ext>
            </a:extLst>
          </p:cNvPr>
          <p:cNvGrpSpPr/>
          <p:nvPr/>
        </p:nvGrpSpPr>
        <p:grpSpPr>
          <a:xfrm>
            <a:off x="1658995" y="1747020"/>
            <a:ext cx="8878084" cy="4254881"/>
            <a:chOff x="1658995" y="1747020"/>
            <a:chExt cx="8878084" cy="4254881"/>
          </a:xfrm>
        </p:grpSpPr>
        <p:graphicFrame>
          <p:nvGraphicFramePr>
            <p:cNvPr id="3" name="Diagram 2">
              <a:extLst>
                <a:ext uri="{FF2B5EF4-FFF2-40B4-BE49-F238E27FC236}">
                  <a16:creationId xmlns:a16="http://schemas.microsoft.com/office/drawing/2014/main" id="{D31BBD2C-55A2-CF91-33CA-82968DD0B8B8}"/>
                </a:ext>
              </a:extLst>
            </p:cNvPr>
            <p:cNvGraphicFramePr/>
            <p:nvPr>
              <p:extLst>
                <p:ext uri="{D42A27DB-BD31-4B8C-83A1-F6EECF244321}">
                  <p14:modId xmlns:p14="http://schemas.microsoft.com/office/powerpoint/2010/main" val="1977186218"/>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4AB3E3D1-E96F-3809-DA1F-D089E41FEEE4}"/>
                </a:ext>
              </a:extLst>
            </p:cNvPr>
            <p:cNvSpPr txBox="1"/>
            <p:nvPr/>
          </p:nvSpPr>
          <p:spPr>
            <a:xfrm>
              <a:off x="8545038" y="1843381"/>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 6</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7</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8</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9</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10</a:t>
              </a:r>
            </a:p>
          </p:txBody>
        </p:sp>
      </p:grpSp>
      <p:sp>
        <p:nvSpPr>
          <p:cNvPr id="7" name="TextBox 6">
            <a:extLst>
              <a:ext uri="{FF2B5EF4-FFF2-40B4-BE49-F238E27FC236}">
                <a16:creationId xmlns:a16="http://schemas.microsoft.com/office/drawing/2014/main" id="{0C5F31AD-D484-9ABB-134E-25222F936D52}"/>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latin typeface="Alexandria" charset="0"/>
                <a:cs typeface="Alexandria" charset="0"/>
              </a:rPr>
              <a:t>4. </a:t>
            </a:r>
            <a:r>
              <a:rPr lang="ar-EG" sz="2800" b="1" dirty="0">
                <a:solidFill>
                  <a:srgbClr val="2E3957"/>
                </a:solidFill>
                <a:latin typeface="Alexandria"/>
                <a:cs typeface="+mj-cs"/>
              </a:rPr>
              <a:t>ال</a:t>
            </a:r>
            <a:r>
              <a:rPr lang="ar-SA" sz="2800" b="1" dirty="0">
                <a:solidFill>
                  <a:srgbClr val="2E3957"/>
                </a:solidFill>
                <a:latin typeface="Alexandria"/>
                <a:cs typeface="+mj-cs"/>
              </a:rPr>
              <a:t>موضوعات</a:t>
            </a:r>
            <a:r>
              <a:rPr lang="ar-EG" sz="2800" b="1" dirty="0">
                <a:solidFill>
                  <a:srgbClr val="2E3957"/>
                </a:solidFill>
                <a:latin typeface="Alexandria"/>
                <a:cs typeface="+mj-cs"/>
              </a:rPr>
              <a:t> التي يشملها</a:t>
            </a:r>
            <a:r>
              <a:rPr lang="ar-SA" sz="2800" b="1" dirty="0">
                <a:solidFill>
                  <a:srgbClr val="2E3957"/>
                </a:solidFill>
                <a:latin typeface="Alexandria"/>
                <a:cs typeface="+mj-cs"/>
              </a:rPr>
              <a:t> الم</a:t>
            </a:r>
            <a:r>
              <a:rPr lang="ar-EG" sz="2800" b="1" dirty="0">
                <a:solidFill>
                  <a:srgbClr val="2E3957"/>
                </a:solidFill>
                <a:latin typeface="Alexandria"/>
                <a:cs typeface="+mj-cs"/>
              </a:rPr>
              <a:t>ُ</a:t>
            </a:r>
            <a:r>
              <a:rPr lang="ar-SA" sz="2800" b="1" dirty="0">
                <a:solidFill>
                  <a:srgbClr val="2E3957"/>
                </a:solidFill>
                <a:latin typeface="Alexandria"/>
                <a:cs typeface="+mj-cs"/>
              </a:rPr>
              <a:t>قرر</a:t>
            </a:r>
            <a:r>
              <a:rPr lang="ar-EG" sz="2800" b="1" dirty="0">
                <a:solidFill>
                  <a:srgbClr val="2E3957"/>
                </a:solidFill>
                <a:latin typeface="Alexandria"/>
                <a:cs typeface="+mj-cs"/>
              </a:rPr>
              <a:t>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Tree>
    <p:extLst>
      <p:ext uri="{BB962C8B-B14F-4D97-AF65-F5344CB8AC3E}">
        <p14:creationId xmlns:p14="http://schemas.microsoft.com/office/powerpoint/2010/main" val="1816475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9265592-EF6B-D474-68F6-5F2CD4E4EF1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E7BDA84-53E8-F152-1CB5-39E4CB01A87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64BA481B-A049-6A84-C844-9BC7F7FB7765}"/>
              </a:ext>
            </a:extLst>
          </p:cNvPr>
          <p:cNvSpPr txBox="1"/>
          <p:nvPr/>
        </p:nvSpPr>
        <p:spPr>
          <a:xfrm>
            <a:off x="6329596" y="1128103"/>
            <a:ext cx="4653035" cy="523220"/>
          </a:xfrm>
          <a:prstGeom prst="rect">
            <a:avLst/>
          </a:prstGeom>
          <a:noFill/>
        </p:spPr>
        <p:txBody>
          <a:bodyPr wrap="square" rtlCol="0">
            <a:spAutoFit/>
          </a:bodyPr>
          <a:lstStyle/>
          <a:p>
            <a:pPr algn="r" rtl="1"/>
            <a:r>
              <a:rPr lang="ar-SA" altLang="ar-SA" sz="2800" b="1" dirty="0">
                <a:solidFill>
                  <a:srgbClr val="1F2F48"/>
                </a:solidFill>
                <a:latin typeface="Arial"/>
                <a:ea typeface="Arial"/>
                <a:cs typeface="+mj-cs"/>
              </a:rPr>
              <a:t>اختيار الفكرة البحثية</a:t>
            </a:r>
            <a:endParaRPr lang="en-US" sz="2800" dirty="0">
              <a:cs typeface="+mj-cs"/>
            </a:endParaRPr>
          </a:p>
        </p:txBody>
      </p:sp>
      <p:sp>
        <p:nvSpPr>
          <p:cNvPr id="63" name="Text 27">
            <a:extLst>
              <a:ext uri="{FF2B5EF4-FFF2-40B4-BE49-F238E27FC236}">
                <a16:creationId xmlns:a16="http://schemas.microsoft.com/office/drawing/2014/main" id="{422A4872-2C2B-CFC2-7FFF-BFF69DA46693}"/>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Text 9">
            <a:extLst>
              <a:ext uri="{FF2B5EF4-FFF2-40B4-BE49-F238E27FC236}">
                <a16:creationId xmlns:a16="http://schemas.microsoft.com/office/drawing/2014/main" id="{0718C334-A206-2696-63B4-E88215F26E54}"/>
              </a:ext>
            </a:extLst>
          </p:cNvPr>
          <p:cNvSpPr/>
          <p:nvPr/>
        </p:nvSpPr>
        <p:spPr>
          <a:xfrm>
            <a:off x="2758440" y="2562014"/>
            <a:ext cx="6812280" cy="237744"/>
          </a:xfrm>
          <a:prstGeom prst="rect">
            <a:avLst/>
          </a:prstGeom>
          <a:noFill/>
          <a:ln/>
        </p:spPr>
        <p:txBody>
          <a:bodyPr wrap="square" lIns="0" tIns="0" rIns="0" bIns="0" rtlCol="0" anchor="ctr">
            <a:normAutofit fontScale="77500" lnSpcReduction="20000"/>
          </a:bodyPr>
          <a:lstStyle/>
          <a:p>
            <a:pPr marL="0" indent="0" algn="ctr" rtl="1">
              <a:buNone/>
            </a:pPr>
            <a:r>
              <a:rPr lang="en-US" sz="2400" b="1" dirty="0">
                <a:solidFill>
                  <a:srgbClr val="FFFFFF"/>
                </a:solidFill>
                <a:latin typeface="Alexandria" pitchFamily="34" charset="0"/>
                <a:ea typeface="Alexandria" pitchFamily="34" charset="-122"/>
                <a:cs typeface="+mj-cs"/>
              </a:rPr>
              <a:t>كل موعد تسليم يُغلق يوم السبت الساعة 10:00 مساءً</a:t>
            </a:r>
            <a:endParaRPr lang="en-US" sz="2400" dirty="0">
              <a:cs typeface="+mj-cs"/>
            </a:endParaRPr>
          </a:p>
        </p:txBody>
      </p:sp>
      <p:sp>
        <p:nvSpPr>
          <p:cNvPr id="4" name="Rounded Rectangle 9">
            <a:extLst>
              <a:ext uri="{FF2B5EF4-FFF2-40B4-BE49-F238E27FC236}">
                <a16:creationId xmlns:a16="http://schemas.microsoft.com/office/drawing/2014/main" id="{8B3EEF7D-2F8C-98B3-BF8B-075531593613}"/>
              </a:ext>
            </a:extLst>
          </p:cNvPr>
          <p:cNvSpPr/>
          <p:nvPr/>
        </p:nvSpPr>
        <p:spPr>
          <a:xfrm>
            <a:off x="10091589" y="2296838"/>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1</a:t>
            </a:r>
          </a:p>
        </p:txBody>
      </p:sp>
      <p:sp>
        <p:nvSpPr>
          <p:cNvPr id="10" name="Rounded Rectangle 12">
            <a:extLst>
              <a:ext uri="{FF2B5EF4-FFF2-40B4-BE49-F238E27FC236}">
                <a16:creationId xmlns:a16="http://schemas.microsoft.com/office/drawing/2014/main" id="{BA6BE603-64BB-A37D-A97E-6518C892F111}"/>
              </a:ext>
            </a:extLst>
          </p:cNvPr>
          <p:cNvSpPr/>
          <p:nvPr/>
        </p:nvSpPr>
        <p:spPr>
          <a:xfrm>
            <a:off x="10091589" y="307407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2</a:t>
            </a:r>
          </a:p>
        </p:txBody>
      </p:sp>
      <p:sp>
        <p:nvSpPr>
          <p:cNvPr id="14" name="Rounded Rectangle 15">
            <a:extLst>
              <a:ext uri="{FF2B5EF4-FFF2-40B4-BE49-F238E27FC236}">
                <a16:creationId xmlns:a16="http://schemas.microsoft.com/office/drawing/2014/main" id="{D8B4A84C-E621-FCAF-9E97-A31EF478A08C}"/>
              </a:ext>
            </a:extLst>
          </p:cNvPr>
          <p:cNvSpPr/>
          <p:nvPr/>
        </p:nvSpPr>
        <p:spPr>
          <a:xfrm>
            <a:off x="10091589" y="385131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3</a:t>
            </a:r>
          </a:p>
        </p:txBody>
      </p:sp>
      <p:sp>
        <p:nvSpPr>
          <p:cNvPr id="17" name="Rounded Rectangle 18">
            <a:extLst>
              <a:ext uri="{FF2B5EF4-FFF2-40B4-BE49-F238E27FC236}">
                <a16:creationId xmlns:a16="http://schemas.microsoft.com/office/drawing/2014/main" id="{70AA0443-0330-018D-544A-F01C74848AD4}"/>
              </a:ext>
            </a:extLst>
          </p:cNvPr>
          <p:cNvSpPr/>
          <p:nvPr/>
        </p:nvSpPr>
        <p:spPr>
          <a:xfrm>
            <a:off x="10091589" y="462855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4</a:t>
            </a:r>
          </a:p>
        </p:txBody>
      </p:sp>
      <p:sp>
        <p:nvSpPr>
          <p:cNvPr id="37" name="Rounded Rectangle 6">
            <a:extLst>
              <a:ext uri="{FF2B5EF4-FFF2-40B4-BE49-F238E27FC236}">
                <a16:creationId xmlns:a16="http://schemas.microsoft.com/office/drawing/2014/main" id="{5211875F-8F9C-30C5-2B5D-0AFA2D702F85}"/>
              </a:ext>
            </a:extLst>
          </p:cNvPr>
          <p:cNvSpPr/>
          <p:nvPr/>
        </p:nvSpPr>
        <p:spPr>
          <a:xfrm>
            <a:off x="9232053" y="5464387"/>
            <a:ext cx="1371600" cy="292608"/>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1300" b="1">
                <a:solidFill>
                  <a:srgbClr val="FFFFFF"/>
                </a:solidFill>
                <a:latin typeface="Arial"/>
                <a:ea typeface="Arial"/>
                <a:cs typeface="Arial"/>
              </a:rPr>
              <a:t>نظرة عامة</a:t>
            </a:r>
          </a:p>
        </p:txBody>
      </p:sp>
      <p:sp>
        <p:nvSpPr>
          <p:cNvPr id="39" name="Rounded Rectangle 7">
            <a:extLst>
              <a:ext uri="{FF2B5EF4-FFF2-40B4-BE49-F238E27FC236}">
                <a16:creationId xmlns:a16="http://schemas.microsoft.com/office/drawing/2014/main" id="{FA78C9DA-A668-2B54-338E-E40EDD8C3723}"/>
              </a:ext>
            </a:extLst>
          </p:cNvPr>
          <p:cNvSpPr/>
          <p:nvPr/>
        </p:nvSpPr>
        <p:spPr>
          <a:xfrm>
            <a:off x="1615440" y="2296838"/>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Arial"/>
              </a:rPr>
              <a:t>الارتباط بمجال التسويق الرقمي.</a:t>
            </a:r>
          </a:p>
        </p:txBody>
      </p:sp>
      <p:sp>
        <p:nvSpPr>
          <p:cNvPr id="41" name="Oval 40">
            <a:extLst>
              <a:ext uri="{FF2B5EF4-FFF2-40B4-BE49-F238E27FC236}">
                <a16:creationId xmlns:a16="http://schemas.microsoft.com/office/drawing/2014/main" id="{7AA6F41D-9524-5C89-AC47-8C3A8BC64CC5}"/>
              </a:ext>
            </a:extLst>
          </p:cNvPr>
          <p:cNvSpPr/>
          <p:nvPr/>
        </p:nvSpPr>
        <p:spPr>
          <a:xfrm>
            <a:off x="9616440" y="244314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3" name="Rounded Rectangle 10">
            <a:extLst>
              <a:ext uri="{FF2B5EF4-FFF2-40B4-BE49-F238E27FC236}">
                <a16:creationId xmlns:a16="http://schemas.microsoft.com/office/drawing/2014/main" id="{7FAE4A87-C38C-5790-D6F9-37697C1042BE}"/>
              </a:ext>
            </a:extLst>
          </p:cNvPr>
          <p:cNvSpPr/>
          <p:nvPr/>
        </p:nvSpPr>
        <p:spPr>
          <a:xfrm>
            <a:off x="1615440" y="307407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a:solidFill>
                  <a:srgbClr val="1F2F48"/>
                </a:solidFill>
                <a:latin typeface="Arial"/>
                <a:ea typeface="Arial"/>
                <a:cs typeface="Arial"/>
              </a:rPr>
              <a:t>وضوح الظاهرة أو المشكلة العامة.</a:t>
            </a:r>
          </a:p>
        </p:txBody>
      </p:sp>
      <p:sp>
        <p:nvSpPr>
          <p:cNvPr id="45" name="Oval 44">
            <a:extLst>
              <a:ext uri="{FF2B5EF4-FFF2-40B4-BE49-F238E27FC236}">
                <a16:creationId xmlns:a16="http://schemas.microsoft.com/office/drawing/2014/main" id="{13D25293-9324-38AC-6528-50CB84E62746}"/>
              </a:ext>
            </a:extLst>
          </p:cNvPr>
          <p:cNvSpPr/>
          <p:nvPr/>
        </p:nvSpPr>
        <p:spPr>
          <a:xfrm>
            <a:off x="9616440" y="322038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7" name="Rounded Rectangle 13">
            <a:extLst>
              <a:ext uri="{FF2B5EF4-FFF2-40B4-BE49-F238E27FC236}">
                <a16:creationId xmlns:a16="http://schemas.microsoft.com/office/drawing/2014/main" id="{C9733E13-595A-4D83-943E-06B6D3F6C827}"/>
              </a:ext>
            </a:extLst>
          </p:cNvPr>
          <p:cNvSpPr/>
          <p:nvPr/>
        </p:nvSpPr>
        <p:spPr>
          <a:xfrm>
            <a:off x="1615440" y="385131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a:solidFill>
                  <a:srgbClr val="1F2F48"/>
                </a:solidFill>
                <a:latin typeface="Arial"/>
                <a:ea typeface="Arial"/>
                <a:cs typeface="Arial"/>
              </a:rPr>
              <a:t>قابلية الموضوع للدراسة ضمن وقت المقرر.</a:t>
            </a:r>
          </a:p>
        </p:txBody>
      </p:sp>
      <p:sp>
        <p:nvSpPr>
          <p:cNvPr id="49" name="Oval 48">
            <a:extLst>
              <a:ext uri="{FF2B5EF4-FFF2-40B4-BE49-F238E27FC236}">
                <a16:creationId xmlns:a16="http://schemas.microsoft.com/office/drawing/2014/main" id="{794D6B53-0960-FEED-EAA5-774C731F7FDB}"/>
              </a:ext>
            </a:extLst>
          </p:cNvPr>
          <p:cNvSpPr/>
          <p:nvPr/>
        </p:nvSpPr>
        <p:spPr>
          <a:xfrm>
            <a:off x="9616440" y="399762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1" name="Rounded Rectangle 16">
            <a:extLst>
              <a:ext uri="{FF2B5EF4-FFF2-40B4-BE49-F238E27FC236}">
                <a16:creationId xmlns:a16="http://schemas.microsoft.com/office/drawing/2014/main" id="{4CE31E9E-8343-4641-1C6C-F0402BB5CA17}"/>
              </a:ext>
            </a:extLst>
          </p:cNvPr>
          <p:cNvSpPr/>
          <p:nvPr/>
        </p:nvSpPr>
        <p:spPr>
          <a:xfrm>
            <a:off x="1615440" y="462855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a:solidFill>
                  <a:srgbClr val="1F2F48"/>
                </a:solidFill>
                <a:latin typeface="Arial"/>
                <a:ea typeface="Arial"/>
                <a:cs typeface="Arial"/>
              </a:rPr>
              <a:t>وجود مصادر أولية يمكن الرجوع إليها.</a:t>
            </a:r>
          </a:p>
        </p:txBody>
      </p:sp>
      <p:sp>
        <p:nvSpPr>
          <p:cNvPr id="53" name="Oval 52">
            <a:extLst>
              <a:ext uri="{FF2B5EF4-FFF2-40B4-BE49-F238E27FC236}">
                <a16:creationId xmlns:a16="http://schemas.microsoft.com/office/drawing/2014/main" id="{25E7E635-E189-DD37-77C0-D43BE240889F}"/>
              </a:ext>
            </a:extLst>
          </p:cNvPr>
          <p:cNvSpPr/>
          <p:nvPr/>
        </p:nvSpPr>
        <p:spPr>
          <a:xfrm>
            <a:off x="9616440" y="477486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1164014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3DD1DAC-DBF8-1B68-DC72-30505C18C16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8F04DB9-38A8-24A6-2B7B-9CF780EA54B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43D5BCC-EB6B-657E-FF62-87444EE17D1D}"/>
              </a:ext>
            </a:extLst>
          </p:cNvPr>
          <p:cNvSpPr txBox="1"/>
          <p:nvPr/>
        </p:nvSpPr>
        <p:spPr>
          <a:xfrm>
            <a:off x="6329596" y="1128103"/>
            <a:ext cx="4653035" cy="523220"/>
          </a:xfrm>
          <a:prstGeom prst="rect">
            <a:avLst/>
          </a:prstGeom>
          <a:noFill/>
        </p:spPr>
        <p:txBody>
          <a:bodyPr wrap="square" rtlCol="0">
            <a:spAutoFit/>
          </a:bodyPr>
          <a:lstStyle/>
          <a:p>
            <a:pPr algn="r" rtl="1"/>
            <a:r>
              <a:rPr lang="ar-SA" altLang="ar-SA" sz="2800" b="1" dirty="0">
                <a:solidFill>
                  <a:srgbClr val="1F2F48"/>
                </a:solidFill>
                <a:latin typeface="Arial"/>
                <a:ea typeface="Arial"/>
                <a:cs typeface="+mj-cs"/>
              </a:rPr>
              <a:t>صياغة الإطار العام للبحث</a:t>
            </a:r>
            <a:endParaRPr lang="en-US" sz="2800" dirty="0">
              <a:cs typeface="+mj-cs"/>
            </a:endParaRPr>
          </a:p>
        </p:txBody>
      </p:sp>
      <p:sp>
        <p:nvSpPr>
          <p:cNvPr id="63" name="Text 27">
            <a:extLst>
              <a:ext uri="{FF2B5EF4-FFF2-40B4-BE49-F238E27FC236}">
                <a16:creationId xmlns:a16="http://schemas.microsoft.com/office/drawing/2014/main" id="{5347D614-D903-5627-1B2C-8EFFCD9B066A}"/>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Text 9">
            <a:extLst>
              <a:ext uri="{FF2B5EF4-FFF2-40B4-BE49-F238E27FC236}">
                <a16:creationId xmlns:a16="http://schemas.microsoft.com/office/drawing/2014/main" id="{57CB5A94-4C20-8DC7-67C5-CBF82646B8E6}"/>
              </a:ext>
            </a:extLst>
          </p:cNvPr>
          <p:cNvSpPr/>
          <p:nvPr/>
        </p:nvSpPr>
        <p:spPr>
          <a:xfrm>
            <a:off x="2758440" y="2562014"/>
            <a:ext cx="6812280" cy="237744"/>
          </a:xfrm>
          <a:prstGeom prst="rect">
            <a:avLst/>
          </a:prstGeom>
          <a:noFill/>
          <a:ln/>
        </p:spPr>
        <p:txBody>
          <a:bodyPr wrap="square" lIns="0" tIns="0" rIns="0" bIns="0" rtlCol="0" anchor="ctr">
            <a:normAutofit fontScale="77500" lnSpcReduction="20000"/>
          </a:bodyPr>
          <a:lstStyle/>
          <a:p>
            <a:pPr marL="0" indent="0" algn="ctr" rtl="1">
              <a:buNone/>
            </a:pPr>
            <a:r>
              <a:rPr lang="en-US" sz="2400" b="1" dirty="0">
                <a:solidFill>
                  <a:srgbClr val="FFFFFF"/>
                </a:solidFill>
                <a:latin typeface="Alexandria" pitchFamily="34" charset="0"/>
                <a:ea typeface="Alexandria" pitchFamily="34" charset="-122"/>
                <a:cs typeface="+mj-cs"/>
              </a:rPr>
              <a:t>كل موعد تسليم يُغلق يوم السبت الساعة 10:00 مساءً</a:t>
            </a:r>
            <a:endParaRPr lang="en-US" sz="2400" dirty="0">
              <a:cs typeface="+mj-cs"/>
            </a:endParaRPr>
          </a:p>
        </p:txBody>
      </p:sp>
      <p:sp>
        <p:nvSpPr>
          <p:cNvPr id="4" name="Rounded Rectangle 9">
            <a:extLst>
              <a:ext uri="{FF2B5EF4-FFF2-40B4-BE49-F238E27FC236}">
                <a16:creationId xmlns:a16="http://schemas.microsoft.com/office/drawing/2014/main" id="{A1FA15D0-E00E-BA4F-011E-6F28D6E60B99}"/>
              </a:ext>
            </a:extLst>
          </p:cNvPr>
          <p:cNvSpPr/>
          <p:nvPr/>
        </p:nvSpPr>
        <p:spPr>
          <a:xfrm>
            <a:off x="10091589" y="2296838"/>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1</a:t>
            </a:r>
          </a:p>
        </p:txBody>
      </p:sp>
      <p:sp>
        <p:nvSpPr>
          <p:cNvPr id="10" name="Rounded Rectangle 12">
            <a:extLst>
              <a:ext uri="{FF2B5EF4-FFF2-40B4-BE49-F238E27FC236}">
                <a16:creationId xmlns:a16="http://schemas.microsoft.com/office/drawing/2014/main" id="{C55B9BA5-B91F-14C9-3AB2-222E749911A6}"/>
              </a:ext>
            </a:extLst>
          </p:cNvPr>
          <p:cNvSpPr/>
          <p:nvPr/>
        </p:nvSpPr>
        <p:spPr>
          <a:xfrm>
            <a:off x="10091589" y="307407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2</a:t>
            </a:r>
          </a:p>
        </p:txBody>
      </p:sp>
      <p:sp>
        <p:nvSpPr>
          <p:cNvPr id="14" name="Rounded Rectangle 15">
            <a:extLst>
              <a:ext uri="{FF2B5EF4-FFF2-40B4-BE49-F238E27FC236}">
                <a16:creationId xmlns:a16="http://schemas.microsoft.com/office/drawing/2014/main" id="{1608A5C6-83DE-3399-056B-43AEC11B6476}"/>
              </a:ext>
            </a:extLst>
          </p:cNvPr>
          <p:cNvSpPr/>
          <p:nvPr/>
        </p:nvSpPr>
        <p:spPr>
          <a:xfrm>
            <a:off x="10091589" y="385131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3</a:t>
            </a:r>
          </a:p>
        </p:txBody>
      </p:sp>
      <p:sp>
        <p:nvSpPr>
          <p:cNvPr id="17" name="Rounded Rectangle 18">
            <a:extLst>
              <a:ext uri="{FF2B5EF4-FFF2-40B4-BE49-F238E27FC236}">
                <a16:creationId xmlns:a16="http://schemas.microsoft.com/office/drawing/2014/main" id="{BFBAE2FA-97D7-C83B-A43B-B13B402AF73B}"/>
              </a:ext>
            </a:extLst>
          </p:cNvPr>
          <p:cNvSpPr/>
          <p:nvPr/>
        </p:nvSpPr>
        <p:spPr>
          <a:xfrm>
            <a:off x="10091589" y="462855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4</a:t>
            </a:r>
          </a:p>
        </p:txBody>
      </p:sp>
      <p:sp>
        <p:nvSpPr>
          <p:cNvPr id="37" name="Rounded Rectangle 6">
            <a:extLst>
              <a:ext uri="{FF2B5EF4-FFF2-40B4-BE49-F238E27FC236}">
                <a16:creationId xmlns:a16="http://schemas.microsoft.com/office/drawing/2014/main" id="{F6CE1420-97EC-FC8D-E0C7-61F06CE522BF}"/>
              </a:ext>
            </a:extLst>
          </p:cNvPr>
          <p:cNvSpPr/>
          <p:nvPr/>
        </p:nvSpPr>
        <p:spPr>
          <a:xfrm>
            <a:off x="9232053" y="5464387"/>
            <a:ext cx="1371600" cy="292608"/>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1300" b="1">
                <a:solidFill>
                  <a:srgbClr val="FFFFFF"/>
                </a:solidFill>
                <a:latin typeface="Arial"/>
                <a:ea typeface="Arial"/>
                <a:cs typeface="Arial"/>
              </a:rPr>
              <a:t>نظرة عامة</a:t>
            </a:r>
          </a:p>
        </p:txBody>
      </p:sp>
      <p:sp>
        <p:nvSpPr>
          <p:cNvPr id="41" name="Oval 40">
            <a:extLst>
              <a:ext uri="{FF2B5EF4-FFF2-40B4-BE49-F238E27FC236}">
                <a16:creationId xmlns:a16="http://schemas.microsoft.com/office/drawing/2014/main" id="{D9FF7CA3-85F7-A13B-F8F0-64C5314F5A99}"/>
              </a:ext>
            </a:extLst>
          </p:cNvPr>
          <p:cNvSpPr/>
          <p:nvPr/>
        </p:nvSpPr>
        <p:spPr>
          <a:xfrm>
            <a:off x="9616440" y="244314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Oval 44">
            <a:extLst>
              <a:ext uri="{FF2B5EF4-FFF2-40B4-BE49-F238E27FC236}">
                <a16:creationId xmlns:a16="http://schemas.microsoft.com/office/drawing/2014/main" id="{23B3CC7D-1391-6F90-E817-3A6D73481FA2}"/>
              </a:ext>
            </a:extLst>
          </p:cNvPr>
          <p:cNvSpPr/>
          <p:nvPr/>
        </p:nvSpPr>
        <p:spPr>
          <a:xfrm>
            <a:off x="9616440" y="322038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Oval 48">
            <a:extLst>
              <a:ext uri="{FF2B5EF4-FFF2-40B4-BE49-F238E27FC236}">
                <a16:creationId xmlns:a16="http://schemas.microsoft.com/office/drawing/2014/main" id="{71EBF8C9-8C0F-7ED9-2A47-1B39D39F1F00}"/>
              </a:ext>
            </a:extLst>
          </p:cNvPr>
          <p:cNvSpPr/>
          <p:nvPr/>
        </p:nvSpPr>
        <p:spPr>
          <a:xfrm>
            <a:off x="9616440" y="399762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Oval 52">
            <a:extLst>
              <a:ext uri="{FF2B5EF4-FFF2-40B4-BE49-F238E27FC236}">
                <a16:creationId xmlns:a16="http://schemas.microsoft.com/office/drawing/2014/main" id="{9EC788AC-77B6-0168-945C-55E7F187E698}"/>
              </a:ext>
            </a:extLst>
          </p:cNvPr>
          <p:cNvSpPr/>
          <p:nvPr/>
        </p:nvSpPr>
        <p:spPr>
          <a:xfrm>
            <a:off x="9616440" y="477486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7">
            <a:extLst>
              <a:ext uri="{FF2B5EF4-FFF2-40B4-BE49-F238E27FC236}">
                <a16:creationId xmlns:a16="http://schemas.microsoft.com/office/drawing/2014/main" id="{47DA5F7B-E1A0-F5BE-B141-8B01FE0D1A2F}"/>
              </a:ext>
            </a:extLst>
          </p:cNvPr>
          <p:cNvSpPr/>
          <p:nvPr/>
        </p:nvSpPr>
        <p:spPr>
          <a:xfrm>
            <a:off x="1661330" y="2317201"/>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تحديد المشكلة دون الدخول في تفاصيل معقدة.</a:t>
            </a:r>
          </a:p>
        </p:txBody>
      </p:sp>
      <p:sp>
        <p:nvSpPr>
          <p:cNvPr id="9" name="Rounded Rectangle 10">
            <a:extLst>
              <a:ext uri="{FF2B5EF4-FFF2-40B4-BE49-F238E27FC236}">
                <a16:creationId xmlns:a16="http://schemas.microsoft.com/office/drawing/2014/main" id="{8BC606E0-E08B-FE47-61BF-0656327B152B}"/>
              </a:ext>
            </a:extLst>
          </p:cNvPr>
          <p:cNvSpPr/>
          <p:nvPr/>
        </p:nvSpPr>
        <p:spPr>
          <a:xfrm>
            <a:off x="1661330" y="3094442"/>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توضيح أهمية البحث بصورة موجزة.</a:t>
            </a:r>
          </a:p>
        </p:txBody>
      </p:sp>
      <p:sp>
        <p:nvSpPr>
          <p:cNvPr id="12" name="Rounded Rectangle 13">
            <a:extLst>
              <a:ext uri="{FF2B5EF4-FFF2-40B4-BE49-F238E27FC236}">
                <a16:creationId xmlns:a16="http://schemas.microsoft.com/office/drawing/2014/main" id="{F4FEE465-990F-BEFC-DD5C-1A7E1433EE03}"/>
              </a:ext>
            </a:extLst>
          </p:cNvPr>
          <p:cNvSpPr/>
          <p:nvPr/>
        </p:nvSpPr>
        <p:spPr>
          <a:xfrm>
            <a:off x="1661330" y="3871682"/>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ربط الأهداف بالتساؤلات العامة.</a:t>
            </a:r>
          </a:p>
        </p:txBody>
      </p:sp>
      <p:sp>
        <p:nvSpPr>
          <p:cNvPr id="15" name="Rounded Rectangle 16">
            <a:extLst>
              <a:ext uri="{FF2B5EF4-FFF2-40B4-BE49-F238E27FC236}">
                <a16:creationId xmlns:a16="http://schemas.microsoft.com/office/drawing/2014/main" id="{05B490E4-B516-BB32-5014-9D456A2E42D0}"/>
              </a:ext>
            </a:extLst>
          </p:cNvPr>
          <p:cNvSpPr/>
          <p:nvPr/>
        </p:nvSpPr>
        <p:spPr>
          <a:xfrm>
            <a:off x="1661330" y="4648922"/>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الحفاظ على اتساق المصطلحات الأساسية.</a:t>
            </a:r>
          </a:p>
        </p:txBody>
      </p:sp>
    </p:spTree>
    <p:extLst>
      <p:ext uri="{BB962C8B-B14F-4D97-AF65-F5344CB8AC3E}">
        <p14:creationId xmlns:p14="http://schemas.microsoft.com/office/powerpoint/2010/main" val="22506129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6EFF5B0-5E1F-EB59-26DD-EC322FFDF58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F540C44-0323-3DB8-0094-097C8D2BD65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0448AE45-8208-7FE8-7CCB-7290357411E4}"/>
              </a:ext>
            </a:extLst>
          </p:cNvPr>
          <p:cNvSpPr txBox="1"/>
          <p:nvPr/>
        </p:nvSpPr>
        <p:spPr>
          <a:xfrm>
            <a:off x="6329596" y="1128103"/>
            <a:ext cx="4653035" cy="523220"/>
          </a:xfrm>
          <a:prstGeom prst="rect">
            <a:avLst/>
          </a:prstGeom>
          <a:noFill/>
        </p:spPr>
        <p:txBody>
          <a:bodyPr wrap="square" rtlCol="0">
            <a:spAutoFit/>
          </a:bodyPr>
          <a:lstStyle/>
          <a:p>
            <a:pPr algn="r" rtl="1"/>
            <a:r>
              <a:rPr lang="ar-SA" altLang="ar-SA" sz="2800" b="1" dirty="0">
                <a:solidFill>
                  <a:srgbClr val="1F2F48"/>
                </a:solidFill>
                <a:latin typeface="Arial"/>
                <a:ea typeface="Arial"/>
                <a:cs typeface="+mj-cs"/>
              </a:rPr>
              <a:t>الدراسات السابقة والإطار المعرفي</a:t>
            </a:r>
            <a:endParaRPr lang="en-US" sz="2800" dirty="0">
              <a:cs typeface="+mj-cs"/>
            </a:endParaRPr>
          </a:p>
        </p:txBody>
      </p:sp>
      <p:sp>
        <p:nvSpPr>
          <p:cNvPr id="63" name="Text 27">
            <a:extLst>
              <a:ext uri="{FF2B5EF4-FFF2-40B4-BE49-F238E27FC236}">
                <a16:creationId xmlns:a16="http://schemas.microsoft.com/office/drawing/2014/main" id="{7F4B4430-422C-BBEF-460D-CD51076026E5}"/>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Text 9">
            <a:extLst>
              <a:ext uri="{FF2B5EF4-FFF2-40B4-BE49-F238E27FC236}">
                <a16:creationId xmlns:a16="http://schemas.microsoft.com/office/drawing/2014/main" id="{FACB5112-084F-D398-CCE7-D9EA5FA878FC}"/>
              </a:ext>
            </a:extLst>
          </p:cNvPr>
          <p:cNvSpPr/>
          <p:nvPr/>
        </p:nvSpPr>
        <p:spPr>
          <a:xfrm>
            <a:off x="2758440" y="2562014"/>
            <a:ext cx="6812280" cy="237744"/>
          </a:xfrm>
          <a:prstGeom prst="rect">
            <a:avLst/>
          </a:prstGeom>
          <a:noFill/>
          <a:ln/>
        </p:spPr>
        <p:txBody>
          <a:bodyPr wrap="square" lIns="0" tIns="0" rIns="0" bIns="0" rtlCol="0" anchor="ctr">
            <a:normAutofit fontScale="77500" lnSpcReduction="20000"/>
          </a:bodyPr>
          <a:lstStyle/>
          <a:p>
            <a:pPr marL="0" indent="0" algn="ctr" rtl="1">
              <a:buNone/>
            </a:pPr>
            <a:r>
              <a:rPr lang="en-US" sz="2400" b="1" dirty="0">
                <a:solidFill>
                  <a:srgbClr val="FFFFFF"/>
                </a:solidFill>
                <a:latin typeface="Alexandria" pitchFamily="34" charset="0"/>
                <a:ea typeface="Alexandria" pitchFamily="34" charset="-122"/>
                <a:cs typeface="+mj-cs"/>
              </a:rPr>
              <a:t>كل موعد تسليم يُغلق يوم السبت الساعة 10:00 مساءً</a:t>
            </a:r>
            <a:endParaRPr lang="en-US" sz="2400" dirty="0">
              <a:cs typeface="+mj-cs"/>
            </a:endParaRPr>
          </a:p>
        </p:txBody>
      </p:sp>
      <p:sp>
        <p:nvSpPr>
          <p:cNvPr id="4" name="Rounded Rectangle 9">
            <a:extLst>
              <a:ext uri="{FF2B5EF4-FFF2-40B4-BE49-F238E27FC236}">
                <a16:creationId xmlns:a16="http://schemas.microsoft.com/office/drawing/2014/main" id="{77881D60-1F70-0D27-BAEE-06E00B00AA9F}"/>
              </a:ext>
            </a:extLst>
          </p:cNvPr>
          <p:cNvSpPr/>
          <p:nvPr/>
        </p:nvSpPr>
        <p:spPr>
          <a:xfrm>
            <a:off x="10091589" y="2296838"/>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1</a:t>
            </a:r>
          </a:p>
        </p:txBody>
      </p:sp>
      <p:sp>
        <p:nvSpPr>
          <p:cNvPr id="10" name="Rounded Rectangle 12">
            <a:extLst>
              <a:ext uri="{FF2B5EF4-FFF2-40B4-BE49-F238E27FC236}">
                <a16:creationId xmlns:a16="http://schemas.microsoft.com/office/drawing/2014/main" id="{35590412-9529-11F2-7F73-A5FA60F7A730}"/>
              </a:ext>
            </a:extLst>
          </p:cNvPr>
          <p:cNvSpPr/>
          <p:nvPr/>
        </p:nvSpPr>
        <p:spPr>
          <a:xfrm>
            <a:off x="10091589" y="307407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2</a:t>
            </a:r>
          </a:p>
        </p:txBody>
      </p:sp>
      <p:sp>
        <p:nvSpPr>
          <p:cNvPr id="14" name="Rounded Rectangle 15">
            <a:extLst>
              <a:ext uri="{FF2B5EF4-FFF2-40B4-BE49-F238E27FC236}">
                <a16:creationId xmlns:a16="http://schemas.microsoft.com/office/drawing/2014/main" id="{57863F86-D1EE-D732-99DA-3A011CC6E203}"/>
              </a:ext>
            </a:extLst>
          </p:cNvPr>
          <p:cNvSpPr/>
          <p:nvPr/>
        </p:nvSpPr>
        <p:spPr>
          <a:xfrm>
            <a:off x="10091589" y="385131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3</a:t>
            </a:r>
          </a:p>
        </p:txBody>
      </p:sp>
      <p:sp>
        <p:nvSpPr>
          <p:cNvPr id="17" name="Rounded Rectangle 18">
            <a:extLst>
              <a:ext uri="{FF2B5EF4-FFF2-40B4-BE49-F238E27FC236}">
                <a16:creationId xmlns:a16="http://schemas.microsoft.com/office/drawing/2014/main" id="{CBC0CE4E-0930-D181-CCA1-97DBFA0D123B}"/>
              </a:ext>
            </a:extLst>
          </p:cNvPr>
          <p:cNvSpPr/>
          <p:nvPr/>
        </p:nvSpPr>
        <p:spPr>
          <a:xfrm>
            <a:off x="10091589" y="462855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4</a:t>
            </a:r>
          </a:p>
        </p:txBody>
      </p:sp>
      <p:sp>
        <p:nvSpPr>
          <p:cNvPr id="37" name="Rounded Rectangle 6">
            <a:extLst>
              <a:ext uri="{FF2B5EF4-FFF2-40B4-BE49-F238E27FC236}">
                <a16:creationId xmlns:a16="http://schemas.microsoft.com/office/drawing/2014/main" id="{B6F68D1F-FB2D-75DE-AFF3-1EAEB8FBB746}"/>
              </a:ext>
            </a:extLst>
          </p:cNvPr>
          <p:cNvSpPr/>
          <p:nvPr/>
        </p:nvSpPr>
        <p:spPr>
          <a:xfrm>
            <a:off x="9232053" y="5464387"/>
            <a:ext cx="1371600" cy="292608"/>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1300" b="1">
                <a:solidFill>
                  <a:srgbClr val="FFFFFF"/>
                </a:solidFill>
                <a:latin typeface="Arial"/>
                <a:ea typeface="Arial"/>
                <a:cs typeface="Arial"/>
              </a:rPr>
              <a:t>نظرة عامة</a:t>
            </a:r>
          </a:p>
        </p:txBody>
      </p:sp>
      <p:sp>
        <p:nvSpPr>
          <p:cNvPr id="41" name="Oval 40">
            <a:extLst>
              <a:ext uri="{FF2B5EF4-FFF2-40B4-BE49-F238E27FC236}">
                <a16:creationId xmlns:a16="http://schemas.microsoft.com/office/drawing/2014/main" id="{84642891-490B-04B7-A42F-1C1FDDDDE786}"/>
              </a:ext>
            </a:extLst>
          </p:cNvPr>
          <p:cNvSpPr/>
          <p:nvPr/>
        </p:nvSpPr>
        <p:spPr>
          <a:xfrm>
            <a:off x="9616440" y="244314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Oval 44">
            <a:extLst>
              <a:ext uri="{FF2B5EF4-FFF2-40B4-BE49-F238E27FC236}">
                <a16:creationId xmlns:a16="http://schemas.microsoft.com/office/drawing/2014/main" id="{88AB476D-8C55-8F32-94EE-BA2FD528C0A7}"/>
              </a:ext>
            </a:extLst>
          </p:cNvPr>
          <p:cNvSpPr/>
          <p:nvPr/>
        </p:nvSpPr>
        <p:spPr>
          <a:xfrm>
            <a:off x="9616440" y="322038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Oval 48">
            <a:extLst>
              <a:ext uri="{FF2B5EF4-FFF2-40B4-BE49-F238E27FC236}">
                <a16:creationId xmlns:a16="http://schemas.microsoft.com/office/drawing/2014/main" id="{D7E7DFE7-E39D-6D16-8401-CA9FCA2D8EB0}"/>
              </a:ext>
            </a:extLst>
          </p:cNvPr>
          <p:cNvSpPr/>
          <p:nvPr/>
        </p:nvSpPr>
        <p:spPr>
          <a:xfrm>
            <a:off x="9616440" y="399762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Oval 52">
            <a:extLst>
              <a:ext uri="{FF2B5EF4-FFF2-40B4-BE49-F238E27FC236}">
                <a16:creationId xmlns:a16="http://schemas.microsoft.com/office/drawing/2014/main" id="{E9AC32E4-2E35-3257-3403-83DB43AF5547}"/>
              </a:ext>
            </a:extLst>
          </p:cNvPr>
          <p:cNvSpPr/>
          <p:nvPr/>
        </p:nvSpPr>
        <p:spPr>
          <a:xfrm>
            <a:off x="9616440" y="477486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ounded Rectangle 7">
            <a:extLst>
              <a:ext uri="{FF2B5EF4-FFF2-40B4-BE49-F238E27FC236}">
                <a16:creationId xmlns:a16="http://schemas.microsoft.com/office/drawing/2014/main" id="{B0ED4645-ABD0-82A5-4702-8D476D38B883}"/>
              </a:ext>
            </a:extLst>
          </p:cNvPr>
          <p:cNvSpPr/>
          <p:nvPr/>
        </p:nvSpPr>
        <p:spPr>
          <a:xfrm>
            <a:off x="1615440" y="2307676"/>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قراءة دراسات مرتبطة مباشرة بالموضوع.</a:t>
            </a:r>
          </a:p>
        </p:txBody>
      </p:sp>
      <p:sp>
        <p:nvSpPr>
          <p:cNvPr id="24" name="Rounded Rectangle 10">
            <a:extLst>
              <a:ext uri="{FF2B5EF4-FFF2-40B4-BE49-F238E27FC236}">
                <a16:creationId xmlns:a16="http://schemas.microsoft.com/office/drawing/2014/main" id="{1BB30FA3-8205-A03B-985F-2605C51E5C69}"/>
              </a:ext>
            </a:extLst>
          </p:cNvPr>
          <p:cNvSpPr/>
          <p:nvPr/>
        </p:nvSpPr>
        <p:spPr>
          <a:xfrm>
            <a:off x="1615440" y="3084917"/>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التركيز على ما تضيفه الدراسة الحالية.</a:t>
            </a:r>
          </a:p>
        </p:txBody>
      </p:sp>
      <p:sp>
        <p:nvSpPr>
          <p:cNvPr id="26" name="Rounded Rectangle 13">
            <a:extLst>
              <a:ext uri="{FF2B5EF4-FFF2-40B4-BE49-F238E27FC236}">
                <a16:creationId xmlns:a16="http://schemas.microsoft.com/office/drawing/2014/main" id="{5D28260E-23C2-C918-37C1-937DDA1C8F7D}"/>
              </a:ext>
            </a:extLst>
          </p:cNvPr>
          <p:cNvSpPr/>
          <p:nvPr/>
        </p:nvSpPr>
        <p:spPr>
          <a:xfrm>
            <a:off x="1615440" y="3862157"/>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عرض الأفكار الأساسية دون إسهاب.</a:t>
            </a:r>
          </a:p>
        </p:txBody>
      </p:sp>
      <p:sp>
        <p:nvSpPr>
          <p:cNvPr id="28" name="Rounded Rectangle 16">
            <a:extLst>
              <a:ext uri="{FF2B5EF4-FFF2-40B4-BE49-F238E27FC236}">
                <a16:creationId xmlns:a16="http://schemas.microsoft.com/office/drawing/2014/main" id="{95D181AD-A287-E27D-A29C-E0241A76D58F}"/>
              </a:ext>
            </a:extLst>
          </p:cNvPr>
          <p:cNvSpPr/>
          <p:nvPr/>
        </p:nvSpPr>
        <p:spPr>
          <a:xfrm>
            <a:off x="1615440" y="4639397"/>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الالتزام بالتوثيق العلمي للمصادر.</a:t>
            </a:r>
          </a:p>
        </p:txBody>
      </p:sp>
    </p:spTree>
    <p:extLst>
      <p:ext uri="{BB962C8B-B14F-4D97-AF65-F5344CB8AC3E}">
        <p14:creationId xmlns:p14="http://schemas.microsoft.com/office/powerpoint/2010/main" val="4104312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3ABBFC4-75F4-43A7-466B-C343538C3FF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41A6926-348E-2D94-CAD0-67F81C9743F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322A2498-DBDF-1782-01BE-243BAD4C9593}"/>
              </a:ext>
            </a:extLst>
          </p:cNvPr>
          <p:cNvSpPr txBox="1"/>
          <p:nvPr/>
        </p:nvSpPr>
        <p:spPr>
          <a:xfrm>
            <a:off x="6329596" y="1128103"/>
            <a:ext cx="4653035" cy="523220"/>
          </a:xfrm>
          <a:prstGeom prst="rect">
            <a:avLst/>
          </a:prstGeom>
          <a:noFill/>
        </p:spPr>
        <p:txBody>
          <a:bodyPr wrap="square" rtlCol="0">
            <a:spAutoFit/>
          </a:bodyPr>
          <a:lstStyle/>
          <a:p>
            <a:pPr algn="r" rtl="1"/>
            <a:r>
              <a:rPr lang="ar-SA" altLang="ar-SA" sz="2800" b="1" dirty="0">
                <a:solidFill>
                  <a:srgbClr val="1F2F48"/>
                </a:solidFill>
                <a:latin typeface="Arial"/>
                <a:ea typeface="Arial"/>
                <a:cs typeface="+mj-cs"/>
              </a:rPr>
              <a:t>أدوات جمع البيانات</a:t>
            </a:r>
            <a:endParaRPr lang="en-US" sz="2800" dirty="0">
              <a:cs typeface="+mj-cs"/>
            </a:endParaRPr>
          </a:p>
        </p:txBody>
      </p:sp>
      <p:sp>
        <p:nvSpPr>
          <p:cNvPr id="63" name="Text 27">
            <a:extLst>
              <a:ext uri="{FF2B5EF4-FFF2-40B4-BE49-F238E27FC236}">
                <a16:creationId xmlns:a16="http://schemas.microsoft.com/office/drawing/2014/main" id="{81E01E75-01A7-7A51-4387-EF5E8813AB09}"/>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Text 9">
            <a:extLst>
              <a:ext uri="{FF2B5EF4-FFF2-40B4-BE49-F238E27FC236}">
                <a16:creationId xmlns:a16="http://schemas.microsoft.com/office/drawing/2014/main" id="{806493C2-3FB9-4F2A-1B9A-35808BC92977}"/>
              </a:ext>
            </a:extLst>
          </p:cNvPr>
          <p:cNvSpPr/>
          <p:nvPr/>
        </p:nvSpPr>
        <p:spPr>
          <a:xfrm>
            <a:off x="2758440" y="2562014"/>
            <a:ext cx="6812280" cy="237744"/>
          </a:xfrm>
          <a:prstGeom prst="rect">
            <a:avLst/>
          </a:prstGeom>
          <a:noFill/>
          <a:ln/>
        </p:spPr>
        <p:txBody>
          <a:bodyPr wrap="square" lIns="0" tIns="0" rIns="0" bIns="0" rtlCol="0" anchor="ctr">
            <a:normAutofit fontScale="77500" lnSpcReduction="20000"/>
          </a:bodyPr>
          <a:lstStyle/>
          <a:p>
            <a:pPr marL="0" indent="0" algn="ctr" rtl="1">
              <a:buNone/>
            </a:pPr>
            <a:r>
              <a:rPr lang="en-US" sz="2400" b="1" dirty="0">
                <a:solidFill>
                  <a:srgbClr val="FFFFFF"/>
                </a:solidFill>
                <a:latin typeface="Alexandria" pitchFamily="34" charset="0"/>
                <a:ea typeface="Alexandria" pitchFamily="34" charset="-122"/>
                <a:cs typeface="+mj-cs"/>
              </a:rPr>
              <a:t>كل موعد تسليم يُغلق يوم السبت الساعة 10:00 مساءً</a:t>
            </a:r>
            <a:endParaRPr lang="en-US" sz="2400" dirty="0">
              <a:cs typeface="+mj-cs"/>
            </a:endParaRPr>
          </a:p>
        </p:txBody>
      </p:sp>
      <p:sp>
        <p:nvSpPr>
          <p:cNvPr id="4" name="Rounded Rectangle 9">
            <a:extLst>
              <a:ext uri="{FF2B5EF4-FFF2-40B4-BE49-F238E27FC236}">
                <a16:creationId xmlns:a16="http://schemas.microsoft.com/office/drawing/2014/main" id="{94DC98A9-13C3-61E0-B913-1B630BDE7203}"/>
              </a:ext>
            </a:extLst>
          </p:cNvPr>
          <p:cNvSpPr/>
          <p:nvPr/>
        </p:nvSpPr>
        <p:spPr>
          <a:xfrm>
            <a:off x="10091589" y="2296838"/>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1</a:t>
            </a:r>
          </a:p>
        </p:txBody>
      </p:sp>
      <p:sp>
        <p:nvSpPr>
          <p:cNvPr id="10" name="Rounded Rectangle 12">
            <a:extLst>
              <a:ext uri="{FF2B5EF4-FFF2-40B4-BE49-F238E27FC236}">
                <a16:creationId xmlns:a16="http://schemas.microsoft.com/office/drawing/2014/main" id="{A93BB8F4-B605-1295-3E49-CA2471B9F16F}"/>
              </a:ext>
            </a:extLst>
          </p:cNvPr>
          <p:cNvSpPr/>
          <p:nvPr/>
        </p:nvSpPr>
        <p:spPr>
          <a:xfrm>
            <a:off x="10091589" y="307407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2</a:t>
            </a:r>
          </a:p>
        </p:txBody>
      </p:sp>
      <p:sp>
        <p:nvSpPr>
          <p:cNvPr id="14" name="Rounded Rectangle 15">
            <a:extLst>
              <a:ext uri="{FF2B5EF4-FFF2-40B4-BE49-F238E27FC236}">
                <a16:creationId xmlns:a16="http://schemas.microsoft.com/office/drawing/2014/main" id="{D5A5282F-471A-FF3F-07AC-53A1D693F9A0}"/>
              </a:ext>
            </a:extLst>
          </p:cNvPr>
          <p:cNvSpPr/>
          <p:nvPr/>
        </p:nvSpPr>
        <p:spPr>
          <a:xfrm>
            <a:off x="10091589" y="385131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3</a:t>
            </a:r>
          </a:p>
        </p:txBody>
      </p:sp>
      <p:sp>
        <p:nvSpPr>
          <p:cNvPr id="17" name="Rounded Rectangle 18">
            <a:extLst>
              <a:ext uri="{FF2B5EF4-FFF2-40B4-BE49-F238E27FC236}">
                <a16:creationId xmlns:a16="http://schemas.microsoft.com/office/drawing/2014/main" id="{2B4C3834-33DC-3825-86C4-7E09B7EE9000}"/>
              </a:ext>
            </a:extLst>
          </p:cNvPr>
          <p:cNvSpPr/>
          <p:nvPr/>
        </p:nvSpPr>
        <p:spPr>
          <a:xfrm>
            <a:off x="10091589" y="462855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4</a:t>
            </a:r>
          </a:p>
        </p:txBody>
      </p:sp>
      <p:sp>
        <p:nvSpPr>
          <p:cNvPr id="37" name="Rounded Rectangle 6">
            <a:extLst>
              <a:ext uri="{FF2B5EF4-FFF2-40B4-BE49-F238E27FC236}">
                <a16:creationId xmlns:a16="http://schemas.microsoft.com/office/drawing/2014/main" id="{C2456649-8B65-5629-64D9-17EC1875E743}"/>
              </a:ext>
            </a:extLst>
          </p:cNvPr>
          <p:cNvSpPr/>
          <p:nvPr/>
        </p:nvSpPr>
        <p:spPr>
          <a:xfrm>
            <a:off x="9232053" y="5464387"/>
            <a:ext cx="1371600" cy="292608"/>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1300" b="1">
                <a:solidFill>
                  <a:srgbClr val="FFFFFF"/>
                </a:solidFill>
                <a:latin typeface="Arial"/>
                <a:ea typeface="Arial"/>
                <a:cs typeface="Arial"/>
              </a:rPr>
              <a:t>نظرة عامة</a:t>
            </a:r>
          </a:p>
        </p:txBody>
      </p:sp>
      <p:sp>
        <p:nvSpPr>
          <p:cNvPr id="41" name="Oval 40">
            <a:extLst>
              <a:ext uri="{FF2B5EF4-FFF2-40B4-BE49-F238E27FC236}">
                <a16:creationId xmlns:a16="http://schemas.microsoft.com/office/drawing/2014/main" id="{394D95CF-D427-AE4C-007B-91C80C62E3EA}"/>
              </a:ext>
            </a:extLst>
          </p:cNvPr>
          <p:cNvSpPr/>
          <p:nvPr/>
        </p:nvSpPr>
        <p:spPr>
          <a:xfrm>
            <a:off x="9616440" y="244314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Oval 44">
            <a:extLst>
              <a:ext uri="{FF2B5EF4-FFF2-40B4-BE49-F238E27FC236}">
                <a16:creationId xmlns:a16="http://schemas.microsoft.com/office/drawing/2014/main" id="{E8A769AE-BDF5-745C-6A82-C01078388812}"/>
              </a:ext>
            </a:extLst>
          </p:cNvPr>
          <p:cNvSpPr/>
          <p:nvPr/>
        </p:nvSpPr>
        <p:spPr>
          <a:xfrm>
            <a:off x="9616440" y="322038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Oval 48">
            <a:extLst>
              <a:ext uri="{FF2B5EF4-FFF2-40B4-BE49-F238E27FC236}">
                <a16:creationId xmlns:a16="http://schemas.microsoft.com/office/drawing/2014/main" id="{C6750D05-33E0-C4AC-DC5F-95FA8C191626}"/>
              </a:ext>
            </a:extLst>
          </p:cNvPr>
          <p:cNvSpPr/>
          <p:nvPr/>
        </p:nvSpPr>
        <p:spPr>
          <a:xfrm>
            <a:off x="9616440" y="399762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Oval 52">
            <a:extLst>
              <a:ext uri="{FF2B5EF4-FFF2-40B4-BE49-F238E27FC236}">
                <a16:creationId xmlns:a16="http://schemas.microsoft.com/office/drawing/2014/main" id="{1D230769-9B83-2DA6-D38E-B375CA138522}"/>
              </a:ext>
            </a:extLst>
          </p:cNvPr>
          <p:cNvSpPr/>
          <p:nvPr/>
        </p:nvSpPr>
        <p:spPr>
          <a:xfrm>
            <a:off x="9616440" y="477486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7">
            <a:extLst>
              <a:ext uri="{FF2B5EF4-FFF2-40B4-BE49-F238E27FC236}">
                <a16:creationId xmlns:a16="http://schemas.microsoft.com/office/drawing/2014/main" id="{FF9E4E9E-C389-B2CC-0000-EE5F710B5DF2}"/>
              </a:ext>
            </a:extLst>
          </p:cNvPr>
          <p:cNvSpPr/>
          <p:nvPr/>
        </p:nvSpPr>
        <p:spPr>
          <a:xfrm>
            <a:off x="1496060" y="2296838"/>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Arial"/>
              </a:rPr>
              <a:t>اختيار الأداة </a:t>
            </a:r>
            <a:r>
              <a:rPr lang="ar-SA" altLang="ar-SA" sz="2200" b="0" dirty="0">
                <a:solidFill>
                  <a:srgbClr val="1F2F48"/>
                </a:solidFill>
                <a:latin typeface="Arial"/>
                <a:ea typeface="Arial"/>
                <a:cs typeface="+mj-cs"/>
              </a:rPr>
              <a:t>المناسبة</a:t>
            </a:r>
            <a:r>
              <a:rPr lang="ar-SA" altLang="ar-SA" sz="2200" b="0" dirty="0">
                <a:solidFill>
                  <a:srgbClr val="1F2F48"/>
                </a:solidFill>
                <a:latin typeface="Arial"/>
                <a:ea typeface="Arial"/>
                <a:cs typeface="Arial"/>
              </a:rPr>
              <a:t> لطبيعة الموضوع.</a:t>
            </a:r>
          </a:p>
        </p:txBody>
      </p:sp>
      <p:sp>
        <p:nvSpPr>
          <p:cNvPr id="9" name="Rounded Rectangle 10">
            <a:extLst>
              <a:ext uri="{FF2B5EF4-FFF2-40B4-BE49-F238E27FC236}">
                <a16:creationId xmlns:a16="http://schemas.microsoft.com/office/drawing/2014/main" id="{C6D368E9-3DA8-2A80-08AB-E4DF30E1C822}"/>
              </a:ext>
            </a:extLst>
          </p:cNvPr>
          <p:cNvSpPr/>
          <p:nvPr/>
        </p:nvSpPr>
        <p:spPr>
          <a:xfrm>
            <a:off x="1496060" y="307407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Arial"/>
              </a:rPr>
              <a:t>مراجعة الأسئلة </a:t>
            </a:r>
            <a:r>
              <a:rPr lang="ar-SA" altLang="ar-SA" sz="2200" b="0" dirty="0">
                <a:solidFill>
                  <a:srgbClr val="1F2F48"/>
                </a:solidFill>
                <a:latin typeface="Arial"/>
                <a:ea typeface="Arial"/>
                <a:cs typeface="+mj-cs"/>
              </a:rPr>
              <a:t>قبل</a:t>
            </a:r>
            <a:r>
              <a:rPr lang="ar-SA" altLang="ar-SA" sz="2200" b="0" dirty="0">
                <a:solidFill>
                  <a:srgbClr val="1F2F48"/>
                </a:solidFill>
                <a:latin typeface="Arial"/>
                <a:ea typeface="Arial"/>
                <a:cs typeface="Arial"/>
              </a:rPr>
              <a:t> التطبيق.</a:t>
            </a:r>
          </a:p>
        </p:txBody>
      </p:sp>
      <p:sp>
        <p:nvSpPr>
          <p:cNvPr id="12" name="Rounded Rectangle 13">
            <a:extLst>
              <a:ext uri="{FF2B5EF4-FFF2-40B4-BE49-F238E27FC236}">
                <a16:creationId xmlns:a16="http://schemas.microsoft.com/office/drawing/2014/main" id="{BC036205-B016-3A4F-2644-DDC650DB439F}"/>
              </a:ext>
            </a:extLst>
          </p:cNvPr>
          <p:cNvSpPr/>
          <p:nvPr/>
        </p:nvSpPr>
        <p:spPr>
          <a:xfrm>
            <a:off x="1496060" y="385131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التأكد من وضوح العبارات للمبحوثين.</a:t>
            </a:r>
          </a:p>
        </p:txBody>
      </p:sp>
      <p:sp>
        <p:nvSpPr>
          <p:cNvPr id="15" name="Rounded Rectangle 16">
            <a:extLst>
              <a:ext uri="{FF2B5EF4-FFF2-40B4-BE49-F238E27FC236}">
                <a16:creationId xmlns:a16="http://schemas.microsoft.com/office/drawing/2014/main" id="{1A581003-0320-D652-3B16-E896CF62354A}"/>
              </a:ext>
            </a:extLst>
          </p:cNvPr>
          <p:cNvSpPr/>
          <p:nvPr/>
        </p:nvSpPr>
        <p:spPr>
          <a:xfrm>
            <a:off x="1496060" y="462855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جمع البيانات بصورة منظمة وأخلاقية.</a:t>
            </a:r>
          </a:p>
        </p:txBody>
      </p:sp>
    </p:spTree>
    <p:extLst>
      <p:ext uri="{BB962C8B-B14F-4D97-AF65-F5344CB8AC3E}">
        <p14:creationId xmlns:p14="http://schemas.microsoft.com/office/powerpoint/2010/main" val="5066811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2A1DC2-CF7F-1F2F-3875-96C70244F84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62D7E9A-BAA9-5018-2CC8-99C6F96381B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5836C2A3-E6E3-F90D-F9F4-5F211F59F13D}"/>
              </a:ext>
            </a:extLst>
          </p:cNvPr>
          <p:cNvSpPr txBox="1"/>
          <p:nvPr/>
        </p:nvSpPr>
        <p:spPr>
          <a:xfrm>
            <a:off x="6329596" y="1128103"/>
            <a:ext cx="4653035" cy="523220"/>
          </a:xfrm>
          <a:prstGeom prst="rect">
            <a:avLst/>
          </a:prstGeom>
          <a:noFill/>
        </p:spPr>
        <p:txBody>
          <a:bodyPr wrap="square" rtlCol="0">
            <a:spAutoFit/>
          </a:bodyPr>
          <a:lstStyle/>
          <a:p>
            <a:pPr algn="r" rtl="1"/>
            <a:r>
              <a:rPr lang="ar-SA" altLang="ar-SA" sz="2800" b="1" dirty="0">
                <a:solidFill>
                  <a:srgbClr val="1F2F48"/>
                </a:solidFill>
                <a:latin typeface="Arial"/>
                <a:ea typeface="Arial"/>
                <a:cs typeface="+mj-cs"/>
              </a:rPr>
              <a:t>التقرير النهائي والعرض الأكاديمي</a:t>
            </a:r>
            <a:endParaRPr lang="en-US" sz="2800" dirty="0">
              <a:cs typeface="+mj-cs"/>
            </a:endParaRPr>
          </a:p>
        </p:txBody>
      </p:sp>
      <p:sp>
        <p:nvSpPr>
          <p:cNvPr id="63" name="Text 27">
            <a:extLst>
              <a:ext uri="{FF2B5EF4-FFF2-40B4-BE49-F238E27FC236}">
                <a16:creationId xmlns:a16="http://schemas.microsoft.com/office/drawing/2014/main" id="{7E29B66B-AEA9-7450-22C3-C92D3F8EB3F2}"/>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Text 9">
            <a:extLst>
              <a:ext uri="{FF2B5EF4-FFF2-40B4-BE49-F238E27FC236}">
                <a16:creationId xmlns:a16="http://schemas.microsoft.com/office/drawing/2014/main" id="{6D48F4DB-40DF-284B-5B84-D0FB40776FE8}"/>
              </a:ext>
            </a:extLst>
          </p:cNvPr>
          <p:cNvSpPr/>
          <p:nvPr/>
        </p:nvSpPr>
        <p:spPr>
          <a:xfrm>
            <a:off x="2758440" y="2562014"/>
            <a:ext cx="6812280" cy="237744"/>
          </a:xfrm>
          <a:prstGeom prst="rect">
            <a:avLst/>
          </a:prstGeom>
          <a:noFill/>
          <a:ln/>
        </p:spPr>
        <p:txBody>
          <a:bodyPr wrap="square" lIns="0" tIns="0" rIns="0" bIns="0" rtlCol="0" anchor="ctr">
            <a:normAutofit fontScale="77500" lnSpcReduction="20000"/>
          </a:bodyPr>
          <a:lstStyle/>
          <a:p>
            <a:pPr marL="0" indent="0" algn="ctr" rtl="1">
              <a:buNone/>
            </a:pPr>
            <a:r>
              <a:rPr lang="en-US" sz="2400" b="1" dirty="0">
                <a:solidFill>
                  <a:srgbClr val="FFFFFF"/>
                </a:solidFill>
                <a:latin typeface="Alexandria" pitchFamily="34" charset="0"/>
                <a:ea typeface="Alexandria" pitchFamily="34" charset="-122"/>
                <a:cs typeface="+mj-cs"/>
              </a:rPr>
              <a:t>كل موعد تسليم يُغلق يوم السبت الساعة 10:00 مساءً</a:t>
            </a:r>
            <a:endParaRPr lang="en-US" sz="2400" dirty="0">
              <a:cs typeface="+mj-cs"/>
            </a:endParaRPr>
          </a:p>
        </p:txBody>
      </p:sp>
      <p:sp>
        <p:nvSpPr>
          <p:cNvPr id="4" name="Rounded Rectangle 9">
            <a:extLst>
              <a:ext uri="{FF2B5EF4-FFF2-40B4-BE49-F238E27FC236}">
                <a16:creationId xmlns:a16="http://schemas.microsoft.com/office/drawing/2014/main" id="{6C4B2AE3-0075-ADBF-CE40-C8A5B521C64E}"/>
              </a:ext>
            </a:extLst>
          </p:cNvPr>
          <p:cNvSpPr/>
          <p:nvPr/>
        </p:nvSpPr>
        <p:spPr>
          <a:xfrm>
            <a:off x="10091589" y="2296838"/>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1</a:t>
            </a:r>
          </a:p>
        </p:txBody>
      </p:sp>
      <p:sp>
        <p:nvSpPr>
          <p:cNvPr id="10" name="Rounded Rectangle 12">
            <a:extLst>
              <a:ext uri="{FF2B5EF4-FFF2-40B4-BE49-F238E27FC236}">
                <a16:creationId xmlns:a16="http://schemas.microsoft.com/office/drawing/2014/main" id="{3CBB8E8B-A823-CD7C-3D79-6E117D19B46F}"/>
              </a:ext>
            </a:extLst>
          </p:cNvPr>
          <p:cNvSpPr/>
          <p:nvPr/>
        </p:nvSpPr>
        <p:spPr>
          <a:xfrm>
            <a:off x="10091589" y="307407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2</a:t>
            </a:r>
          </a:p>
        </p:txBody>
      </p:sp>
      <p:sp>
        <p:nvSpPr>
          <p:cNvPr id="14" name="Rounded Rectangle 15">
            <a:extLst>
              <a:ext uri="{FF2B5EF4-FFF2-40B4-BE49-F238E27FC236}">
                <a16:creationId xmlns:a16="http://schemas.microsoft.com/office/drawing/2014/main" id="{A6BAB88A-9888-6665-6A0C-02253898BFB9}"/>
              </a:ext>
            </a:extLst>
          </p:cNvPr>
          <p:cNvSpPr/>
          <p:nvPr/>
        </p:nvSpPr>
        <p:spPr>
          <a:xfrm>
            <a:off x="10091589" y="385131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3</a:t>
            </a:r>
          </a:p>
        </p:txBody>
      </p:sp>
      <p:sp>
        <p:nvSpPr>
          <p:cNvPr id="17" name="Rounded Rectangle 18">
            <a:extLst>
              <a:ext uri="{FF2B5EF4-FFF2-40B4-BE49-F238E27FC236}">
                <a16:creationId xmlns:a16="http://schemas.microsoft.com/office/drawing/2014/main" id="{1DF6B923-1C34-56E4-9808-52F5CB2BC10C}"/>
              </a:ext>
            </a:extLst>
          </p:cNvPr>
          <p:cNvSpPr/>
          <p:nvPr/>
        </p:nvSpPr>
        <p:spPr>
          <a:xfrm>
            <a:off x="10091589" y="4628559"/>
            <a:ext cx="512064" cy="530352"/>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rtl="1"/>
            <a:r>
              <a:rPr lang="ar-SA" altLang="ar-SA" sz="1800" b="1" dirty="0">
                <a:solidFill>
                  <a:srgbClr val="FFFFFF"/>
                </a:solidFill>
                <a:latin typeface="Arial"/>
                <a:ea typeface="Arial"/>
                <a:cs typeface="Arial"/>
              </a:rPr>
              <a:t>4</a:t>
            </a:r>
          </a:p>
        </p:txBody>
      </p:sp>
      <p:sp>
        <p:nvSpPr>
          <p:cNvPr id="37" name="Rounded Rectangle 6">
            <a:extLst>
              <a:ext uri="{FF2B5EF4-FFF2-40B4-BE49-F238E27FC236}">
                <a16:creationId xmlns:a16="http://schemas.microsoft.com/office/drawing/2014/main" id="{E11A78B4-E4A1-D2D4-7128-BA39FA5147E5}"/>
              </a:ext>
            </a:extLst>
          </p:cNvPr>
          <p:cNvSpPr/>
          <p:nvPr/>
        </p:nvSpPr>
        <p:spPr>
          <a:xfrm>
            <a:off x="9232053" y="5464387"/>
            <a:ext cx="1371600" cy="292608"/>
          </a:xfrm>
          <a:prstGeom prst="roundRect">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1300" b="1">
                <a:solidFill>
                  <a:srgbClr val="FFFFFF"/>
                </a:solidFill>
                <a:latin typeface="Arial"/>
                <a:ea typeface="Arial"/>
                <a:cs typeface="Arial"/>
              </a:rPr>
              <a:t>نظرة عامة</a:t>
            </a:r>
          </a:p>
        </p:txBody>
      </p:sp>
      <p:sp>
        <p:nvSpPr>
          <p:cNvPr id="41" name="Oval 40">
            <a:extLst>
              <a:ext uri="{FF2B5EF4-FFF2-40B4-BE49-F238E27FC236}">
                <a16:creationId xmlns:a16="http://schemas.microsoft.com/office/drawing/2014/main" id="{C681B029-AFBA-A678-42AF-1F9929850166}"/>
              </a:ext>
            </a:extLst>
          </p:cNvPr>
          <p:cNvSpPr/>
          <p:nvPr/>
        </p:nvSpPr>
        <p:spPr>
          <a:xfrm>
            <a:off x="9616440" y="244314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Oval 44">
            <a:extLst>
              <a:ext uri="{FF2B5EF4-FFF2-40B4-BE49-F238E27FC236}">
                <a16:creationId xmlns:a16="http://schemas.microsoft.com/office/drawing/2014/main" id="{7CA705A4-5E63-50E4-6994-286F844E018D}"/>
              </a:ext>
            </a:extLst>
          </p:cNvPr>
          <p:cNvSpPr/>
          <p:nvPr/>
        </p:nvSpPr>
        <p:spPr>
          <a:xfrm>
            <a:off x="9616440" y="322038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Oval 48">
            <a:extLst>
              <a:ext uri="{FF2B5EF4-FFF2-40B4-BE49-F238E27FC236}">
                <a16:creationId xmlns:a16="http://schemas.microsoft.com/office/drawing/2014/main" id="{BBA145A3-4C32-B337-62C0-2B8D01750066}"/>
              </a:ext>
            </a:extLst>
          </p:cNvPr>
          <p:cNvSpPr/>
          <p:nvPr/>
        </p:nvSpPr>
        <p:spPr>
          <a:xfrm>
            <a:off x="9616440" y="399762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Oval 52">
            <a:extLst>
              <a:ext uri="{FF2B5EF4-FFF2-40B4-BE49-F238E27FC236}">
                <a16:creationId xmlns:a16="http://schemas.microsoft.com/office/drawing/2014/main" id="{F47248FD-8D4B-6329-1C05-F5D5EB4C0066}"/>
              </a:ext>
            </a:extLst>
          </p:cNvPr>
          <p:cNvSpPr/>
          <p:nvPr/>
        </p:nvSpPr>
        <p:spPr>
          <a:xfrm>
            <a:off x="9616440" y="4774863"/>
            <a:ext cx="201168" cy="201168"/>
          </a:xfrm>
          <a:prstGeom prst="ellipse">
            <a:avLst/>
          </a:prstGeom>
          <a:solidFill>
            <a:srgbClr val="1CACDA"/>
          </a:solidFill>
          <a:ln>
            <a:solidFill>
              <a:srgbClr val="1CAC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7">
            <a:extLst>
              <a:ext uri="{FF2B5EF4-FFF2-40B4-BE49-F238E27FC236}">
                <a16:creationId xmlns:a16="http://schemas.microsoft.com/office/drawing/2014/main" id="{1AFD9AA0-DEE7-4731-CBB4-F41170C9B7BD}"/>
              </a:ext>
            </a:extLst>
          </p:cNvPr>
          <p:cNvSpPr/>
          <p:nvPr/>
        </p:nvSpPr>
        <p:spPr>
          <a:xfrm>
            <a:off x="1524339" y="2296838"/>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ترتيب أجزاء البحث وفق الهيكل المعتمد.</a:t>
            </a:r>
          </a:p>
        </p:txBody>
      </p:sp>
      <p:sp>
        <p:nvSpPr>
          <p:cNvPr id="9" name="Rounded Rectangle 10">
            <a:extLst>
              <a:ext uri="{FF2B5EF4-FFF2-40B4-BE49-F238E27FC236}">
                <a16:creationId xmlns:a16="http://schemas.microsoft.com/office/drawing/2014/main" id="{0826968F-4817-C605-8023-F304BFCA2FDF}"/>
              </a:ext>
            </a:extLst>
          </p:cNvPr>
          <p:cNvSpPr/>
          <p:nvPr/>
        </p:nvSpPr>
        <p:spPr>
          <a:xfrm>
            <a:off x="1524339" y="307407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عرض النتائج بلغة واضحة ومباشرة.</a:t>
            </a:r>
          </a:p>
        </p:txBody>
      </p:sp>
      <p:sp>
        <p:nvSpPr>
          <p:cNvPr id="12" name="Rounded Rectangle 13">
            <a:extLst>
              <a:ext uri="{FF2B5EF4-FFF2-40B4-BE49-F238E27FC236}">
                <a16:creationId xmlns:a16="http://schemas.microsoft.com/office/drawing/2014/main" id="{48712C45-0378-73F6-D4E0-C6978A39B665}"/>
              </a:ext>
            </a:extLst>
          </p:cNvPr>
          <p:cNvSpPr/>
          <p:nvPr/>
        </p:nvSpPr>
        <p:spPr>
          <a:xfrm>
            <a:off x="1524339" y="385131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مراجعة الصياغة والتوثيق قبل التسليم.</a:t>
            </a:r>
          </a:p>
        </p:txBody>
      </p:sp>
      <p:sp>
        <p:nvSpPr>
          <p:cNvPr id="15" name="Rounded Rectangle 16">
            <a:extLst>
              <a:ext uri="{FF2B5EF4-FFF2-40B4-BE49-F238E27FC236}">
                <a16:creationId xmlns:a16="http://schemas.microsoft.com/office/drawing/2014/main" id="{0BA68C72-CFC3-2A09-ED42-61D0CC97DDBE}"/>
              </a:ext>
            </a:extLst>
          </p:cNvPr>
          <p:cNvSpPr/>
          <p:nvPr/>
        </p:nvSpPr>
        <p:spPr>
          <a:xfrm>
            <a:off x="1524339" y="4628559"/>
            <a:ext cx="7818120" cy="530352"/>
          </a:xfrm>
          <a:prstGeom prst="roundRect">
            <a:avLst/>
          </a:prstGeom>
          <a:solidFill>
            <a:srgbClr val="F7FBFD"/>
          </a:solidFill>
          <a:ln w="12700">
            <a:solidFill>
              <a:srgbClr val="D0E4EC"/>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r" rtl="1"/>
            <a:r>
              <a:rPr lang="ar-SA" altLang="ar-SA" sz="2200" b="0" dirty="0">
                <a:solidFill>
                  <a:srgbClr val="1F2F48"/>
                </a:solidFill>
                <a:latin typeface="Arial"/>
                <a:ea typeface="Arial"/>
                <a:cs typeface="+mj-cs"/>
              </a:rPr>
              <a:t>الاستفادة من الملاحظات قبل التقييم النهائي.</a:t>
            </a:r>
          </a:p>
        </p:txBody>
      </p:sp>
    </p:spTree>
    <p:extLst>
      <p:ext uri="{BB962C8B-B14F-4D97-AF65-F5344CB8AC3E}">
        <p14:creationId xmlns:p14="http://schemas.microsoft.com/office/powerpoint/2010/main" val="22635648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6E535-2A4F-644A-E05A-003069BC7E9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B054E96-A5A6-46BA-D612-A1B06C48DBF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17FB69F1-0AB2-C92D-EFDC-A0F86B615CE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B2D00C50-E273-52EC-2130-7754D5E98FE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40C4CC3-B68C-B536-9EF4-1B9C14D25F7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63118DA0-D282-ED3E-8808-D940730A020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885EAD6A-55A0-921E-2358-F117708A0B93}"/>
              </a:ext>
            </a:extLst>
          </p:cNvPr>
          <p:cNvSpPr txBox="1"/>
          <p:nvPr/>
        </p:nvSpPr>
        <p:spPr>
          <a:xfrm>
            <a:off x="1600071" y="5027146"/>
            <a:ext cx="3623108"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مواعيد التسليم وخريطة العمل</a:t>
            </a: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Timeline &amp; Roadmap</a:t>
            </a:r>
          </a:p>
        </p:txBody>
      </p:sp>
      <p:sp>
        <p:nvSpPr>
          <p:cNvPr id="43" name="TextBox 42">
            <a:extLst>
              <a:ext uri="{FF2B5EF4-FFF2-40B4-BE49-F238E27FC236}">
                <a16:creationId xmlns:a16="http://schemas.microsoft.com/office/drawing/2014/main" id="{3D940447-1760-7D25-4FC7-D9FB4B15C517}"/>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6</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A0583AD1-052B-BF06-D33F-88B64AC9C8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84320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5FF577C-627F-8E4B-ACC6-5AC337FC2DF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E6B110E-B044-A842-2F60-09DD41B6C31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1DF8DB44-1D25-EE6E-D739-F94A13BEBBC5}"/>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القاعدة</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العامة</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للتسليم</a:t>
            </a:r>
            <a:endParaRPr lang="en-US" sz="2800" dirty="0">
              <a:cs typeface="+mj-cs"/>
            </a:endParaRPr>
          </a:p>
        </p:txBody>
      </p:sp>
      <p:sp>
        <p:nvSpPr>
          <p:cNvPr id="63" name="Text 27">
            <a:extLst>
              <a:ext uri="{FF2B5EF4-FFF2-40B4-BE49-F238E27FC236}">
                <a16:creationId xmlns:a16="http://schemas.microsoft.com/office/drawing/2014/main" id="{CBE5DF19-E77B-1C3B-6C1C-AD628DD333CD}"/>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3" name="Shape 8">
            <a:extLst>
              <a:ext uri="{FF2B5EF4-FFF2-40B4-BE49-F238E27FC236}">
                <a16:creationId xmlns:a16="http://schemas.microsoft.com/office/drawing/2014/main" id="{FBB91E4A-BBC0-3170-8749-BCBEF1F91DED}"/>
              </a:ext>
            </a:extLst>
          </p:cNvPr>
          <p:cNvSpPr/>
          <p:nvPr/>
        </p:nvSpPr>
        <p:spPr>
          <a:xfrm>
            <a:off x="2529840" y="2315126"/>
            <a:ext cx="7269480" cy="987552"/>
          </a:xfrm>
          <a:prstGeom prst="roundRect">
            <a:avLst>
              <a:gd name="adj" fmla="val 7407"/>
            </a:avLst>
          </a:prstGeom>
          <a:solidFill>
            <a:srgbClr val="21A8E0"/>
          </a:solidFill>
          <a:ln w="12700">
            <a:solidFill>
              <a:srgbClr val="21A8E0"/>
            </a:solidFill>
            <a:prstDash val="solid"/>
          </a:ln>
        </p:spPr>
      </p:sp>
      <p:sp>
        <p:nvSpPr>
          <p:cNvPr id="7" name="Text 9">
            <a:extLst>
              <a:ext uri="{FF2B5EF4-FFF2-40B4-BE49-F238E27FC236}">
                <a16:creationId xmlns:a16="http://schemas.microsoft.com/office/drawing/2014/main" id="{A567AC71-F4FA-006B-F564-06E48EAF3BF0}"/>
              </a:ext>
            </a:extLst>
          </p:cNvPr>
          <p:cNvSpPr/>
          <p:nvPr/>
        </p:nvSpPr>
        <p:spPr>
          <a:xfrm>
            <a:off x="2758440" y="2562014"/>
            <a:ext cx="6812280" cy="237744"/>
          </a:xfrm>
          <a:prstGeom prst="rect">
            <a:avLst/>
          </a:prstGeom>
          <a:noFill/>
          <a:ln/>
        </p:spPr>
        <p:txBody>
          <a:bodyPr wrap="square" lIns="0" tIns="0" rIns="0" bIns="0" rtlCol="0" anchor="ctr">
            <a:normAutofit fontScale="77500" lnSpcReduction="20000"/>
          </a:bodyPr>
          <a:lstStyle/>
          <a:p>
            <a:pPr marL="0" indent="0" algn="ctr" rtl="1">
              <a:buNone/>
            </a:pPr>
            <a:r>
              <a:rPr lang="en-US" sz="2400" b="1" dirty="0">
                <a:solidFill>
                  <a:srgbClr val="FFFFFF"/>
                </a:solidFill>
                <a:latin typeface="Alexandria" pitchFamily="34" charset="0"/>
                <a:ea typeface="Alexandria" pitchFamily="34" charset="-122"/>
                <a:cs typeface="+mj-cs"/>
              </a:rPr>
              <a:t>كل موعد تسليم يُغلق يوم السبت الساعة 10:00 مساءً</a:t>
            </a:r>
            <a:endParaRPr lang="en-US" sz="2400" dirty="0">
              <a:cs typeface="+mj-cs"/>
            </a:endParaRPr>
          </a:p>
        </p:txBody>
      </p:sp>
      <p:sp>
        <p:nvSpPr>
          <p:cNvPr id="9" name="Shape 10">
            <a:extLst>
              <a:ext uri="{FF2B5EF4-FFF2-40B4-BE49-F238E27FC236}">
                <a16:creationId xmlns:a16="http://schemas.microsoft.com/office/drawing/2014/main" id="{D6982836-82FE-98A0-1297-78CF19C68A65}"/>
              </a:ext>
            </a:extLst>
          </p:cNvPr>
          <p:cNvSpPr/>
          <p:nvPr/>
        </p:nvSpPr>
        <p:spPr>
          <a:xfrm>
            <a:off x="10137648" y="4134782"/>
            <a:ext cx="137160" cy="137160"/>
          </a:xfrm>
          <a:prstGeom prst="ellipse">
            <a:avLst/>
          </a:prstGeom>
          <a:solidFill>
            <a:srgbClr val="21A8E0"/>
          </a:solidFill>
          <a:ln w="12700">
            <a:solidFill>
              <a:srgbClr val="21A8E0"/>
            </a:solidFill>
            <a:prstDash val="solid"/>
          </a:ln>
        </p:spPr>
      </p:sp>
      <p:sp>
        <p:nvSpPr>
          <p:cNvPr id="11" name="Text 11">
            <a:extLst>
              <a:ext uri="{FF2B5EF4-FFF2-40B4-BE49-F238E27FC236}">
                <a16:creationId xmlns:a16="http://schemas.microsoft.com/office/drawing/2014/main" id="{FFFDCF4D-AE71-A78A-BC62-87E4DFD41EBB}"/>
              </a:ext>
            </a:extLst>
          </p:cNvPr>
          <p:cNvSpPr/>
          <p:nvPr/>
        </p:nvSpPr>
        <p:spPr>
          <a:xfrm>
            <a:off x="1752600" y="3997622"/>
            <a:ext cx="8257032" cy="564642"/>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بعد التسليم، يجب متابعة الملاحظات وجلسة النقاش المرتبطة بالمرحلة.</a:t>
            </a:r>
            <a:endParaRPr lang="en-US" sz="2000" dirty="0">
              <a:latin typeface="Times New Roman" panose="02020603050405020304" pitchFamily="18" charset="0"/>
              <a:cs typeface="Times New Roman" panose="02020603050405020304" pitchFamily="18" charset="0"/>
            </a:endParaRPr>
          </a:p>
        </p:txBody>
      </p:sp>
      <p:sp>
        <p:nvSpPr>
          <p:cNvPr id="13" name="Shape 12">
            <a:extLst>
              <a:ext uri="{FF2B5EF4-FFF2-40B4-BE49-F238E27FC236}">
                <a16:creationId xmlns:a16="http://schemas.microsoft.com/office/drawing/2014/main" id="{832F9472-2C35-C784-777E-268077707D0A}"/>
              </a:ext>
            </a:extLst>
          </p:cNvPr>
          <p:cNvSpPr/>
          <p:nvPr/>
        </p:nvSpPr>
        <p:spPr>
          <a:xfrm>
            <a:off x="10137648" y="4729142"/>
            <a:ext cx="137160" cy="137160"/>
          </a:xfrm>
          <a:prstGeom prst="ellipse">
            <a:avLst/>
          </a:prstGeom>
          <a:solidFill>
            <a:srgbClr val="21A8E0"/>
          </a:solidFill>
          <a:ln w="12700">
            <a:solidFill>
              <a:srgbClr val="21A8E0"/>
            </a:solidFill>
            <a:prstDash val="solid"/>
          </a:ln>
        </p:spPr>
      </p:sp>
      <p:sp>
        <p:nvSpPr>
          <p:cNvPr id="15" name="Text 13">
            <a:extLst>
              <a:ext uri="{FF2B5EF4-FFF2-40B4-BE49-F238E27FC236}">
                <a16:creationId xmlns:a16="http://schemas.microsoft.com/office/drawing/2014/main" id="{9093FD34-921E-8FE0-D619-E27394F4C8B2}"/>
              </a:ext>
            </a:extLst>
          </p:cNvPr>
          <p:cNvSpPr/>
          <p:nvPr/>
        </p:nvSpPr>
        <p:spPr>
          <a:xfrm>
            <a:off x="1752600" y="4591982"/>
            <a:ext cx="8257032" cy="564642"/>
          </a:xfrm>
          <a:prstGeom prst="rect">
            <a:avLst/>
          </a:prstGeom>
          <a:noFill/>
          <a:ln/>
        </p:spPr>
        <p:txBody>
          <a:bodyPr wrap="square" lIns="0" tIns="0" rIns="0" bIns="0" rtlCol="0" anchor="ctr">
            <a:normAutofit/>
          </a:bodyPr>
          <a:lstStyle/>
          <a:p>
            <a:pPr marL="0" indent="0" algn="r" rtl="1">
              <a:buNone/>
            </a:pPr>
            <a:r>
              <a:rPr lang="en-US" sz="2000" dirty="0">
                <a:solidFill>
                  <a:srgbClr val="333333"/>
                </a:solidFill>
                <a:latin typeface="Times New Roman" panose="02020603050405020304" pitchFamily="18" charset="0"/>
                <a:ea typeface="Alexandria" pitchFamily="34" charset="-122"/>
                <a:cs typeface="Times New Roman" panose="02020603050405020304" pitchFamily="18" charset="0"/>
              </a:rPr>
              <a:t>الالتزام بالموعد جزء من الانضباط الأكاديمي في الدراسات العليا.</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12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74E604D-0F87-D1D3-178C-0F46A8D0655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B18902B-4E7F-D515-0082-CF7FF0ACAFE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50C31F83-8965-7BF2-DD1F-1AE97D2F5C60}"/>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الخط</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الزمني</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للتسليمات</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الأربع</a:t>
            </a:r>
            <a:endParaRPr lang="en-US" sz="2800" dirty="0">
              <a:cs typeface="+mj-cs"/>
            </a:endParaRPr>
          </a:p>
        </p:txBody>
      </p:sp>
      <p:sp>
        <p:nvSpPr>
          <p:cNvPr id="63" name="Text 27">
            <a:extLst>
              <a:ext uri="{FF2B5EF4-FFF2-40B4-BE49-F238E27FC236}">
                <a16:creationId xmlns:a16="http://schemas.microsoft.com/office/drawing/2014/main" id="{A6113A97-B785-9AEB-359F-CBDFEA56AF20}"/>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3" name="Shape 8">
            <a:extLst>
              <a:ext uri="{FF2B5EF4-FFF2-40B4-BE49-F238E27FC236}">
                <a16:creationId xmlns:a16="http://schemas.microsoft.com/office/drawing/2014/main" id="{1B6F969B-903D-C164-E5BF-47DFC693908B}"/>
              </a:ext>
            </a:extLst>
          </p:cNvPr>
          <p:cNvSpPr/>
          <p:nvPr/>
        </p:nvSpPr>
        <p:spPr>
          <a:xfrm>
            <a:off x="1562946" y="3172968"/>
            <a:ext cx="8732520" cy="36576"/>
          </a:xfrm>
          <a:prstGeom prst="rect">
            <a:avLst/>
          </a:prstGeom>
          <a:solidFill>
            <a:srgbClr val="6B7280"/>
          </a:solidFill>
          <a:ln w="12700">
            <a:solidFill>
              <a:srgbClr val="6B7280"/>
            </a:solidFill>
            <a:prstDash val="solid"/>
          </a:ln>
        </p:spPr>
      </p:sp>
      <p:sp>
        <p:nvSpPr>
          <p:cNvPr id="7" name="Shape 9">
            <a:extLst>
              <a:ext uri="{FF2B5EF4-FFF2-40B4-BE49-F238E27FC236}">
                <a16:creationId xmlns:a16="http://schemas.microsoft.com/office/drawing/2014/main" id="{B70BB55C-FD23-E2E0-93BA-C6A3F326B6F1}"/>
              </a:ext>
            </a:extLst>
          </p:cNvPr>
          <p:cNvSpPr/>
          <p:nvPr/>
        </p:nvSpPr>
        <p:spPr>
          <a:xfrm>
            <a:off x="1389210" y="2990088"/>
            <a:ext cx="365760" cy="365760"/>
          </a:xfrm>
          <a:prstGeom prst="ellipse">
            <a:avLst/>
          </a:prstGeom>
          <a:solidFill>
            <a:srgbClr val="21A8E0"/>
          </a:solidFill>
          <a:ln w="12700">
            <a:solidFill>
              <a:srgbClr val="21A8E0"/>
            </a:solidFill>
            <a:prstDash val="solid"/>
          </a:ln>
        </p:spPr>
      </p:sp>
      <p:sp>
        <p:nvSpPr>
          <p:cNvPr id="9" name="Text 10">
            <a:extLst>
              <a:ext uri="{FF2B5EF4-FFF2-40B4-BE49-F238E27FC236}">
                <a16:creationId xmlns:a16="http://schemas.microsoft.com/office/drawing/2014/main" id="{8EE53510-A054-5FFB-BF4C-4593649E67A5}"/>
              </a:ext>
            </a:extLst>
          </p:cNvPr>
          <p:cNvSpPr/>
          <p:nvPr/>
        </p:nvSpPr>
        <p:spPr>
          <a:xfrm>
            <a:off x="1389210" y="3076956"/>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mj-cs"/>
              </a:rPr>
              <a:t>4</a:t>
            </a:r>
            <a:endParaRPr lang="en-US" sz="1400" dirty="0">
              <a:cs typeface="+mj-cs"/>
            </a:endParaRPr>
          </a:p>
        </p:txBody>
      </p:sp>
      <p:sp>
        <p:nvSpPr>
          <p:cNvPr id="11" name="Text 11">
            <a:extLst>
              <a:ext uri="{FF2B5EF4-FFF2-40B4-BE49-F238E27FC236}">
                <a16:creationId xmlns:a16="http://schemas.microsoft.com/office/drawing/2014/main" id="{83DEF356-94DB-5560-FA19-BF4900F8B763}"/>
              </a:ext>
            </a:extLst>
          </p:cNvPr>
          <p:cNvSpPr/>
          <p:nvPr/>
        </p:nvSpPr>
        <p:spPr>
          <a:xfrm>
            <a:off x="886290" y="2404872"/>
            <a:ext cx="1371600" cy="301752"/>
          </a:xfrm>
          <a:prstGeom prst="rect">
            <a:avLst/>
          </a:prstGeom>
          <a:noFill/>
          <a:ln/>
        </p:spPr>
        <p:txBody>
          <a:bodyPr wrap="square" lIns="0" tIns="0" rIns="0" bIns="0" rtlCol="0" anchor="ctr">
            <a:normAutofit fontScale="92500" lnSpcReduction="10000"/>
          </a:bodyPr>
          <a:lstStyle/>
          <a:p>
            <a:pPr marL="0" indent="0" algn="ctr" rtl="1">
              <a:buNone/>
            </a:pPr>
            <a:r>
              <a:rPr lang="en-US" sz="2400" b="1" dirty="0" err="1">
                <a:solidFill>
                  <a:srgbClr val="1D355C"/>
                </a:solidFill>
                <a:latin typeface="Alexandria" pitchFamily="34" charset="0"/>
                <a:ea typeface="Alexandria" pitchFamily="34" charset="-122"/>
                <a:cs typeface="+mj-cs"/>
              </a:rPr>
              <a:t>المرحلة</a:t>
            </a:r>
            <a:r>
              <a:rPr lang="en-US" sz="2400" b="1" dirty="0">
                <a:solidFill>
                  <a:srgbClr val="1D355C"/>
                </a:solidFill>
                <a:latin typeface="Alexandria" pitchFamily="34" charset="0"/>
                <a:ea typeface="Alexandria" pitchFamily="34" charset="-122"/>
                <a:cs typeface="+mj-cs"/>
              </a:rPr>
              <a:t> 4</a:t>
            </a:r>
            <a:endParaRPr lang="en-US" sz="2400" dirty="0">
              <a:cs typeface="+mj-cs"/>
            </a:endParaRPr>
          </a:p>
        </p:txBody>
      </p:sp>
      <p:sp>
        <p:nvSpPr>
          <p:cNvPr id="13" name="Text 12">
            <a:extLst>
              <a:ext uri="{FF2B5EF4-FFF2-40B4-BE49-F238E27FC236}">
                <a16:creationId xmlns:a16="http://schemas.microsoft.com/office/drawing/2014/main" id="{3309954A-F696-41F8-511A-0A9AB28DFCF4}"/>
              </a:ext>
            </a:extLst>
          </p:cNvPr>
          <p:cNvSpPr/>
          <p:nvPr/>
        </p:nvSpPr>
        <p:spPr>
          <a:xfrm>
            <a:off x="730842" y="3429000"/>
            <a:ext cx="1691640" cy="658368"/>
          </a:xfrm>
          <a:prstGeom prst="rect">
            <a:avLst/>
          </a:prstGeom>
          <a:noFill/>
          <a:ln/>
        </p:spPr>
        <p:txBody>
          <a:bodyPr wrap="square" lIns="0" tIns="0" rIns="0" bIns="0" rtlCol="0" anchor="ctr">
            <a:normAutofit/>
          </a:bodyPr>
          <a:lstStyle/>
          <a:p>
            <a:pPr algn="ctr" rtl="1"/>
            <a:r>
              <a:rPr lang="en-US" sz="1600" dirty="0" err="1">
                <a:solidFill>
                  <a:srgbClr val="6F6F6F"/>
                </a:solidFill>
                <a:latin typeface="Alexandria" pitchFamily="34" charset="0"/>
                <a:ea typeface="Alexandria" pitchFamily="34" charset="-122"/>
              </a:rPr>
              <a:t>البحث</a:t>
            </a:r>
            <a:r>
              <a:rPr lang="en-US" sz="1600" dirty="0">
                <a:solidFill>
                  <a:srgbClr val="6F6F6F"/>
                </a:solidFill>
                <a:latin typeface="Alexandria" pitchFamily="34" charset="0"/>
                <a:ea typeface="Alexandria" pitchFamily="34" charset="-122"/>
              </a:rPr>
              <a:t> </a:t>
            </a:r>
            <a:r>
              <a:rPr lang="en-US" sz="1600" dirty="0" err="1">
                <a:solidFill>
                  <a:srgbClr val="6F6F6F"/>
                </a:solidFill>
                <a:latin typeface="Alexandria" pitchFamily="34" charset="0"/>
                <a:ea typeface="Alexandria" pitchFamily="34" charset="-122"/>
              </a:rPr>
              <a:t>النهائي</a:t>
            </a:r>
            <a:endParaRPr lang="en-US" sz="1600" dirty="0"/>
          </a:p>
          <a:p>
            <a:pPr algn="ctr" rtl="1"/>
            <a:r>
              <a:rPr lang="en-US" sz="1600" dirty="0" err="1">
                <a:solidFill>
                  <a:srgbClr val="6F6F6F"/>
                </a:solidFill>
                <a:latin typeface="Alexandria" pitchFamily="34" charset="0"/>
                <a:ea typeface="Alexandria" pitchFamily="34" charset="-122"/>
              </a:rPr>
              <a:t>والنتائج</a:t>
            </a:r>
            <a:endParaRPr lang="en-US" sz="1600" dirty="0"/>
          </a:p>
          <a:p>
            <a:pPr marL="0" indent="0" algn="ctr" rtl="1">
              <a:buNone/>
            </a:pPr>
            <a:endParaRPr lang="en-US" sz="1600" dirty="0">
              <a:cs typeface="+mj-cs"/>
            </a:endParaRPr>
          </a:p>
        </p:txBody>
      </p:sp>
      <p:sp>
        <p:nvSpPr>
          <p:cNvPr id="15" name="Shape 13">
            <a:extLst>
              <a:ext uri="{FF2B5EF4-FFF2-40B4-BE49-F238E27FC236}">
                <a16:creationId xmlns:a16="http://schemas.microsoft.com/office/drawing/2014/main" id="{A502C11B-62F2-88F8-AC38-1670627A0708}"/>
              </a:ext>
            </a:extLst>
          </p:cNvPr>
          <p:cNvSpPr/>
          <p:nvPr/>
        </p:nvSpPr>
        <p:spPr>
          <a:xfrm>
            <a:off x="4300050" y="2990088"/>
            <a:ext cx="365760" cy="365760"/>
          </a:xfrm>
          <a:prstGeom prst="ellipse">
            <a:avLst/>
          </a:prstGeom>
          <a:solidFill>
            <a:srgbClr val="F09A2E"/>
          </a:solidFill>
          <a:ln w="12700">
            <a:solidFill>
              <a:srgbClr val="F09A2E"/>
            </a:solidFill>
            <a:prstDash val="solid"/>
          </a:ln>
        </p:spPr>
        <p:txBody>
          <a:bodyPr/>
          <a:lstStyle/>
          <a:p>
            <a:endParaRPr lang="en-US" dirty="0"/>
          </a:p>
        </p:txBody>
      </p:sp>
      <p:sp>
        <p:nvSpPr>
          <p:cNvPr id="17" name="Text 14">
            <a:extLst>
              <a:ext uri="{FF2B5EF4-FFF2-40B4-BE49-F238E27FC236}">
                <a16:creationId xmlns:a16="http://schemas.microsoft.com/office/drawing/2014/main" id="{835B7116-7690-7517-F2C4-BE44E59EFC5E}"/>
              </a:ext>
            </a:extLst>
          </p:cNvPr>
          <p:cNvSpPr/>
          <p:nvPr/>
        </p:nvSpPr>
        <p:spPr>
          <a:xfrm>
            <a:off x="4300050" y="3076956"/>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mj-cs"/>
              </a:rPr>
              <a:t>3</a:t>
            </a:r>
            <a:endParaRPr lang="en-US" sz="1400" dirty="0">
              <a:cs typeface="+mj-cs"/>
            </a:endParaRPr>
          </a:p>
        </p:txBody>
      </p:sp>
      <p:sp>
        <p:nvSpPr>
          <p:cNvPr id="19" name="Text 15">
            <a:extLst>
              <a:ext uri="{FF2B5EF4-FFF2-40B4-BE49-F238E27FC236}">
                <a16:creationId xmlns:a16="http://schemas.microsoft.com/office/drawing/2014/main" id="{37DA45EA-EAEA-842D-8E98-F14434F4F6F1}"/>
              </a:ext>
            </a:extLst>
          </p:cNvPr>
          <p:cNvSpPr/>
          <p:nvPr/>
        </p:nvSpPr>
        <p:spPr>
          <a:xfrm>
            <a:off x="3797130" y="2404872"/>
            <a:ext cx="1371600" cy="301752"/>
          </a:xfrm>
          <a:prstGeom prst="rect">
            <a:avLst/>
          </a:prstGeom>
          <a:noFill/>
          <a:ln/>
        </p:spPr>
        <p:txBody>
          <a:bodyPr wrap="square" lIns="0" tIns="0" rIns="0" bIns="0" rtlCol="0" anchor="ctr">
            <a:normAutofit fontScale="92500" lnSpcReduction="10000"/>
          </a:bodyPr>
          <a:lstStyle/>
          <a:p>
            <a:pPr marL="0" indent="0" algn="ctr" rtl="1">
              <a:buNone/>
            </a:pPr>
            <a:r>
              <a:rPr lang="en-US" sz="2400" b="1" dirty="0" err="1">
                <a:solidFill>
                  <a:srgbClr val="1D355C"/>
                </a:solidFill>
                <a:latin typeface="Alexandria" pitchFamily="34" charset="0"/>
                <a:ea typeface="Alexandria" pitchFamily="34" charset="-122"/>
                <a:cs typeface="+mj-cs"/>
              </a:rPr>
              <a:t>المرحلة</a:t>
            </a:r>
            <a:r>
              <a:rPr lang="en-US" sz="2400" b="1" dirty="0">
                <a:solidFill>
                  <a:srgbClr val="1D355C"/>
                </a:solidFill>
                <a:latin typeface="Alexandria" pitchFamily="34" charset="0"/>
                <a:ea typeface="Alexandria" pitchFamily="34" charset="-122"/>
                <a:cs typeface="+mj-cs"/>
              </a:rPr>
              <a:t> 3</a:t>
            </a:r>
            <a:endParaRPr lang="en-US" sz="2400" dirty="0">
              <a:cs typeface="+mj-cs"/>
            </a:endParaRPr>
          </a:p>
        </p:txBody>
      </p:sp>
      <p:sp>
        <p:nvSpPr>
          <p:cNvPr id="21" name="Text 16">
            <a:extLst>
              <a:ext uri="{FF2B5EF4-FFF2-40B4-BE49-F238E27FC236}">
                <a16:creationId xmlns:a16="http://schemas.microsoft.com/office/drawing/2014/main" id="{D12D8EC3-BB14-0C2C-9962-BA0397F739BF}"/>
              </a:ext>
            </a:extLst>
          </p:cNvPr>
          <p:cNvSpPr/>
          <p:nvPr/>
        </p:nvSpPr>
        <p:spPr>
          <a:xfrm>
            <a:off x="3641682" y="3429000"/>
            <a:ext cx="1691640" cy="658368"/>
          </a:xfrm>
          <a:prstGeom prst="rect">
            <a:avLst/>
          </a:prstGeom>
          <a:noFill/>
          <a:ln/>
        </p:spPr>
        <p:txBody>
          <a:bodyPr wrap="square" lIns="0" tIns="0" rIns="0" bIns="0" rtlCol="0" anchor="ctr">
            <a:normAutofit/>
          </a:bodyPr>
          <a:lstStyle/>
          <a:p>
            <a:pPr algn="ctr" rtl="1"/>
            <a:r>
              <a:rPr lang="en-US" dirty="0" err="1">
                <a:solidFill>
                  <a:srgbClr val="6F6F6F"/>
                </a:solidFill>
                <a:latin typeface="Alexandria" pitchFamily="34" charset="0"/>
                <a:ea typeface="Alexandria" pitchFamily="34" charset="-122"/>
              </a:rPr>
              <a:t>الاستبيان</a:t>
            </a:r>
            <a:endParaRPr lang="en-US" dirty="0">
              <a:cs typeface="+mj-cs"/>
            </a:endParaRPr>
          </a:p>
        </p:txBody>
      </p:sp>
      <p:sp>
        <p:nvSpPr>
          <p:cNvPr id="23" name="Shape 17">
            <a:extLst>
              <a:ext uri="{FF2B5EF4-FFF2-40B4-BE49-F238E27FC236}">
                <a16:creationId xmlns:a16="http://schemas.microsoft.com/office/drawing/2014/main" id="{75EFAD53-F74C-7C23-6048-2E55F5541A0B}"/>
              </a:ext>
            </a:extLst>
          </p:cNvPr>
          <p:cNvSpPr/>
          <p:nvPr/>
        </p:nvSpPr>
        <p:spPr>
          <a:xfrm>
            <a:off x="7210890" y="2990088"/>
            <a:ext cx="365760" cy="365760"/>
          </a:xfrm>
          <a:prstGeom prst="ellipse">
            <a:avLst/>
          </a:prstGeom>
          <a:solidFill>
            <a:srgbClr val="1D355C"/>
          </a:solidFill>
          <a:ln w="12700">
            <a:solidFill>
              <a:srgbClr val="1D355C"/>
            </a:solidFill>
            <a:prstDash val="solid"/>
          </a:ln>
        </p:spPr>
      </p:sp>
      <p:sp>
        <p:nvSpPr>
          <p:cNvPr id="25" name="Text 18">
            <a:extLst>
              <a:ext uri="{FF2B5EF4-FFF2-40B4-BE49-F238E27FC236}">
                <a16:creationId xmlns:a16="http://schemas.microsoft.com/office/drawing/2014/main" id="{BA526D88-11E3-D8E5-D4F4-9F9FF9BC3B93}"/>
              </a:ext>
            </a:extLst>
          </p:cNvPr>
          <p:cNvSpPr/>
          <p:nvPr/>
        </p:nvSpPr>
        <p:spPr>
          <a:xfrm>
            <a:off x="7210890" y="3076956"/>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mj-cs"/>
              </a:rPr>
              <a:t>2</a:t>
            </a:r>
            <a:endParaRPr lang="en-US" sz="1400" dirty="0">
              <a:cs typeface="+mj-cs"/>
            </a:endParaRPr>
          </a:p>
        </p:txBody>
      </p:sp>
      <p:sp>
        <p:nvSpPr>
          <p:cNvPr id="27" name="Text 19">
            <a:extLst>
              <a:ext uri="{FF2B5EF4-FFF2-40B4-BE49-F238E27FC236}">
                <a16:creationId xmlns:a16="http://schemas.microsoft.com/office/drawing/2014/main" id="{3C01CDB2-E6F2-9D56-25D5-60CA9B11D54C}"/>
              </a:ext>
            </a:extLst>
          </p:cNvPr>
          <p:cNvSpPr/>
          <p:nvPr/>
        </p:nvSpPr>
        <p:spPr>
          <a:xfrm>
            <a:off x="6707970" y="2404872"/>
            <a:ext cx="1371600" cy="301752"/>
          </a:xfrm>
          <a:prstGeom prst="rect">
            <a:avLst/>
          </a:prstGeom>
          <a:noFill/>
          <a:ln/>
        </p:spPr>
        <p:txBody>
          <a:bodyPr wrap="square" lIns="0" tIns="0" rIns="0" bIns="0" rtlCol="0" anchor="ctr">
            <a:normAutofit fontScale="92500" lnSpcReduction="10000"/>
          </a:bodyPr>
          <a:lstStyle/>
          <a:p>
            <a:pPr marL="0" indent="0" algn="ctr" rtl="1">
              <a:buNone/>
            </a:pPr>
            <a:r>
              <a:rPr lang="en-US" sz="2400" b="1" dirty="0" err="1">
                <a:solidFill>
                  <a:srgbClr val="1D355C"/>
                </a:solidFill>
                <a:latin typeface="Alexandria" pitchFamily="34" charset="0"/>
                <a:ea typeface="Alexandria" pitchFamily="34" charset="-122"/>
                <a:cs typeface="+mj-cs"/>
              </a:rPr>
              <a:t>المرحلة</a:t>
            </a:r>
            <a:r>
              <a:rPr lang="en-US" sz="2400" b="1" dirty="0">
                <a:solidFill>
                  <a:srgbClr val="1D355C"/>
                </a:solidFill>
                <a:latin typeface="Alexandria" pitchFamily="34" charset="0"/>
                <a:ea typeface="Alexandria" pitchFamily="34" charset="-122"/>
                <a:cs typeface="+mj-cs"/>
              </a:rPr>
              <a:t> 2</a:t>
            </a:r>
            <a:endParaRPr lang="en-US" sz="2400" dirty="0">
              <a:cs typeface="+mj-cs"/>
            </a:endParaRPr>
          </a:p>
        </p:txBody>
      </p:sp>
      <p:sp>
        <p:nvSpPr>
          <p:cNvPr id="29" name="Text 20">
            <a:extLst>
              <a:ext uri="{FF2B5EF4-FFF2-40B4-BE49-F238E27FC236}">
                <a16:creationId xmlns:a16="http://schemas.microsoft.com/office/drawing/2014/main" id="{11765286-21C6-A33E-D138-8987B26199D3}"/>
              </a:ext>
            </a:extLst>
          </p:cNvPr>
          <p:cNvSpPr/>
          <p:nvPr/>
        </p:nvSpPr>
        <p:spPr>
          <a:xfrm>
            <a:off x="6552522" y="3429000"/>
            <a:ext cx="1691640" cy="658368"/>
          </a:xfrm>
          <a:prstGeom prst="rect">
            <a:avLst/>
          </a:prstGeom>
          <a:noFill/>
          <a:ln/>
        </p:spPr>
        <p:txBody>
          <a:bodyPr wrap="square" lIns="0" tIns="0" rIns="0" bIns="0" rtlCol="0" anchor="ctr">
            <a:normAutofit/>
          </a:bodyPr>
          <a:lstStyle/>
          <a:p>
            <a:pPr algn="ctr" rtl="1"/>
            <a:r>
              <a:rPr lang="en-US" sz="1600" dirty="0" err="1">
                <a:solidFill>
                  <a:srgbClr val="6F6F6F"/>
                </a:solidFill>
                <a:latin typeface="Alexandria" pitchFamily="34" charset="0"/>
                <a:ea typeface="Alexandria" pitchFamily="34" charset="-122"/>
              </a:rPr>
              <a:t>الإطار</a:t>
            </a:r>
            <a:r>
              <a:rPr lang="en-US" sz="1600" dirty="0">
                <a:solidFill>
                  <a:srgbClr val="6F6F6F"/>
                </a:solidFill>
                <a:latin typeface="Alexandria" pitchFamily="34" charset="0"/>
                <a:ea typeface="Alexandria" pitchFamily="34" charset="-122"/>
              </a:rPr>
              <a:t> </a:t>
            </a:r>
            <a:r>
              <a:rPr lang="en-US" sz="1600" dirty="0" err="1">
                <a:solidFill>
                  <a:srgbClr val="6F6F6F"/>
                </a:solidFill>
                <a:latin typeface="Alexandria" pitchFamily="34" charset="0"/>
                <a:ea typeface="Alexandria" pitchFamily="34" charset="-122"/>
              </a:rPr>
              <a:t>البحثي</a:t>
            </a:r>
            <a:endParaRPr lang="en-US" sz="1600" dirty="0"/>
          </a:p>
          <a:p>
            <a:pPr algn="ctr" rtl="1"/>
            <a:r>
              <a:rPr lang="en-US" sz="1600" dirty="0" err="1">
                <a:solidFill>
                  <a:srgbClr val="6F6F6F"/>
                </a:solidFill>
                <a:latin typeface="Alexandria" pitchFamily="34" charset="0"/>
                <a:ea typeface="Alexandria" pitchFamily="34" charset="-122"/>
              </a:rPr>
              <a:t>والدراسات</a:t>
            </a:r>
            <a:r>
              <a:rPr lang="en-US" sz="1600" dirty="0">
                <a:solidFill>
                  <a:srgbClr val="6F6F6F"/>
                </a:solidFill>
                <a:latin typeface="Alexandria" pitchFamily="34" charset="0"/>
                <a:ea typeface="Alexandria" pitchFamily="34" charset="-122"/>
              </a:rPr>
              <a:t> </a:t>
            </a:r>
            <a:r>
              <a:rPr lang="en-US" sz="1600" dirty="0" err="1">
                <a:solidFill>
                  <a:srgbClr val="6F6F6F"/>
                </a:solidFill>
                <a:latin typeface="Alexandria" pitchFamily="34" charset="0"/>
                <a:ea typeface="Alexandria" pitchFamily="34" charset="-122"/>
              </a:rPr>
              <a:t>السابقة</a:t>
            </a:r>
            <a:endParaRPr lang="en-US" sz="1600" dirty="0"/>
          </a:p>
          <a:p>
            <a:pPr marL="0" indent="0" algn="ctr" rtl="1">
              <a:buNone/>
            </a:pPr>
            <a:endParaRPr lang="en-US" sz="1600" dirty="0">
              <a:cs typeface="+mj-cs"/>
            </a:endParaRPr>
          </a:p>
        </p:txBody>
      </p:sp>
      <p:sp>
        <p:nvSpPr>
          <p:cNvPr id="31" name="Shape 21">
            <a:extLst>
              <a:ext uri="{FF2B5EF4-FFF2-40B4-BE49-F238E27FC236}">
                <a16:creationId xmlns:a16="http://schemas.microsoft.com/office/drawing/2014/main" id="{24910CFF-B036-2C71-4109-A237CC06523E}"/>
              </a:ext>
            </a:extLst>
          </p:cNvPr>
          <p:cNvSpPr/>
          <p:nvPr/>
        </p:nvSpPr>
        <p:spPr>
          <a:xfrm>
            <a:off x="10121730" y="2990088"/>
            <a:ext cx="365760" cy="365760"/>
          </a:xfrm>
          <a:prstGeom prst="ellipse">
            <a:avLst/>
          </a:prstGeom>
          <a:solidFill>
            <a:srgbClr val="E7BE2A"/>
          </a:solidFill>
          <a:ln w="12700">
            <a:solidFill>
              <a:srgbClr val="E7BE2A"/>
            </a:solidFill>
            <a:prstDash val="solid"/>
          </a:ln>
        </p:spPr>
      </p:sp>
      <p:sp>
        <p:nvSpPr>
          <p:cNvPr id="33" name="Text 22">
            <a:extLst>
              <a:ext uri="{FF2B5EF4-FFF2-40B4-BE49-F238E27FC236}">
                <a16:creationId xmlns:a16="http://schemas.microsoft.com/office/drawing/2014/main" id="{A3A44B38-B3C1-47DD-7AA5-E3FFB239314F}"/>
              </a:ext>
            </a:extLst>
          </p:cNvPr>
          <p:cNvSpPr/>
          <p:nvPr/>
        </p:nvSpPr>
        <p:spPr>
          <a:xfrm>
            <a:off x="10121730" y="3076956"/>
            <a:ext cx="365760" cy="137160"/>
          </a:xfrm>
          <a:prstGeom prst="rect">
            <a:avLst/>
          </a:prstGeom>
          <a:noFill/>
          <a:ln/>
        </p:spPr>
        <p:txBody>
          <a:bodyPr wrap="square" lIns="0" tIns="0" rIns="0" bIns="0" rtlCol="0" anchor="ctr"/>
          <a:lstStyle/>
          <a:p>
            <a:pPr marL="0" indent="0" algn="ctr">
              <a:buNone/>
            </a:pPr>
            <a:r>
              <a:rPr lang="en-US" sz="1400" b="1" dirty="0">
                <a:solidFill>
                  <a:srgbClr val="FFFFFF"/>
                </a:solidFill>
                <a:latin typeface="Alexandria" pitchFamily="34" charset="0"/>
                <a:ea typeface="Alexandria" pitchFamily="34" charset="-122"/>
                <a:cs typeface="+mj-cs"/>
              </a:rPr>
              <a:t>1</a:t>
            </a:r>
            <a:endParaRPr lang="en-US" sz="1400" dirty="0">
              <a:cs typeface="+mj-cs"/>
            </a:endParaRPr>
          </a:p>
        </p:txBody>
      </p:sp>
      <p:sp>
        <p:nvSpPr>
          <p:cNvPr id="35" name="Text 23">
            <a:extLst>
              <a:ext uri="{FF2B5EF4-FFF2-40B4-BE49-F238E27FC236}">
                <a16:creationId xmlns:a16="http://schemas.microsoft.com/office/drawing/2014/main" id="{A902ABD7-BE0E-5751-7F4C-01DF55A808FF}"/>
              </a:ext>
            </a:extLst>
          </p:cNvPr>
          <p:cNvSpPr/>
          <p:nvPr/>
        </p:nvSpPr>
        <p:spPr>
          <a:xfrm>
            <a:off x="9618810" y="2404872"/>
            <a:ext cx="1371600" cy="301752"/>
          </a:xfrm>
          <a:prstGeom prst="rect">
            <a:avLst/>
          </a:prstGeom>
          <a:noFill/>
          <a:ln/>
        </p:spPr>
        <p:txBody>
          <a:bodyPr wrap="square" lIns="0" tIns="0" rIns="0" bIns="0" rtlCol="0" anchor="ctr">
            <a:normAutofit fontScale="92500" lnSpcReduction="10000"/>
          </a:bodyPr>
          <a:lstStyle/>
          <a:p>
            <a:pPr marL="0" indent="0" algn="ctr" rtl="1">
              <a:buNone/>
            </a:pPr>
            <a:r>
              <a:rPr lang="en-US" sz="2400" b="1" dirty="0" err="1">
                <a:solidFill>
                  <a:srgbClr val="1D355C"/>
                </a:solidFill>
                <a:latin typeface="Alexandria" pitchFamily="34" charset="0"/>
                <a:ea typeface="Alexandria" pitchFamily="34" charset="-122"/>
                <a:cs typeface="+mj-cs"/>
              </a:rPr>
              <a:t>المرحلة</a:t>
            </a:r>
            <a:r>
              <a:rPr lang="en-US" sz="2400" b="1" dirty="0">
                <a:solidFill>
                  <a:srgbClr val="1D355C"/>
                </a:solidFill>
                <a:latin typeface="Alexandria" pitchFamily="34" charset="0"/>
                <a:ea typeface="Alexandria" pitchFamily="34" charset="-122"/>
                <a:cs typeface="+mj-cs"/>
              </a:rPr>
              <a:t> 1</a:t>
            </a:r>
            <a:endParaRPr lang="en-US" sz="2400" dirty="0">
              <a:cs typeface="+mj-cs"/>
            </a:endParaRPr>
          </a:p>
        </p:txBody>
      </p:sp>
      <p:sp>
        <p:nvSpPr>
          <p:cNvPr id="37" name="Text 24">
            <a:extLst>
              <a:ext uri="{FF2B5EF4-FFF2-40B4-BE49-F238E27FC236}">
                <a16:creationId xmlns:a16="http://schemas.microsoft.com/office/drawing/2014/main" id="{EDB9D0EA-47E0-71AB-93E7-777995BEB59A}"/>
              </a:ext>
            </a:extLst>
          </p:cNvPr>
          <p:cNvSpPr/>
          <p:nvPr/>
        </p:nvSpPr>
        <p:spPr>
          <a:xfrm>
            <a:off x="9463362" y="3429000"/>
            <a:ext cx="1691640" cy="658368"/>
          </a:xfrm>
          <a:prstGeom prst="rect">
            <a:avLst/>
          </a:prstGeom>
          <a:noFill/>
          <a:ln/>
        </p:spPr>
        <p:txBody>
          <a:bodyPr wrap="square" lIns="0" tIns="0" rIns="0" bIns="0" rtlCol="0" anchor="ctr">
            <a:normAutofit/>
          </a:bodyPr>
          <a:lstStyle/>
          <a:p>
            <a:pPr algn="ctr" rtl="1"/>
            <a:r>
              <a:rPr lang="en-US" sz="1600" dirty="0" err="1">
                <a:solidFill>
                  <a:srgbClr val="6F6F6F"/>
                </a:solidFill>
                <a:latin typeface="Alexandria" pitchFamily="34" charset="0"/>
                <a:ea typeface="Alexandria" pitchFamily="34" charset="-122"/>
              </a:rPr>
              <a:t>عنوان</a:t>
            </a:r>
            <a:r>
              <a:rPr lang="en-US" sz="1600" dirty="0">
                <a:solidFill>
                  <a:srgbClr val="6F6F6F"/>
                </a:solidFill>
                <a:latin typeface="Alexandria" pitchFamily="34" charset="0"/>
                <a:ea typeface="Alexandria" pitchFamily="34" charset="-122"/>
              </a:rPr>
              <a:t> </a:t>
            </a:r>
            <a:r>
              <a:rPr lang="en-US" sz="1600" dirty="0" err="1">
                <a:solidFill>
                  <a:srgbClr val="6F6F6F"/>
                </a:solidFill>
                <a:latin typeface="Alexandria" pitchFamily="34" charset="0"/>
                <a:ea typeface="Alexandria" pitchFamily="34" charset="-122"/>
              </a:rPr>
              <a:t>البحث</a:t>
            </a:r>
            <a:endParaRPr lang="en-US" sz="1600" dirty="0">
              <a:cs typeface="+mj-cs"/>
            </a:endParaRPr>
          </a:p>
        </p:txBody>
      </p:sp>
      <p:sp>
        <p:nvSpPr>
          <p:cNvPr id="39" name="Text 25">
            <a:extLst>
              <a:ext uri="{FF2B5EF4-FFF2-40B4-BE49-F238E27FC236}">
                <a16:creationId xmlns:a16="http://schemas.microsoft.com/office/drawing/2014/main" id="{E2111C4B-2735-FE83-5BD4-4FD725FECECB}"/>
              </a:ext>
            </a:extLst>
          </p:cNvPr>
          <p:cNvSpPr/>
          <p:nvPr/>
        </p:nvSpPr>
        <p:spPr>
          <a:xfrm>
            <a:off x="1562946" y="5221224"/>
            <a:ext cx="9144000" cy="292608"/>
          </a:xfrm>
          <a:prstGeom prst="rect">
            <a:avLst/>
          </a:prstGeom>
          <a:noFill/>
          <a:ln/>
        </p:spPr>
        <p:txBody>
          <a:bodyPr wrap="square" lIns="0" tIns="0" rIns="0" bIns="0" rtlCol="0" anchor="ctr"/>
          <a:lstStyle/>
          <a:p>
            <a:pPr marL="0" indent="0" algn="ctr" rtl="1">
              <a:buNone/>
            </a:pPr>
            <a:r>
              <a:rPr lang="en-US" sz="2000" b="1" dirty="0">
                <a:solidFill>
                  <a:srgbClr val="1D355C"/>
                </a:solidFill>
                <a:latin typeface="Alexandria" pitchFamily="34" charset="0"/>
                <a:ea typeface="Alexandria" pitchFamily="34" charset="-122"/>
                <a:cs typeface="+mj-cs"/>
              </a:rPr>
              <a:t>جميع هذه المراحل تخدم التقييم النهائي الذي يُستكمل في الأسبوع 12.</a:t>
            </a:r>
            <a:endParaRPr lang="en-US" sz="2000" dirty="0">
              <a:cs typeface="+mj-cs"/>
            </a:endParaRPr>
          </a:p>
        </p:txBody>
      </p:sp>
    </p:spTree>
    <p:extLst>
      <p:ext uri="{BB962C8B-B14F-4D97-AF65-F5344CB8AC3E}">
        <p14:creationId xmlns:p14="http://schemas.microsoft.com/office/powerpoint/2010/main" val="27154462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9768BA1-036E-F069-B297-8C564B54D9E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50DA799-F70A-54E8-88E5-C6F00205347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B21B2C70-73ED-4F66-BF9A-6DE967FA08FF}"/>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Alexandria" pitchFamily="34" charset="0"/>
                <a:ea typeface="Alexandria" pitchFamily="34" charset="-122"/>
                <a:cs typeface="+mj-cs"/>
              </a:rPr>
              <a:t>خريطة</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المشروع</a:t>
            </a:r>
            <a:r>
              <a:rPr lang="en-US" sz="2800" b="1" dirty="0">
                <a:solidFill>
                  <a:srgbClr val="1D355C"/>
                </a:solidFill>
                <a:latin typeface="Alexandria" pitchFamily="34" charset="0"/>
                <a:ea typeface="Alexandria" pitchFamily="34" charset="-122"/>
                <a:cs typeface="+mj-cs"/>
              </a:rPr>
              <a:t> </a:t>
            </a:r>
            <a:r>
              <a:rPr lang="en-US" sz="2800" b="1" dirty="0" err="1">
                <a:solidFill>
                  <a:srgbClr val="1D355C"/>
                </a:solidFill>
                <a:latin typeface="Alexandria" pitchFamily="34" charset="0"/>
                <a:ea typeface="Alexandria" pitchFamily="34" charset="-122"/>
                <a:cs typeface="+mj-cs"/>
              </a:rPr>
              <a:t>البحثي</a:t>
            </a:r>
            <a:endParaRPr lang="en-US" sz="2800" dirty="0">
              <a:cs typeface="+mj-cs"/>
            </a:endParaRPr>
          </a:p>
        </p:txBody>
      </p:sp>
      <p:sp>
        <p:nvSpPr>
          <p:cNvPr id="63" name="Text 27">
            <a:extLst>
              <a:ext uri="{FF2B5EF4-FFF2-40B4-BE49-F238E27FC236}">
                <a16:creationId xmlns:a16="http://schemas.microsoft.com/office/drawing/2014/main" id="{3E15ADB0-BFFE-E339-5AAD-5B04A68979A2}"/>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3" name="Shape 8">
            <a:extLst>
              <a:ext uri="{FF2B5EF4-FFF2-40B4-BE49-F238E27FC236}">
                <a16:creationId xmlns:a16="http://schemas.microsoft.com/office/drawing/2014/main" id="{21537402-78AE-D308-1347-C6F579C951AC}"/>
              </a:ext>
            </a:extLst>
          </p:cNvPr>
          <p:cNvSpPr/>
          <p:nvPr/>
        </p:nvSpPr>
        <p:spPr>
          <a:xfrm>
            <a:off x="983312" y="2628053"/>
            <a:ext cx="1947672" cy="603504"/>
          </a:xfrm>
          <a:prstGeom prst="roundRect">
            <a:avLst>
              <a:gd name="adj" fmla="val 9091"/>
            </a:avLst>
          </a:prstGeom>
          <a:solidFill>
            <a:srgbClr val="FFFFFF"/>
          </a:solidFill>
          <a:ln w="13970">
            <a:solidFill>
              <a:srgbClr val="21A8E0"/>
            </a:solidFill>
            <a:prstDash val="solid"/>
          </a:ln>
        </p:spPr>
      </p:sp>
      <p:sp>
        <p:nvSpPr>
          <p:cNvPr id="8" name="Text 9">
            <a:extLst>
              <a:ext uri="{FF2B5EF4-FFF2-40B4-BE49-F238E27FC236}">
                <a16:creationId xmlns:a16="http://schemas.microsoft.com/office/drawing/2014/main" id="{BF08E89D-2C0C-54FB-6807-D7BB6187F2AC}"/>
              </a:ext>
            </a:extLst>
          </p:cNvPr>
          <p:cNvSpPr/>
          <p:nvPr/>
        </p:nvSpPr>
        <p:spPr>
          <a:xfrm>
            <a:off x="1010744" y="2737781"/>
            <a:ext cx="1892808" cy="457200"/>
          </a:xfrm>
          <a:prstGeom prst="rect">
            <a:avLst/>
          </a:prstGeom>
          <a:noFill/>
          <a:ln/>
        </p:spPr>
        <p:txBody>
          <a:bodyPr wrap="square" lIns="0" tIns="0" rIns="0" bIns="0" rtlCol="0" anchor="ctr">
            <a:normAutofit/>
          </a:bodyPr>
          <a:lstStyle/>
          <a:p>
            <a:pPr marL="0" indent="0" algn="ctr" rtl="1">
              <a:buNone/>
            </a:pPr>
            <a:r>
              <a:rPr lang="en-US" sz="1600" b="1" dirty="0">
                <a:solidFill>
                  <a:srgbClr val="1D355C"/>
                </a:solidFill>
                <a:latin typeface="Alexandria" pitchFamily="34" charset="0"/>
                <a:ea typeface="Alexandria" pitchFamily="34" charset="-122"/>
                <a:cs typeface="+mj-cs"/>
              </a:rPr>
              <a:t>صفحة الغلاف</a:t>
            </a:r>
            <a:endParaRPr lang="en-US" sz="1600" dirty="0">
              <a:cs typeface="+mj-cs"/>
            </a:endParaRPr>
          </a:p>
        </p:txBody>
      </p:sp>
      <p:sp>
        <p:nvSpPr>
          <p:cNvPr id="11" name="Shape 10">
            <a:extLst>
              <a:ext uri="{FF2B5EF4-FFF2-40B4-BE49-F238E27FC236}">
                <a16:creationId xmlns:a16="http://schemas.microsoft.com/office/drawing/2014/main" id="{C2934804-FABE-EA82-CE05-02FCB4D77937}"/>
              </a:ext>
            </a:extLst>
          </p:cNvPr>
          <p:cNvSpPr/>
          <p:nvPr/>
        </p:nvSpPr>
        <p:spPr>
          <a:xfrm>
            <a:off x="2944700" y="2792645"/>
            <a:ext cx="64008" cy="164592"/>
          </a:xfrm>
          <a:prstGeom prst="chevron">
            <a:avLst/>
          </a:prstGeom>
          <a:solidFill>
            <a:srgbClr val="21A8E0"/>
          </a:solidFill>
          <a:ln w="12700">
            <a:solidFill>
              <a:srgbClr val="21A8E0"/>
            </a:solidFill>
            <a:prstDash val="solid"/>
          </a:ln>
        </p:spPr>
      </p:sp>
      <p:sp>
        <p:nvSpPr>
          <p:cNvPr id="14" name="Shape 11">
            <a:extLst>
              <a:ext uri="{FF2B5EF4-FFF2-40B4-BE49-F238E27FC236}">
                <a16:creationId xmlns:a16="http://schemas.microsoft.com/office/drawing/2014/main" id="{28BB8178-96C9-D7DF-FB69-481C98E7188B}"/>
              </a:ext>
            </a:extLst>
          </p:cNvPr>
          <p:cNvSpPr/>
          <p:nvPr/>
        </p:nvSpPr>
        <p:spPr>
          <a:xfrm>
            <a:off x="3022424" y="2628053"/>
            <a:ext cx="1947672" cy="603504"/>
          </a:xfrm>
          <a:prstGeom prst="roundRect">
            <a:avLst>
              <a:gd name="adj" fmla="val 9091"/>
            </a:avLst>
          </a:prstGeom>
          <a:solidFill>
            <a:srgbClr val="FFFFFF"/>
          </a:solidFill>
          <a:ln w="13970">
            <a:solidFill>
              <a:srgbClr val="21A8E0"/>
            </a:solidFill>
            <a:prstDash val="solid"/>
          </a:ln>
        </p:spPr>
      </p:sp>
      <p:sp>
        <p:nvSpPr>
          <p:cNvPr id="17" name="Text 12">
            <a:extLst>
              <a:ext uri="{FF2B5EF4-FFF2-40B4-BE49-F238E27FC236}">
                <a16:creationId xmlns:a16="http://schemas.microsoft.com/office/drawing/2014/main" id="{6122CD7E-EFE1-4009-2140-F1DAB795D41F}"/>
              </a:ext>
            </a:extLst>
          </p:cNvPr>
          <p:cNvSpPr/>
          <p:nvPr/>
        </p:nvSpPr>
        <p:spPr>
          <a:xfrm>
            <a:off x="3049856" y="2737781"/>
            <a:ext cx="1892808" cy="457200"/>
          </a:xfrm>
          <a:prstGeom prst="rect">
            <a:avLst/>
          </a:prstGeom>
          <a:noFill/>
          <a:ln/>
        </p:spPr>
        <p:txBody>
          <a:bodyPr wrap="square" lIns="0" tIns="0" rIns="0" bIns="0" rtlCol="0" anchor="ctr">
            <a:normAutofit/>
          </a:bodyPr>
          <a:lstStyle/>
          <a:p>
            <a:pPr marL="0" indent="0" algn="ctr" rtl="1">
              <a:buNone/>
            </a:pPr>
            <a:r>
              <a:rPr lang="en-US" sz="1600" b="1" dirty="0">
                <a:solidFill>
                  <a:srgbClr val="1D355C"/>
                </a:solidFill>
                <a:latin typeface="Alexandria" pitchFamily="34" charset="0"/>
                <a:ea typeface="Alexandria" pitchFamily="34" charset="-122"/>
                <a:cs typeface="+mj-cs"/>
              </a:rPr>
              <a:t>عنوان البحث</a:t>
            </a:r>
            <a:endParaRPr lang="en-US" sz="1600" dirty="0">
              <a:cs typeface="+mj-cs"/>
            </a:endParaRPr>
          </a:p>
        </p:txBody>
      </p:sp>
      <p:sp>
        <p:nvSpPr>
          <p:cNvPr id="20" name="Shape 13">
            <a:extLst>
              <a:ext uri="{FF2B5EF4-FFF2-40B4-BE49-F238E27FC236}">
                <a16:creationId xmlns:a16="http://schemas.microsoft.com/office/drawing/2014/main" id="{32B28DE3-794A-0D64-099C-AE0333FB1891}"/>
              </a:ext>
            </a:extLst>
          </p:cNvPr>
          <p:cNvSpPr/>
          <p:nvPr/>
        </p:nvSpPr>
        <p:spPr>
          <a:xfrm>
            <a:off x="4983812" y="2792645"/>
            <a:ext cx="64008" cy="164592"/>
          </a:xfrm>
          <a:prstGeom prst="chevron">
            <a:avLst/>
          </a:prstGeom>
          <a:solidFill>
            <a:srgbClr val="21A8E0"/>
          </a:solidFill>
          <a:ln w="12700">
            <a:solidFill>
              <a:srgbClr val="21A8E0"/>
            </a:solidFill>
            <a:prstDash val="solid"/>
          </a:ln>
        </p:spPr>
      </p:sp>
      <p:sp>
        <p:nvSpPr>
          <p:cNvPr id="23" name="Shape 14">
            <a:extLst>
              <a:ext uri="{FF2B5EF4-FFF2-40B4-BE49-F238E27FC236}">
                <a16:creationId xmlns:a16="http://schemas.microsoft.com/office/drawing/2014/main" id="{E5E497E4-2577-24C7-01B0-F0E013141E98}"/>
              </a:ext>
            </a:extLst>
          </p:cNvPr>
          <p:cNvSpPr/>
          <p:nvPr/>
        </p:nvSpPr>
        <p:spPr>
          <a:xfrm>
            <a:off x="5061536" y="2628053"/>
            <a:ext cx="1947672" cy="603504"/>
          </a:xfrm>
          <a:prstGeom prst="roundRect">
            <a:avLst>
              <a:gd name="adj" fmla="val 9091"/>
            </a:avLst>
          </a:prstGeom>
          <a:solidFill>
            <a:srgbClr val="FFFFFF"/>
          </a:solidFill>
          <a:ln w="13970">
            <a:solidFill>
              <a:srgbClr val="21A8E0"/>
            </a:solidFill>
            <a:prstDash val="solid"/>
          </a:ln>
        </p:spPr>
      </p:sp>
      <p:sp>
        <p:nvSpPr>
          <p:cNvPr id="26" name="Text 15">
            <a:extLst>
              <a:ext uri="{FF2B5EF4-FFF2-40B4-BE49-F238E27FC236}">
                <a16:creationId xmlns:a16="http://schemas.microsoft.com/office/drawing/2014/main" id="{E451AC4D-8D7C-3417-16E0-16AAE3BB0749}"/>
              </a:ext>
            </a:extLst>
          </p:cNvPr>
          <p:cNvSpPr/>
          <p:nvPr/>
        </p:nvSpPr>
        <p:spPr>
          <a:xfrm>
            <a:off x="5088968" y="2737781"/>
            <a:ext cx="1892808" cy="457200"/>
          </a:xfrm>
          <a:prstGeom prst="rect">
            <a:avLst/>
          </a:prstGeom>
          <a:noFill/>
          <a:ln/>
        </p:spPr>
        <p:txBody>
          <a:bodyPr wrap="square" lIns="0" tIns="0" rIns="0" bIns="0" rtlCol="0" anchor="ctr">
            <a:normAutofit/>
          </a:bodyPr>
          <a:lstStyle/>
          <a:p>
            <a:pPr marL="0" indent="0" algn="ctr" rtl="1">
              <a:buNone/>
            </a:pPr>
            <a:r>
              <a:rPr lang="en-US" sz="1600" b="1" dirty="0">
                <a:solidFill>
                  <a:srgbClr val="1D355C"/>
                </a:solidFill>
                <a:latin typeface="Alexandria" pitchFamily="34" charset="0"/>
                <a:ea typeface="Alexandria" pitchFamily="34" charset="-122"/>
                <a:cs typeface="+mj-cs"/>
              </a:rPr>
              <a:t>الإطار البحثي</a:t>
            </a:r>
            <a:endParaRPr lang="en-US" sz="1600" dirty="0">
              <a:cs typeface="+mj-cs"/>
            </a:endParaRPr>
          </a:p>
        </p:txBody>
      </p:sp>
      <p:sp>
        <p:nvSpPr>
          <p:cNvPr id="29" name="Shape 16">
            <a:extLst>
              <a:ext uri="{FF2B5EF4-FFF2-40B4-BE49-F238E27FC236}">
                <a16:creationId xmlns:a16="http://schemas.microsoft.com/office/drawing/2014/main" id="{E060FDFC-215C-7EEE-29B7-E82D5DA99087}"/>
              </a:ext>
            </a:extLst>
          </p:cNvPr>
          <p:cNvSpPr/>
          <p:nvPr/>
        </p:nvSpPr>
        <p:spPr>
          <a:xfrm>
            <a:off x="7022924" y="2792645"/>
            <a:ext cx="64008" cy="164592"/>
          </a:xfrm>
          <a:prstGeom prst="chevron">
            <a:avLst/>
          </a:prstGeom>
          <a:solidFill>
            <a:srgbClr val="21A8E0"/>
          </a:solidFill>
          <a:ln w="12700">
            <a:solidFill>
              <a:srgbClr val="21A8E0"/>
            </a:solidFill>
            <a:prstDash val="solid"/>
          </a:ln>
        </p:spPr>
      </p:sp>
      <p:sp>
        <p:nvSpPr>
          <p:cNvPr id="32" name="Shape 17">
            <a:extLst>
              <a:ext uri="{FF2B5EF4-FFF2-40B4-BE49-F238E27FC236}">
                <a16:creationId xmlns:a16="http://schemas.microsoft.com/office/drawing/2014/main" id="{FF260ED5-CCE9-2977-57FD-BB1F177D6FE4}"/>
              </a:ext>
            </a:extLst>
          </p:cNvPr>
          <p:cNvSpPr/>
          <p:nvPr/>
        </p:nvSpPr>
        <p:spPr>
          <a:xfrm>
            <a:off x="7100648" y="2628053"/>
            <a:ext cx="1947672" cy="603504"/>
          </a:xfrm>
          <a:prstGeom prst="roundRect">
            <a:avLst>
              <a:gd name="adj" fmla="val 9091"/>
            </a:avLst>
          </a:prstGeom>
          <a:solidFill>
            <a:srgbClr val="FFFFFF"/>
          </a:solidFill>
          <a:ln w="13970">
            <a:solidFill>
              <a:srgbClr val="21A8E0"/>
            </a:solidFill>
            <a:prstDash val="solid"/>
          </a:ln>
        </p:spPr>
      </p:sp>
      <p:sp>
        <p:nvSpPr>
          <p:cNvPr id="35" name="Text 18">
            <a:extLst>
              <a:ext uri="{FF2B5EF4-FFF2-40B4-BE49-F238E27FC236}">
                <a16:creationId xmlns:a16="http://schemas.microsoft.com/office/drawing/2014/main" id="{B8DB6236-E084-E419-10A7-BA4504AA0723}"/>
              </a:ext>
            </a:extLst>
          </p:cNvPr>
          <p:cNvSpPr/>
          <p:nvPr/>
        </p:nvSpPr>
        <p:spPr>
          <a:xfrm>
            <a:off x="7128080" y="2737781"/>
            <a:ext cx="1892808" cy="457200"/>
          </a:xfrm>
          <a:prstGeom prst="rect">
            <a:avLst/>
          </a:prstGeom>
          <a:noFill/>
          <a:ln/>
        </p:spPr>
        <p:txBody>
          <a:bodyPr wrap="square" lIns="0" tIns="0" rIns="0" bIns="0" rtlCol="0" anchor="ctr">
            <a:normAutofit/>
          </a:bodyPr>
          <a:lstStyle/>
          <a:p>
            <a:pPr marL="0" indent="0" algn="ctr" rtl="1">
              <a:buNone/>
            </a:pPr>
            <a:r>
              <a:rPr lang="en-US" sz="1600" b="1" dirty="0">
                <a:solidFill>
                  <a:srgbClr val="1D355C"/>
                </a:solidFill>
                <a:latin typeface="Alexandria" pitchFamily="34" charset="0"/>
                <a:ea typeface="Alexandria" pitchFamily="34" charset="-122"/>
                <a:cs typeface="+mj-cs"/>
              </a:rPr>
              <a:t>الاستبيان</a:t>
            </a:r>
            <a:endParaRPr lang="en-US" sz="1600" dirty="0">
              <a:cs typeface="+mj-cs"/>
            </a:endParaRPr>
          </a:p>
        </p:txBody>
      </p:sp>
      <p:sp>
        <p:nvSpPr>
          <p:cNvPr id="38" name="Shape 19">
            <a:extLst>
              <a:ext uri="{FF2B5EF4-FFF2-40B4-BE49-F238E27FC236}">
                <a16:creationId xmlns:a16="http://schemas.microsoft.com/office/drawing/2014/main" id="{E758AC27-A94D-9FF9-7AE9-6FBAB1C141E8}"/>
              </a:ext>
            </a:extLst>
          </p:cNvPr>
          <p:cNvSpPr/>
          <p:nvPr/>
        </p:nvSpPr>
        <p:spPr>
          <a:xfrm>
            <a:off x="9062036" y="2792645"/>
            <a:ext cx="64008" cy="164592"/>
          </a:xfrm>
          <a:prstGeom prst="chevron">
            <a:avLst/>
          </a:prstGeom>
          <a:solidFill>
            <a:srgbClr val="21A8E0"/>
          </a:solidFill>
          <a:ln w="12700">
            <a:solidFill>
              <a:srgbClr val="21A8E0"/>
            </a:solidFill>
            <a:prstDash val="solid"/>
          </a:ln>
        </p:spPr>
      </p:sp>
      <p:sp>
        <p:nvSpPr>
          <p:cNvPr id="41" name="Shape 20">
            <a:extLst>
              <a:ext uri="{FF2B5EF4-FFF2-40B4-BE49-F238E27FC236}">
                <a16:creationId xmlns:a16="http://schemas.microsoft.com/office/drawing/2014/main" id="{476B2117-B76A-907D-6C67-EBCDC7B0A9AE}"/>
              </a:ext>
            </a:extLst>
          </p:cNvPr>
          <p:cNvSpPr/>
          <p:nvPr/>
        </p:nvSpPr>
        <p:spPr>
          <a:xfrm>
            <a:off x="9139760" y="2628053"/>
            <a:ext cx="1947672" cy="603504"/>
          </a:xfrm>
          <a:prstGeom prst="roundRect">
            <a:avLst>
              <a:gd name="adj" fmla="val 9091"/>
            </a:avLst>
          </a:prstGeom>
          <a:solidFill>
            <a:srgbClr val="FFFFFF"/>
          </a:solidFill>
          <a:ln w="13970">
            <a:solidFill>
              <a:srgbClr val="21A8E0"/>
            </a:solidFill>
            <a:prstDash val="solid"/>
          </a:ln>
        </p:spPr>
      </p:sp>
      <p:sp>
        <p:nvSpPr>
          <p:cNvPr id="44" name="Text 21">
            <a:extLst>
              <a:ext uri="{FF2B5EF4-FFF2-40B4-BE49-F238E27FC236}">
                <a16:creationId xmlns:a16="http://schemas.microsoft.com/office/drawing/2014/main" id="{D339722B-61D2-4914-1EF6-DCAC9F527B3F}"/>
              </a:ext>
            </a:extLst>
          </p:cNvPr>
          <p:cNvSpPr/>
          <p:nvPr/>
        </p:nvSpPr>
        <p:spPr>
          <a:xfrm>
            <a:off x="9167192" y="2737781"/>
            <a:ext cx="1892808" cy="457200"/>
          </a:xfrm>
          <a:prstGeom prst="rect">
            <a:avLst/>
          </a:prstGeom>
          <a:noFill/>
          <a:ln/>
        </p:spPr>
        <p:txBody>
          <a:bodyPr wrap="square" lIns="0" tIns="0" rIns="0" bIns="0" rtlCol="0" anchor="ctr">
            <a:normAutofit/>
          </a:bodyPr>
          <a:lstStyle/>
          <a:p>
            <a:pPr marL="0" indent="0" algn="ctr" rtl="1">
              <a:buNone/>
            </a:pPr>
            <a:r>
              <a:rPr lang="en-US" sz="1600" b="1" dirty="0">
                <a:solidFill>
                  <a:srgbClr val="1D355C"/>
                </a:solidFill>
                <a:latin typeface="Alexandria" pitchFamily="34" charset="0"/>
                <a:ea typeface="Alexandria" pitchFamily="34" charset="-122"/>
                <a:cs typeface="+mj-cs"/>
              </a:rPr>
              <a:t>النتائج والنسخة النهائية</a:t>
            </a:r>
            <a:endParaRPr lang="en-US" sz="1600" dirty="0">
              <a:cs typeface="+mj-cs"/>
            </a:endParaRPr>
          </a:p>
        </p:txBody>
      </p:sp>
      <p:sp>
        <p:nvSpPr>
          <p:cNvPr id="47" name="Shape 22">
            <a:extLst>
              <a:ext uri="{FF2B5EF4-FFF2-40B4-BE49-F238E27FC236}">
                <a16:creationId xmlns:a16="http://schemas.microsoft.com/office/drawing/2014/main" id="{3B7E1BD8-9B6A-15A4-8652-C537A927A789}"/>
              </a:ext>
            </a:extLst>
          </p:cNvPr>
          <p:cNvSpPr/>
          <p:nvPr/>
        </p:nvSpPr>
        <p:spPr>
          <a:xfrm>
            <a:off x="1193624" y="3771053"/>
            <a:ext cx="9098280" cy="1234440"/>
          </a:xfrm>
          <a:prstGeom prst="roundRect">
            <a:avLst>
              <a:gd name="adj" fmla="val 5926"/>
            </a:avLst>
          </a:prstGeom>
          <a:solidFill>
            <a:srgbClr val="EAF7FC"/>
          </a:solidFill>
          <a:ln w="12700">
            <a:solidFill>
              <a:srgbClr val="D8E7EF"/>
            </a:solidFill>
            <a:prstDash val="solid"/>
          </a:ln>
        </p:spPr>
      </p:sp>
      <p:sp>
        <p:nvSpPr>
          <p:cNvPr id="51" name="Shape 23">
            <a:extLst>
              <a:ext uri="{FF2B5EF4-FFF2-40B4-BE49-F238E27FC236}">
                <a16:creationId xmlns:a16="http://schemas.microsoft.com/office/drawing/2014/main" id="{57264670-F0DA-23A4-323C-B7FCFE7C359F}"/>
              </a:ext>
            </a:extLst>
          </p:cNvPr>
          <p:cNvSpPr/>
          <p:nvPr/>
        </p:nvSpPr>
        <p:spPr>
          <a:xfrm>
            <a:off x="8966024" y="3606461"/>
            <a:ext cx="1188720" cy="329184"/>
          </a:xfrm>
          <a:prstGeom prst="roundRect">
            <a:avLst>
              <a:gd name="adj" fmla="val 13889"/>
            </a:avLst>
          </a:prstGeom>
          <a:solidFill>
            <a:srgbClr val="21A8E0"/>
          </a:solidFill>
          <a:ln w="12700">
            <a:solidFill>
              <a:srgbClr val="21A8E0"/>
            </a:solidFill>
            <a:prstDash val="solid"/>
          </a:ln>
        </p:spPr>
      </p:sp>
      <p:sp>
        <p:nvSpPr>
          <p:cNvPr id="54" name="Text 24">
            <a:extLst>
              <a:ext uri="{FF2B5EF4-FFF2-40B4-BE49-F238E27FC236}">
                <a16:creationId xmlns:a16="http://schemas.microsoft.com/office/drawing/2014/main" id="{893A2AC9-719D-5BD8-3EFD-47EFEF3E222A}"/>
              </a:ext>
            </a:extLst>
          </p:cNvPr>
          <p:cNvSpPr/>
          <p:nvPr/>
        </p:nvSpPr>
        <p:spPr>
          <a:xfrm>
            <a:off x="8966024" y="367961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الفكرة العامة</a:t>
            </a:r>
            <a:endParaRPr lang="en-US" sz="1300" dirty="0">
              <a:cs typeface="+mj-cs"/>
            </a:endParaRPr>
          </a:p>
        </p:txBody>
      </p:sp>
      <p:sp>
        <p:nvSpPr>
          <p:cNvPr id="57" name="Text 25">
            <a:extLst>
              <a:ext uri="{FF2B5EF4-FFF2-40B4-BE49-F238E27FC236}">
                <a16:creationId xmlns:a16="http://schemas.microsoft.com/office/drawing/2014/main" id="{B4037D69-6588-C269-4E13-B8F0B3E84194}"/>
              </a:ext>
            </a:extLst>
          </p:cNvPr>
          <p:cNvSpPr/>
          <p:nvPr/>
        </p:nvSpPr>
        <p:spPr>
          <a:xfrm>
            <a:off x="1358216" y="3999653"/>
            <a:ext cx="8769096" cy="914400"/>
          </a:xfrm>
          <a:prstGeom prst="rect">
            <a:avLst/>
          </a:prstGeom>
          <a:noFill/>
          <a:ln/>
        </p:spPr>
        <p:txBody>
          <a:bodyPr wrap="square" lIns="508" tIns="508" rIns="508" bIns="508" rtlCol="0" anchor="t">
            <a:normAutofit/>
          </a:bodyPr>
          <a:lstStyle/>
          <a:p>
            <a:pPr marL="0" indent="0" algn="r" rtl="1">
              <a:buNone/>
            </a:pPr>
            <a:r>
              <a:rPr lang="en-US" sz="2000" dirty="0">
                <a:solidFill>
                  <a:srgbClr val="333333"/>
                </a:solidFill>
                <a:latin typeface="Alexandria" pitchFamily="34" charset="0"/>
                <a:ea typeface="Alexandria" pitchFamily="34" charset="-122"/>
                <a:cs typeface="+mj-cs"/>
              </a:rPr>
              <a:t>المشروع البحثي بناء مترابط: كل عنصر يجب أن ينسجم مع ما قبله وما بعده، وليس مجرد أجزاء منفصلة.</a:t>
            </a:r>
            <a:endParaRPr lang="en-US" sz="2000" dirty="0">
              <a:cs typeface="+mj-cs"/>
            </a:endParaRPr>
          </a:p>
        </p:txBody>
      </p:sp>
    </p:spTree>
    <p:extLst>
      <p:ext uri="{BB962C8B-B14F-4D97-AF65-F5344CB8AC3E}">
        <p14:creationId xmlns:p14="http://schemas.microsoft.com/office/powerpoint/2010/main" val="32105381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3C3ECD-7708-B2C0-50FE-97670EF3DF4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AD4C4BE-2336-C19A-C640-ACF187C711A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86FF301-4081-B2EC-4141-B9A8D2BBB03B}"/>
              </a:ext>
            </a:extLst>
          </p:cNvPr>
          <p:cNvSpPr txBox="1"/>
          <p:nvPr/>
        </p:nvSpPr>
        <p:spPr>
          <a:xfrm>
            <a:off x="6329596" y="1128103"/>
            <a:ext cx="4653035" cy="523220"/>
          </a:xfrm>
          <a:prstGeom prst="rect">
            <a:avLst/>
          </a:prstGeom>
          <a:noFill/>
        </p:spPr>
        <p:txBody>
          <a:bodyPr wrap="square" rtlCol="0">
            <a:spAutoFit/>
          </a:bodyPr>
          <a:lstStyle/>
          <a:p>
            <a:pPr algn="r" rtl="1"/>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الهيكل</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الأكاديمي</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الكامل</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a:t>
            </a:r>
            <a:r>
              <a:rPr lang="en-US" sz="2800" b="1" dirty="0" err="1">
                <a:solidFill>
                  <a:srgbClr val="1D355C"/>
                </a:solidFill>
                <a:latin typeface="Times New Roman" panose="02020603050405020304" pitchFamily="18" charset="0"/>
                <a:ea typeface="Alexandria" pitchFamily="34" charset="-122"/>
                <a:cs typeface="Times New Roman" panose="02020603050405020304" pitchFamily="18" charset="0"/>
              </a:rPr>
              <a:t>للبحث</a:t>
            </a:r>
            <a:r>
              <a:rPr lang="en-US" sz="2800" b="1" dirty="0">
                <a:solidFill>
                  <a:srgbClr val="1D355C"/>
                </a:solidFill>
                <a:latin typeface="Times New Roman" panose="02020603050405020304" pitchFamily="18" charset="0"/>
                <a:ea typeface="Alexandria" pitchFamily="34" charset="-122"/>
                <a:cs typeface="Times New Roman" panose="02020603050405020304" pitchFamily="18" charset="0"/>
              </a:rPr>
              <a:t> (1)</a:t>
            </a:r>
            <a:endParaRPr lang="en-US" sz="2800" dirty="0">
              <a:latin typeface="Times New Roman" panose="02020603050405020304" pitchFamily="18" charset="0"/>
              <a:cs typeface="Times New Roman" panose="02020603050405020304" pitchFamily="18" charset="0"/>
            </a:endParaRPr>
          </a:p>
        </p:txBody>
      </p:sp>
      <p:sp>
        <p:nvSpPr>
          <p:cNvPr id="63" name="Text 27">
            <a:extLst>
              <a:ext uri="{FF2B5EF4-FFF2-40B4-BE49-F238E27FC236}">
                <a16:creationId xmlns:a16="http://schemas.microsoft.com/office/drawing/2014/main" id="{4C9A419C-437F-8C4B-BC5C-5AB5F420F525}"/>
              </a:ext>
            </a:extLst>
          </p:cNvPr>
          <p:cNvSpPr/>
          <p:nvPr/>
        </p:nvSpPr>
        <p:spPr>
          <a:xfrm>
            <a:off x="10299835"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7" name="Shape 9">
            <a:extLst>
              <a:ext uri="{FF2B5EF4-FFF2-40B4-BE49-F238E27FC236}">
                <a16:creationId xmlns:a16="http://schemas.microsoft.com/office/drawing/2014/main" id="{C1B0ECD9-716D-08EF-3A09-C1E5988A72E5}"/>
              </a:ext>
            </a:extLst>
          </p:cNvPr>
          <p:cNvSpPr/>
          <p:nvPr/>
        </p:nvSpPr>
        <p:spPr>
          <a:xfrm>
            <a:off x="10938483" y="2080504"/>
            <a:ext cx="137160" cy="137160"/>
          </a:xfrm>
          <a:prstGeom prst="ellipse">
            <a:avLst/>
          </a:prstGeom>
          <a:solidFill>
            <a:srgbClr val="21A8E0"/>
          </a:solidFill>
          <a:ln w="12700">
            <a:solidFill>
              <a:srgbClr val="21A8E0"/>
            </a:solidFill>
            <a:prstDash val="solid"/>
          </a:ln>
        </p:spPr>
      </p:sp>
      <p:sp>
        <p:nvSpPr>
          <p:cNvPr id="9" name="Text 10">
            <a:extLst>
              <a:ext uri="{FF2B5EF4-FFF2-40B4-BE49-F238E27FC236}">
                <a16:creationId xmlns:a16="http://schemas.microsoft.com/office/drawing/2014/main" id="{98795F93-971E-3DEF-63D6-7531B269C88E}"/>
              </a:ext>
            </a:extLst>
          </p:cNvPr>
          <p:cNvSpPr/>
          <p:nvPr/>
        </p:nvSpPr>
        <p:spPr>
          <a:xfrm>
            <a:off x="2187675" y="194334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 صفحة الغلاف</a:t>
            </a:r>
          </a:p>
        </p:txBody>
      </p:sp>
      <p:sp>
        <p:nvSpPr>
          <p:cNvPr id="11" name="Shape 11">
            <a:extLst>
              <a:ext uri="{FF2B5EF4-FFF2-40B4-BE49-F238E27FC236}">
                <a16:creationId xmlns:a16="http://schemas.microsoft.com/office/drawing/2014/main" id="{6A4B3395-77B0-649A-BFF9-F4D0787530D9}"/>
              </a:ext>
            </a:extLst>
          </p:cNvPr>
          <p:cNvSpPr/>
          <p:nvPr/>
        </p:nvSpPr>
        <p:spPr>
          <a:xfrm>
            <a:off x="10938483" y="2464552"/>
            <a:ext cx="137160" cy="137160"/>
          </a:xfrm>
          <a:prstGeom prst="ellipse">
            <a:avLst/>
          </a:prstGeom>
          <a:solidFill>
            <a:srgbClr val="21A8E0"/>
          </a:solidFill>
          <a:ln w="12700">
            <a:solidFill>
              <a:srgbClr val="21A8E0"/>
            </a:solidFill>
            <a:prstDash val="solid"/>
          </a:ln>
        </p:spPr>
      </p:sp>
      <p:sp>
        <p:nvSpPr>
          <p:cNvPr id="13" name="Text 12">
            <a:extLst>
              <a:ext uri="{FF2B5EF4-FFF2-40B4-BE49-F238E27FC236}">
                <a16:creationId xmlns:a16="http://schemas.microsoft.com/office/drawing/2014/main" id="{6FF97E34-0E66-BA46-9111-3FF0B07A4DB4}"/>
              </a:ext>
            </a:extLst>
          </p:cNvPr>
          <p:cNvSpPr/>
          <p:nvPr/>
        </p:nvSpPr>
        <p:spPr>
          <a:xfrm>
            <a:off x="2187675" y="232739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2. عنوان البحث</a:t>
            </a:r>
            <a:endParaRPr lang="en-US" sz="2000" dirty="0">
              <a:cs typeface="+mj-cs"/>
            </a:endParaRPr>
          </a:p>
        </p:txBody>
      </p:sp>
      <p:sp>
        <p:nvSpPr>
          <p:cNvPr id="15" name="Shape 13">
            <a:extLst>
              <a:ext uri="{FF2B5EF4-FFF2-40B4-BE49-F238E27FC236}">
                <a16:creationId xmlns:a16="http://schemas.microsoft.com/office/drawing/2014/main" id="{39FA794F-3DD3-F8BF-7FEC-260844C24A1A}"/>
              </a:ext>
            </a:extLst>
          </p:cNvPr>
          <p:cNvSpPr/>
          <p:nvPr/>
        </p:nvSpPr>
        <p:spPr>
          <a:xfrm>
            <a:off x="10938483" y="2848600"/>
            <a:ext cx="137160" cy="137160"/>
          </a:xfrm>
          <a:prstGeom prst="ellipse">
            <a:avLst/>
          </a:prstGeom>
          <a:solidFill>
            <a:srgbClr val="21A8E0"/>
          </a:solidFill>
          <a:ln w="12700">
            <a:solidFill>
              <a:srgbClr val="21A8E0"/>
            </a:solidFill>
            <a:prstDash val="solid"/>
          </a:ln>
        </p:spPr>
      </p:sp>
      <p:sp>
        <p:nvSpPr>
          <p:cNvPr id="17" name="Text 14">
            <a:extLst>
              <a:ext uri="{FF2B5EF4-FFF2-40B4-BE49-F238E27FC236}">
                <a16:creationId xmlns:a16="http://schemas.microsoft.com/office/drawing/2014/main" id="{56CADC5D-96B5-8863-46CF-5D03C7C4FA92}"/>
              </a:ext>
            </a:extLst>
          </p:cNvPr>
          <p:cNvSpPr/>
          <p:nvPr/>
        </p:nvSpPr>
        <p:spPr>
          <a:xfrm>
            <a:off x="2187675" y="271144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3. المقدمة</a:t>
            </a:r>
            <a:endParaRPr lang="en-US" sz="2000" dirty="0">
              <a:cs typeface="+mj-cs"/>
            </a:endParaRPr>
          </a:p>
        </p:txBody>
      </p:sp>
      <p:sp>
        <p:nvSpPr>
          <p:cNvPr id="19" name="Shape 15">
            <a:extLst>
              <a:ext uri="{FF2B5EF4-FFF2-40B4-BE49-F238E27FC236}">
                <a16:creationId xmlns:a16="http://schemas.microsoft.com/office/drawing/2014/main" id="{64964584-3C1E-3FFD-0D9E-6A83DC0941EC}"/>
              </a:ext>
            </a:extLst>
          </p:cNvPr>
          <p:cNvSpPr/>
          <p:nvPr/>
        </p:nvSpPr>
        <p:spPr>
          <a:xfrm>
            <a:off x="10938483" y="3232648"/>
            <a:ext cx="137160" cy="137160"/>
          </a:xfrm>
          <a:prstGeom prst="ellipse">
            <a:avLst/>
          </a:prstGeom>
          <a:solidFill>
            <a:srgbClr val="21A8E0"/>
          </a:solidFill>
          <a:ln w="12700">
            <a:solidFill>
              <a:srgbClr val="21A8E0"/>
            </a:solidFill>
            <a:prstDash val="solid"/>
          </a:ln>
        </p:spPr>
      </p:sp>
      <p:sp>
        <p:nvSpPr>
          <p:cNvPr id="21" name="Text 16">
            <a:extLst>
              <a:ext uri="{FF2B5EF4-FFF2-40B4-BE49-F238E27FC236}">
                <a16:creationId xmlns:a16="http://schemas.microsoft.com/office/drawing/2014/main" id="{3CDB1AA8-9DE9-25B8-8F89-D485E2C38034}"/>
              </a:ext>
            </a:extLst>
          </p:cNvPr>
          <p:cNvSpPr/>
          <p:nvPr/>
        </p:nvSpPr>
        <p:spPr>
          <a:xfrm>
            <a:off x="2187675" y="309548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4. مشكلة البحث</a:t>
            </a:r>
          </a:p>
        </p:txBody>
      </p:sp>
      <p:sp>
        <p:nvSpPr>
          <p:cNvPr id="23" name="Shape 17">
            <a:extLst>
              <a:ext uri="{FF2B5EF4-FFF2-40B4-BE49-F238E27FC236}">
                <a16:creationId xmlns:a16="http://schemas.microsoft.com/office/drawing/2014/main" id="{84F3B630-D1E0-05F7-F7AD-5A23AE5BAAE5}"/>
              </a:ext>
            </a:extLst>
          </p:cNvPr>
          <p:cNvSpPr/>
          <p:nvPr/>
        </p:nvSpPr>
        <p:spPr>
          <a:xfrm>
            <a:off x="10938483" y="3616696"/>
            <a:ext cx="137160" cy="137160"/>
          </a:xfrm>
          <a:prstGeom prst="ellipse">
            <a:avLst/>
          </a:prstGeom>
          <a:solidFill>
            <a:srgbClr val="21A8E0"/>
          </a:solidFill>
          <a:ln w="12700">
            <a:solidFill>
              <a:srgbClr val="21A8E0"/>
            </a:solidFill>
            <a:prstDash val="solid"/>
          </a:ln>
        </p:spPr>
      </p:sp>
      <p:sp>
        <p:nvSpPr>
          <p:cNvPr id="25" name="Text 18">
            <a:extLst>
              <a:ext uri="{FF2B5EF4-FFF2-40B4-BE49-F238E27FC236}">
                <a16:creationId xmlns:a16="http://schemas.microsoft.com/office/drawing/2014/main" id="{868777B4-0A04-706D-5D7E-858476ED80CE}"/>
              </a:ext>
            </a:extLst>
          </p:cNvPr>
          <p:cNvSpPr/>
          <p:nvPr/>
        </p:nvSpPr>
        <p:spPr>
          <a:xfrm>
            <a:off x="2187675" y="347953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5. أهمية البحث</a:t>
            </a:r>
          </a:p>
        </p:txBody>
      </p:sp>
      <p:sp>
        <p:nvSpPr>
          <p:cNvPr id="27" name="Shape 19">
            <a:extLst>
              <a:ext uri="{FF2B5EF4-FFF2-40B4-BE49-F238E27FC236}">
                <a16:creationId xmlns:a16="http://schemas.microsoft.com/office/drawing/2014/main" id="{06838F59-2821-5B97-CE48-15AA9DCFA462}"/>
              </a:ext>
            </a:extLst>
          </p:cNvPr>
          <p:cNvSpPr/>
          <p:nvPr/>
        </p:nvSpPr>
        <p:spPr>
          <a:xfrm>
            <a:off x="10938483" y="4000744"/>
            <a:ext cx="137160" cy="137160"/>
          </a:xfrm>
          <a:prstGeom prst="ellipse">
            <a:avLst/>
          </a:prstGeom>
          <a:solidFill>
            <a:srgbClr val="21A8E0"/>
          </a:solidFill>
          <a:ln w="12700">
            <a:solidFill>
              <a:srgbClr val="21A8E0"/>
            </a:solidFill>
            <a:prstDash val="solid"/>
          </a:ln>
        </p:spPr>
      </p:sp>
      <p:sp>
        <p:nvSpPr>
          <p:cNvPr id="29" name="Text 20">
            <a:extLst>
              <a:ext uri="{FF2B5EF4-FFF2-40B4-BE49-F238E27FC236}">
                <a16:creationId xmlns:a16="http://schemas.microsoft.com/office/drawing/2014/main" id="{EC02E04A-2593-3D34-D2EE-786AB296B592}"/>
              </a:ext>
            </a:extLst>
          </p:cNvPr>
          <p:cNvSpPr/>
          <p:nvPr/>
        </p:nvSpPr>
        <p:spPr>
          <a:xfrm>
            <a:off x="2187675" y="386358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6. أهداف البحث</a:t>
            </a:r>
          </a:p>
        </p:txBody>
      </p:sp>
      <p:sp>
        <p:nvSpPr>
          <p:cNvPr id="31" name="Shape 21">
            <a:extLst>
              <a:ext uri="{FF2B5EF4-FFF2-40B4-BE49-F238E27FC236}">
                <a16:creationId xmlns:a16="http://schemas.microsoft.com/office/drawing/2014/main" id="{0F7D00C1-2552-2B12-4D8A-004EB74C0532}"/>
              </a:ext>
            </a:extLst>
          </p:cNvPr>
          <p:cNvSpPr/>
          <p:nvPr/>
        </p:nvSpPr>
        <p:spPr>
          <a:xfrm>
            <a:off x="10938483" y="4384792"/>
            <a:ext cx="137160" cy="137160"/>
          </a:xfrm>
          <a:prstGeom prst="ellipse">
            <a:avLst/>
          </a:prstGeom>
          <a:solidFill>
            <a:srgbClr val="21A8E0"/>
          </a:solidFill>
          <a:ln w="12700">
            <a:solidFill>
              <a:srgbClr val="21A8E0"/>
            </a:solidFill>
            <a:prstDash val="solid"/>
          </a:ln>
        </p:spPr>
      </p:sp>
      <p:sp>
        <p:nvSpPr>
          <p:cNvPr id="33" name="Text 22">
            <a:extLst>
              <a:ext uri="{FF2B5EF4-FFF2-40B4-BE49-F238E27FC236}">
                <a16:creationId xmlns:a16="http://schemas.microsoft.com/office/drawing/2014/main" id="{EE54FEAA-D3E2-3FC6-D57B-B22D3592CA78}"/>
              </a:ext>
            </a:extLst>
          </p:cNvPr>
          <p:cNvSpPr/>
          <p:nvPr/>
        </p:nvSpPr>
        <p:spPr>
          <a:xfrm>
            <a:off x="2187675" y="424763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7. التساؤلات / الفروض - إن وجدت</a:t>
            </a:r>
          </a:p>
        </p:txBody>
      </p:sp>
      <p:sp>
        <p:nvSpPr>
          <p:cNvPr id="35" name="Shape 23">
            <a:extLst>
              <a:ext uri="{FF2B5EF4-FFF2-40B4-BE49-F238E27FC236}">
                <a16:creationId xmlns:a16="http://schemas.microsoft.com/office/drawing/2014/main" id="{41C5C4B0-193F-73CD-5B03-AB67F8D28EE4}"/>
              </a:ext>
            </a:extLst>
          </p:cNvPr>
          <p:cNvSpPr/>
          <p:nvPr/>
        </p:nvSpPr>
        <p:spPr>
          <a:xfrm>
            <a:off x="10938483" y="4768840"/>
            <a:ext cx="137160" cy="137160"/>
          </a:xfrm>
          <a:prstGeom prst="ellipse">
            <a:avLst/>
          </a:prstGeom>
          <a:solidFill>
            <a:srgbClr val="21A8E0"/>
          </a:solidFill>
          <a:ln w="12700">
            <a:solidFill>
              <a:srgbClr val="21A8E0"/>
            </a:solidFill>
            <a:prstDash val="solid"/>
          </a:ln>
        </p:spPr>
      </p:sp>
      <p:sp>
        <p:nvSpPr>
          <p:cNvPr id="37" name="Text 24">
            <a:extLst>
              <a:ext uri="{FF2B5EF4-FFF2-40B4-BE49-F238E27FC236}">
                <a16:creationId xmlns:a16="http://schemas.microsoft.com/office/drawing/2014/main" id="{388A6287-0CAF-5E66-942F-2F74AE1DCB7A}"/>
              </a:ext>
            </a:extLst>
          </p:cNvPr>
          <p:cNvSpPr/>
          <p:nvPr/>
        </p:nvSpPr>
        <p:spPr>
          <a:xfrm>
            <a:off x="2187675" y="463168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8. الدراسات السابقة</a:t>
            </a:r>
          </a:p>
        </p:txBody>
      </p:sp>
      <p:sp>
        <p:nvSpPr>
          <p:cNvPr id="39" name="Shape 25">
            <a:extLst>
              <a:ext uri="{FF2B5EF4-FFF2-40B4-BE49-F238E27FC236}">
                <a16:creationId xmlns:a16="http://schemas.microsoft.com/office/drawing/2014/main" id="{16D78146-18BC-A234-A2DD-DAFB4F32E3CE}"/>
              </a:ext>
            </a:extLst>
          </p:cNvPr>
          <p:cNvSpPr/>
          <p:nvPr/>
        </p:nvSpPr>
        <p:spPr>
          <a:xfrm>
            <a:off x="10938483" y="5152888"/>
            <a:ext cx="137160" cy="137160"/>
          </a:xfrm>
          <a:prstGeom prst="ellipse">
            <a:avLst/>
          </a:prstGeom>
          <a:solidFill>
            <a:srgbClr val="21A8E0"/>
          </a:solidFill>
          <a:ln w="12700">
            <a:solidFill>
              <a:srgbClr val="21A8E0"/>
            </a:solidFill>
            <a:prstDash val="solid"/>
          </a:ln>
        </p:spPr>
      </p:sp>
      <p:sp>
        <p:nvSpPr>
          <p:cNvPr id="41" name="Text 26">
            <a:extLst>
              <a:ext uri="{FF2B5EF4-FFF2-40B4-BE49-F238E27FC236}">
                <a16:creationId xmlns:a16="http://schemas.microsoft.com/office/drawing/2014/main" id="{CAB5961E-24EB-1C2F-97AC-1F2EE2EEA0F3}"/>
              </a:ext>
            </a:extLst>
          </p:cNvPr>
          <p:cNvSpPr/>
          <p:nvPr/>
        </p:nvSpPr>
        <p:spPr>
          <a:xfrm>
            <a:off x="2187675" y="501572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9. الإطار النظري / المعرفي - إن وجدت</a:t>
            </a:r>
            <a:endParaRPr lang="en-US" sz="2000" dirty="0">
              <a:cs typeface="+mj-cs"/>
            </a:endParaRPr>
          </a:p>
        </p:txBody>
      </p:sp>
      <p:sp>
        <p:nvSpPr>
          <p:cNvPr id="43" name="Shape 27">
            <a:extLst>
              <a:ext uri="{FF2B5EF4-FFF2-40B4-BE49-F238E27FC236}">
                <a16:creationId xmlns:a16="http://schemas.microsoft.com/office/drawing/2014/main" id="{895329B7-5BBA-5789-7FFF-21AADB5D54F8}"/>
              </a:ext>
            </a:extLst>
          </p:cNvPr>
          <p:cNvSpPr/>
          <p:nvPr/>
        </p:nvSpPr>
        <p:spPr>
          <a:xfrm>
            <a:off x="10938483" y="5536936"/>
            <a:ext cx="137160" cy="137160"/>
          </a:xfrm>
          <a:prstGeom prst="ellipse">
            <a:avLst/>
          </a:prstGeom>
          <a:solidFill>
            <a:srgbClr val="21A8E0"/>
          </a:solidFill>
          <a:ln w="12700">
            <a:solidFill>
              <a:srgbClr val="21A8E0"/>
            </a:solidFill>
            <a:prstDash val="solid"/>
          </a:ln>
        </p:spPr>
      </p:sp>
      <p:sp>
        <p:nvSpPr>
          <p:cNvPr id="45" name="Text 28">
            <a:extLst>
              <a:ext uri="{FF2B5EF4-FFF2-40B4-BE49-F238E27FC236}">
                <a16:creationId xmlns:a16="http://schemas.microsoft.com/office/drawing/2014/main" id="{F59709C7-EC75-39D9-25F8-423A7E2A5187}"/>
              </a:ext>
            </a:extLst>
          </p:cNvPr>
          <p:cNvSpPr/>
          <p:nvPr/>
        </p:nvSpPr>
        <p:spPr>
          <a:xfrm>
            <a:off x="2187675" y="539977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10. المتغيرات</a:t>
            </a:r>
            <a:endParaRPr lang="en-US" sz="2000" dirty="0">
              <a:cs typeface="+mj-cs"/>
            </a:endParaRPr>
          </a:p>
        </p:txBody>
      </p:sp>
    </p:spTree>
    <p:extLst>
      <p:ext uri="{BB962C8B-B14F-4D97-AF65-F5344CB8AC3E}">
        <p14:creationId xmlns:p14="http://schemas.microsoft.com/office/powerpoint/2010/main" val="15596065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F3E943E-1E59-A127-3053-9EEA4527B97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4663921-ECF2-FB2E-B6A5-9C4618B22A2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65365F86-4BDC-5AF4-7546-81CA124AF468}"/>
              </a:ext>
            </a:extLst>
          </p:cNvPr>
          <p:cNvSpPr txBox="1"/>
          <p:nvPr/>
        </p:nvSpPr>
        <p:spPr>
          <a:xfrm>
            <a:off x="6329596" y="1128103"/>
            <a:ext cx="4653035" cy="523220"/>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mj-cs"/>
              </a:rPr>
              <a:t>الهيكل الأكاديمي الكامل للبحث (2)</a:t>
            </a:r>
            <a:endParaRPr lang="en-US" sz="2800" dirty="0">
              <a:cs typeface="+mj-cs"/>
            </a:endParaRPr>
          </a:p>
        </p:txBody>
      </p:sp>
      <p:sp>
        <p:nvSpPr>
          <p:cNvPr id="63" name="Text 27">
            <a:extLst>
              <a:ext uri="{FF2B5EF4-FFF2-40B4-BE49-F238E27FC236}">
                <a16:creationId xmlns:a16="http://schemas.microsoft.com/office/drawing/2014/main" id="{B88661F7-2BFA-7597-38B4-50EF4A9132EA}"/>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96" name="Shape 9">
            <a:extLst>
              <a:ext uri="{FF2B5EF4-FFF2-40B4-BE49-F238E27FC236}">
                <a16:creationId xmlns:a16="http://schemas.microsoft.com/office/drawing/2014/main" id="{F2EF7E4D-91BC-F89D-244F-B425C069A743}"/>
              </a:ext>
            </a:extLst>
          </p:cNvPr>
          <p:cNvSpPr/>
          <p:nvPr/>
        </p:nvSpPr>
        <p:spPr>
          <a:xfrm>
            <a:off x="10952656" y="2104814"/>
            <a:ext cx="137160" cy="137160"/>
          </a:xfrm>
          <a:prstGeom prst="ellipse">
            <a:avLst/>
          </a:prstGeom>
          <a:solidFill>
            <a:srgbClr val="21A8E0"/>
          </a:solidFill>
          <a:ln w="12700">
            <a:solidFill>
              <a:srgbClr val="21A8E0"/>
            </a:solidFill>
            <a:prstDash val="solid"/>
          </a:ln>
        </p:spPr>
      </p:sp>
      <p:sp>
        <p:nvSpPr>
          <p:cNvPr id="98" name="Text 10">
            <a:extLst>
              <a:ext uri="{FF2B5EF4-FFF2-40B4-BE49-F238E27FC236}">
                <a16:creationId xmlns:a16="http://schemas.microsoft.com/office/drawing/2014/main" id="{8871DB66-4435-B583-6D25-FB12DC624FDD}"/>
              </a:ext>
            </a:extLst>
          </p:cNvPr>
          <p:cNvSpPr/>
          <p:nvPr/>
        </p:nvSpPr>
        <p:spPr>
          <a:xfrm>
            <a:off x="2201848" y="196765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11. الإجراءات المنهجية</a:t>
            </a:r>
            <a:endParaRPr lang="en-US" sz="2000" dirty="0">
              <a:cs typeface="+mj-cs"/>
            </a:endParaRPr>
          </a:p>
        </p:txBody>
      </p:sp>
      <p:sp>
        <p:nvSpPr>
          <p:cNvPr id="100" name="Shape 11">
            <a:extLst>
              <a:ext uri="{FF2B5EF4-FFF2-40B4-BE49-F238E27FC236}">
                <a16:creationId xmlns:a16="http://schemas.microsoft.com/office/drawing/2014/main" id="{C558E8C1-60AB-B98F-DAD3-A7DBC07D65F6}"/>
              </a:ext>
            </a:extLst>
          </p:cNvPr>
          <p:cNvSpPr/>
          <p:nvPr/>
        </p:nvSpPr>
        <p:spPr>
          <a:xfrm>
            <a:off x="10952656" y="2488862"/>
            <a:ext cx="137160" cy="137160"/>
          </a:xfrm>
          <a:prstGeom prst="ellipse">
            <a:avLst/>
          </a:prstGeom>
          <a:solidFill>
            <a:srgbClr val="21A8E0"/>
          </a:solidFill>
          <a:ln w="12700">
            <a:solidFill>
              <a:srgbClr val="21A8E0"/>
            </a:solidFill>
            <a:prstDash val="solid"/>
          </a:ln>
        </p:spPr>
      </p:sp>
      <p:sp>
        <p:nvSpPr>
          <p:cNvPr id="102" name="Text 12">
            <a:extLst>
              <a:ext uri="{FF2B5EF4-FFF2-40B4-BE49-F238E27FC236}">
                <a16:creationId xmlns:a16="http://schemas.microsoft.com/office/drawing/2014/main" id="{96AAA827-5403-01F5-A732-F3C9269AE296}"/>
              </a:ext>
            </a:extLst>
          </p:cNvPr>
          <p:cNvSpPr/>
          <p:nvPr/>
        </p:nvSpPr>
        <p:spPr>
          <a:xfrm>
            <a:off x="2201848" y="235170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12. مجتمع البحث والعينة</a:t>
            </a:r>
            <a:endParaRPr lang="en-US" sz="2000" dirty="0">
              <a:cs typeface="+mj-cs"/>
            </a:endParaRPr>
          </a:p>
        </p:txBody>
      </p:sp>
      <p:sp>
        <p:nvSpPr>
          <p:cNvPr id="104" name="Shape 13">
            <a:extLst>
              <a:ext uri="{FF2B5EF4-FFF2-40B4-BE49-F238E27FC236}">
                <a16:creationId xmlns:a16="http://schemas.microsoft.com/office/drawing/2014/main" id="{E295777F-A660-41E1-9D1C-BA52126C7889}"/>
              </a:ext>
            </a:extLst>
          </p:cNvPr>
          <p:cNvSpPr/>
          <p:nvPr/>
        </p:nvSpPr>
        <p:spPr>
          <a:xfrm>
            <a:off x="10952656" y="2872910"/>
            <a:ext cx="137160" cy="137160"/>
          </a:xfrm>
          <a:prstGeom prst="ellipse">
            <a:avLst/>
          </a:prstGeom>
          <a:solidFill>
            <a:srgbClr val="21A8E0"/>
          </a:solidFill>
          <a:ln w="12700">
            <a:solidFill>
              <a:srgbClr val="21A8E0"/>
            </a:solidFill>
            <a:prstDash val="solid"/>
          </a:ln>
        </p:spPr>
      </p:sp>
      <p:sp>
        <p:nvSpPr>
          <p:cNvPr id="106" name="Text 14">
            <a:extLst>
              <a:ext uri="{FF2B5EF4-FFF2-40B4-BE49-F238E27FC236}">
                <a16:creationId xmlns:a16="http://schemas.microsoft.com/office/drawing/2014/main" id="{AC309FE3-E43F-96F4-32CF-67C7FDCABADD}"/>
              </a:ext>
            </a:extLst>
          </p:cNvPr>
          <p:cNvSpPr/>
          <p:nvPr/>
        </p:nvSpPr>
        <p:spPr>
          <a:xfrm>
            <a:off x="2201848" y="273575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13. أداة جمع البيانات</a:t>
            </a:r>
            <a:endParaRPr lang="en-US" sz="2000" dirty="0">
              <a:cs typeface="+mj-cs"/>
            </a:endParaRPr>
          </a:p>
        </p:txBody>
      </p:sp>
      <p:sp>
        <p:nvSpPr>
          <p:cNvPr id="108" name="Shape 15">
            <a:extLst>
              <a:ext uri="{FF2B5EF4-FFF2-40B4-BE49-F238E27FC236}">
                <a16:creationId xmlns:a16="http://schemas.microsoft.com/office/drawing/2014/main" id="{31847C0D-C306-6F04-BF1E-185B556735A1}"/>
              </a:ext>
            </a:extLst>
          </p:cNvPr>
          <p:cNvSpPr/>
          <p:nvPr/>
        </p:nvSpPr>
        <p:spPr>
          <a:xfrm>
            <a:off x="10952656" y="3256958"/>
            <a:ext cx="137160" cy="137160"/>
          </a:xfrm>
          <a:prstGeom prst="ellipse">
            <a:avLst/>
          </a:prstGeom>
          <a:solidFill>
            <a:srgbClr val="21A8E0"/>
          </a:solidFill>
          <a:ln w="12700">
            <a:solidFill>
              <a:srgbClr val="21A8E0"/>
            </a:solidFill>
            <a:prstDash val="solid"/>
          </a:ln>
        </p:spPr>
      </p:sp>
      <p:sp>
        <p:nvSpPr>
          <p:cNvPr id="110" name="Text 16">
            <a:extLst>
              <a:ext uri="{FF2B5EF4-FFF2-40B4-BE49-F238E27FC236}">
                <a16:creationId xmlns:a16="http://schemas.microsoft.com/office/drawing/2014/main" id="{F9C83F0F-ABF3-0F5A-5563-75587739FC06}"/>
              </a:ext>
            </a:extLst>
          </p:cNvPr>
          <p:cNvSpPr/>
          <p:nvPr/>
        </p:nvSpPr>
        <p:spPr>
          <a:xfrm>
            <a:off x="2201848" y="311979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14. الاستبيان / أداة القياس</a:t>
            </a:r>
            <a:endParaRPr lang="en-US" sz="2000" dirty="0">
              <a:cs typeface="+mj-cs"/>
            </a:endParaRPr>
          </a:p>
        </p:txBody>
      </p:sp>
      <p:sp>
        <p:nvSpPr>
          <p:cNvPr id="112" name="Shape 17">
            <a:extLst>
              <a:ext uri="{FF2B5EF4-FFF2-40B4-BE49-F238E27FC236}">
                <a16:creationId xmlns:a16="http://schemas.microsoft.com/office/drawing/2014/main" id="{C8B6B971-4871-BC7E-AF62-56650A15519A}"/>
              </a:ext>
            </a:extLst>
          </p:cNvPr>
          <p:cNvSpPr/>
          <p:nvPr/>
        </p:nvSpPr>
        <p:spPr>
          <a:xfrm>
            <a:off x="10952656" y="3641006"/>
            <a:ext cx="137160" cy="137160"/>
          </a:xfrm>
          <a:prstGeom prst="ellipse">
            <a:avLst/>
          </a:prstGeom>
          <a:solidFill>
            <a:srgbClr val="21A8E0"/>
          </a:solidFill>
          <a:ln w="12700">
            <a:solidFill>
              <a:srgbClr val="21A8E0"/>
            </a:solidFill>
            <a:prstDash val="solid"/>
          </a:ln>
        </p:spPr>
      </p:sp>
      <p:sp>
        <p:nvSpPr>
          <p:cNvPr id="114" name="Text 18">
            <a:extLst>
              <a:ext uri="{FF2B5EF4-FFF2-40B4-BE49-F238E27FC236}">
                <a16:creationId xmlns:a16="http://schemas.microsoft.com/office/drawing/2014/main" id="{242D2803-F806-712D-D6F1-E8C05EA3FC1D}"/>
              </a:ext>
            </a:extLst>
          </p:cNvPr>
          <p:cNvSpPr/>
          <p:nvPr/>
        </p:nvSpPr>
        <p:spPr>
          <a:xfrm>
            <a:off x="2201848" y="350384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15. تحليل البيانات</a:t>
            </a:r>
            <a:endParaRPr lang="en-US" sz="2000" dirty="0">
              <a:cs typeface="+mj-cs"/>
            </a:endParaRPr>
          </a:p>
        </p:txBody>
      </p:sp>
      <p:sp>
        <p:nvSpPr>
          <p:cNvPr id="116" name="Shape 19">
            <a:extLst>
              <a:ext uri="{FF2B5EF4-FFF2-40B4-BE49-F238E27FC236}">
                <a16:creationId xmlns:a16="http://schemas.microsoft.com/office/drawing/2014/main" id="{EEF9D784-FDB6-8F64-806F-89CCD0B217A4}"/>
              </a:ext>
            </a:extLst>
          </p:cNvPr>
          <p:cNvSpPr/>
          <p:nvPr/>
        </p:nvSpPr>
        <p:spPr>
          <a:xfrm>
            <a:off x="10952656" y="4025054"/>
            <a:ext cx="137160" cy="137160"/>
          </a:xfrm>
          <a:prstGeom prst="ellipse">
            <a:avLst/>
          </a:prstGeom>
          <a:solidFill>
            <a:srgbClr val="21A8E0"/>
          </a:solidFill>
          <a:ln w="12700">
            <a:solidFill>
              <a:srgbClr val="21A8E0"/>
            </a:solidFill>
            <a:prstDash val="solid"/>
          </a:ln>
        </p:spPr>
      </p:sp>
      <p:sp>
        <p:nvSpPr>
          <p:cNvPr id="118" name="Text 20">
            <a:extLst>
              <a:ext uri="{FF2B5EF4-FFF2-40B4-BE49-F238E27FC236}">
                <a16:creationId xmlns:a16="http://schemas.microsoft.com/office/drawing/2014/main" id="{FB275F60-57C0-8130-BD2B-8DBDD88EDC28}"/>
              </a:ext>
            </a:extLst>
          </p:cNvPr>
          <p:cNvSpPr/>
          <p:nvPr/>
        </p:nvSpPr>
        <p:spPr>
          <a:xfrm>
            <a:off x="2201848" y="3887894"/>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16. النتائج</a:t>
            </a:r>
            <a:endParaRPr lang="en-US" sz="2000" dirty="0">
              <a:cs typeface="+mj-cs"/>
            </a:endParaRPr>
          </a:p>
        </p:txBody>
      </p:sp>
      <p:sp>
        <p:nvSpPr>
          <p:cNvPr id="120" name="Shape 21">
            <a:extLst>
              <a:ext uri="{FF2B5EF4-FFF2-40B4-BE49-F238E27FC236}">
                <a16:creationId xmlns:a16="http://schemas.microsoft.com/office/drawing/2014/main" id="{4CCD3986-F559-B620-CBF2-D58DAA35EC33}"/>
              </a:ext>
            </a:extLst>
          </p:cNvPr>
          <p:cNvSpPr/>
          <p:nvPr/>
        </p:nvSpPr>
        <p:spPr>
          <a:xfrm>
            <a:off x="10952656" y="4409102"/>
            <a:ext cx="137160" cy="137160"/>
          </a:xfrm>
          <a:prstGeom prst="ellipse">
            <a:avLst/>
          </a:prstGeom>
          <a:solidFill>
            <a:srgbClr val="21A8E0"/>
          </a:solidFill>
          <a:ln w="12700">
            <a:solidFill>
              <a:srgbClr val="21A8E0"/>
            </a:solidFill>
            <a:prstDash val="solid"/>
          </a:ln>
        </p:spPr>
      </p:sp>
      <p:sp>
        <p:nvSpPr>
          <p:cNvPr id="122" name="Text 22">
            <a:extLst>
              <a:ext uri="{FF2B5EF4-FFF2-40B4-BE49-F238E27FC236}">
                <a16:creationId xmlns:a16="http://schemas.microsoft.com/office/drawing/2014/main" id="{CCB47F9C-1F7C-FF3E-F5C7-C4A2C562FDD1}"/>
              </a:ext>
            </a:extLst>
          </p:cNvPr>
          <p:cNvSpPr/>
          <p:nvPr/>
        </p:nvSpPr>
        <p:spPr>
          <a:xfrm>
            <a:off x="2201848" y="4271942"/>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17. مناقشة النتائج</a:t>
            </a:r>
            <a:endParaRPr lang="en-US" sz="2000" dirty="0">
              <a:cs typeface="+mj-cs"/>
            </a:endParaRPr>
          </a:p>
        </p:txBody>
      </p:sp>
      <p:sp>
        <p:nvSpPr>
          <p:cNvPr id="124" name="Shape 23">
            <a:extLst>
              <a:ext uri="{FF2B5EF4-FFF2-40B4-BE49-F238E27FC236}">
                <a16:creationId xmlns:a16="http://schemas.microsoft.com/office/drawing/2014/main" id="{D5A4B120-D365-7600-63C3-14BE6CD8FE48}"/>
              </a:ext>
            </a:extLst>
          </p:cNvPr>
          <p:cNvSpPr/>
          <p:nvPr/>
        </p:nvSpPr>
        <p:spPr>
          <a:xfrm>
            <a:off x="10952656" y="4793150"/>
            <a:ext cx="137160" cy="137160"/>
          </a:xfrm>
          <a:prstGeom prst="ellipse">
            <a:avLst/>
          </a:prstGeom>
          <a:solidFill>
            <a:srgbClr val="21A8E0"/>
          </a:solidFill>
          <a:ln w="12700">
            <a:solidFill>
              <a:srgbClr val="21A8E0"/>
            </a:solidFill>
            <a:prstDash val="solid"/>
          </a:ln>
        </p:spPr>
      </p:sp>
      <p:sp>
        <p:nvSpPr>
          <p:cNvPr id="126" name="Text 24">
            <a:extLst>
              <a:ext uri="{FF2B5EF4-FFF2-40B4-BE49-F238E27FC236}">
                <a16:creationId xmlns:a16="http://schemas.microsoft.com/office/drawing/2014/main" id="{E54DEA15-C718-1C68-02B7-2FE353240ED5}"/>
              </a:ext>
            </a:extLst>
          </p:cNvPr>
          <p:cNvSpPr/>
          <p:nvPr/>
        </p:nvSpPr>
        <p:spPr>
          <a:xfrm>
            <a:off x="2201848" y="4655990"/>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18. الاستنتاجات والتوصيات</a:t>
            </a:r>
            <a:endParaRPr lang="en-US" sz="2000" dirty="0">
              <a:cs typeface="+mj-cs"/>
            </a:endParaRPr>
          </a:p>
        </p:txBody>
      </p:sp>
      <p:sp>
        <p:nvSpPr>
          <p:cNvPr id="128" name="Shape 25">
            <a:extLst>
              <a:ext uri="{FF2B5EF4-FFF2-40B4-BE49-F238E27FC236}">
                <a16:creationId xmlns:a16="http://schemas.microsoft.com/office/drawing/2014/main" id="{6267D071-2DA5-2481-FA11-8C9FEBEB114B}"/>
              </a:ext>
            </a:extLst>
          </p:cNvPr>
          <p:cNvSpPr/>
          <p:nvPr/>
        </p:nvSpPr>
        <p:spPr>
          <a:xfrm>
            <a:off x="10952656" y="5177198"/>
            <a:ext cx="137160" cy="137160"/>
          </a:xfrm>
          <a:prstGeom prst="ellipse">
            <a:avLst/>
          </a:prstGeom>
          <a:solidFill>
            <a:srgbClr val="21A8E0"/>
          </a:solidFill>
          <a:ln w="12700">
            <a:solidFill>
              <a:srgbClr val="21A8E0"/>
            </a:solidFill>
            <a:prstDash val="solid"/>
          </a:ln>
        </p:spPr>
      </p:sp>
      <p:sp>
        <p:nvSpPr>
          <p:cNvPr id="130" name="Text 26">
            <a:extLst>
              <a:ext uri="{FF2B5EF4-FFF2-40B4-BE49-F238E27FC236}">
                <a16:creationId xmlns:a16="http://schemas.microsoft.com/office/drawing/2014/main" id="{A0E2BB65-5B76-B658-77F8-ADC555935451}"/>
              </a:ext>
            </a:extLst>
          </p:cNvPr>
          <p:cNvSpPr/>
          <p:nvPr/>
        </p:nvSpPr>
        <p:spPr>
          <a:xfrm>
            <a:off x="2201848" y="5040038"/>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19. المراجع</a:t>
            </a:r>
            <a:endParaRPr lang="en-US" sz="2000" dirty="0">
              <a:cs typeface="+mj-cs"/>
            </a:endParaRPr>
          </a:p>
        </p:txBody>
      </p:sp>
      <p:sp>
        <p:nvSpPr>
          <p:cNvPr id="132" name="Shape 27">
            <a:extLst>
              <a:ext uri="{FF2B5EF4-FFF2-40B4-BE49-F238E27FC236}">
                <a16:creationId xmlns:a16="http://schemas.microsoft.com/office/drawing/2014/main" id="{9084E9C0-0018-3943-D404-F1A8D20BC2AC}"/>
              </a:ext>
            </a:extLst>
          </p:cNvPr>
          <p:cNvSpPr/>
          <p:nvPr/>
        </p:nvSpPr>
        <p:spPr>
          <a:xfrm>
            <a:off x="10952656" y="5561246"/>
            <a:ext cx="137160" cy="137160"/>
          </a:xfrm>
          <a:prstGeom prst="ellipse">
            <a:avLst/>
          </a:prstGeom>
          <a:solidFill>
            <a:srgbClr val="21A8E0"/>
          </a:solidFill>
          <a:ln w="12700">
            <a:solidFill>
              <a:srgbClr val="21A8E0"/>
            </a:solidFill>
            <a:prstDash val="solid"/>
          </a:ln>
        </p:spPr>
      </p:sp>
      <p:sp>
        <p:nvSpPr>
          <p:cNvPr id="134" name="Text 28">
            <a:extLst>
              <a:ext uri="{FF2B5EF4-FFF2-40B4-BE49-F238E27FC236}">
                <a16:creationId xmlns:a16="http://schemas.microsoft.com/office/drawing/2014/main" id="{86E10DFC-6E62-C7B7-9EBB-0B29A2304619}"/>
              </a:ext>
            </a:extLst>
          </p:cNvPr>
          <p:cNvSpPr/>
          <p:nvPr/>
        </p:nvSpPr>
        <p:spPr>
          <a:xfrm>
            <a:off x="2201848" y="5424086"/>
            <a:ext cx="8622792" cy="364846"/>
          </a:xfrm>
          <a:prstGeom prst="rect">
            <a:avLst/>
          </a:prstGeom>
          <a:noFill/>
          <a:ln/>
        </p:spPr>
        <p:txBody>
          <a:bodyPr wrap="square" lIns="0" tIns="0" rIns="0" bIns="0" rtlCol="0" anchor="ctr">
            <a:normAutofit/>
          </a:bodyPr>
          <a:lstStyle/>
          <a:p>
            <a:pPr algn="r" rtl="1"/>
            <a:r>
              <a:rPr lang="ar-EG" sz="2000" dirty="0">
                <a:solidFill>
                  <a:srgbClr val="333333"/>
                </a:solidFill>
                <a:latin typeface="Alexandria" pitchFamily="34" charset="0"/>
                <a:ea typeface="Alexandria" pitchFamily="34" charset="-122"/>
                <a:cs typeface="+mj-cs"/>
              </a:rPr>
              <a:t>20. الملاحق - إن وجدت</a:t>
            </a:r>
            <a:endParaRPr lang="en-US" sz="2000" dirty="0">
              <a:cs typeface="+mj-cs"/>
            </a:endParaRPr>
          </a:p>
        </p:txBody>
      </p:sp>
    </p:spTree>
    <p:extLst>
      <p:ext uri="{BB962C8B-B14F-4D97-AF65-F5344CB8AC3E}">
        <p14:creationId xmlns:p14="http://schemas.microsoft.com/office/powerpoint/2010/main" val="29034328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488AA5A-042D-16C8-773A-4B7D2F23C45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1A3A35C-DA36-E80C-BBDC-32690D4C685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518E2995-F89C-27F7-34F0-71C3D6E3960F}"/>
              </a:ext>
            </a:extLst>
          </p:cNvPr>
          <p:cNvSpPr txBox="1"/>
          <p:nvPr/>
        </p:nvSpPr>
        <p:spPr>
          <a:xfrm>
            <a:off x="6329596" y="1128103"/>
            <a:ext cx="4653035" cy="523220"/>
          </a:xfrm>
          <a:prstGeom prst="rect">
            <a:avLst/>
          </a:prstGeom>
          <a:noFill/>
        </p:spPr>
        <p:txBody>
          <a:bodyPr wrap="square" rtlCol="0">
            <a:spAutoFit/>
          </a:bodyPr>
          <a:lstStyle>
            <a:defPPr>
              <a:defRPr lang="en-US"/>
            </a:defPPr>
            <a:lvl1pPr algn="r" rtl="1">
              <a:defRPr sz="2800" b="1">
                <a:solidFill>
                  <a:srgbClr val="1D355C"/>
                </a:solidFill>
                <a:latin typeface="Alexandria" pitchFamily="34" charset="0"/>
                <a:ea typeface="Alexandria" pitchFamily="34" charset="-122"/>
                <a:cs typeface="+mj-cs"/>
              </a:defRPr>
            </a:lvl1pPr>
          </a:lstStyle>
          <a:p>
            <a:r>
              <a:rPr lang="en-US" dirty="0" err="1"/>
              <a:t>أخطاء</a:t>
            </a:r>
            <a:r>
              <a:rPr lang="en-US" dirty="0"/>
              <a:t> </a:t>
            </a:r>
            <a:r>
              <a:rPr lang="en-US" dirty="0" err="1"/>
              <a:t>شائعة</a:t>
            </a:r>
            <a:r>
              <a:rPr lang="en-US" dirty="0"/>
              <a:t> </a:t>
            </a:r>
            <a:r>
              <a:rPr lang="en-US" dirty="0" err="1"/>
              <a:t>يجب</a:t>
            </a:r>
            <a:r>
              <a:rPr lang="en-US" dirty="0"/>
              <a:t> </a:t>
            </a:r>
            <a:r>
              <a:rPr lang="en-US" dirty="0" err="1"/>
              <a:t>تجنبها</a:t>
            </a:r>
            <a:endParaRPr lang="en-US" dirty="0"/>
          </a:p>
        </p:txBody>
      </p:sp>
      <p:sp>
        <p:nvSpPr>
          <p:cNvPr id="63" name="Text 27">
            <a:extLst>
              <a:ext uri="{FF2B5EF4-FFF2-40B4-BE49-F238E27FC236}">
                <a16:creationId xmlns:a16="http://schemas.microsoft.com/office/drawing/2014/main" id="{FE662B4E-E759-2DAE-EF54-752ABC587D6E}"/>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96" name="Shape 9">
            <a:extLst>
              <a:ext uri="{FF2B5EF4-FFF2-40B4-BE49-F238E27FC236}">
                <a16:creationId xmlns:a16="http://schemas.microsoft.com/office/drawing/2014/main" id="{9306E5D1-FC23-1785-9CAF-53BAE65C6A56}"/>
              </a:ext>
            </a:extLst>
          </p:cNvPr>
          <p:cNvSpPr/>
          <p:nvPr/>
        </p:nvSpPr>
        <p:spPr>
          <a:xfrm>
            <a:off x="10952656" y="2104814"/>
            <a:ext cx="137160" cy="137160"/>
          </a:xfrm>
          <a:prstGeom prst="ellipse">
            <a:avLst/>
          </a:prstGeom>
          <a:solidFill>
            <a:srgbClr val="21A8E0"/>
          </a:solidFill>
          <a:ln w="12700">
            <a:solidFill>
              <a:srgbClr val="21A8E0"/>
            </a:solidFill>
            <a:prstDash val="solid"/>
          </a:ln>
        </p:spPr>
      </p:sp>
      <p:sp>
        <p:nvSpPr>
          <p:cNvPr id="100" name="Shape 11">
            <a:extLst>
              <a:ext uri="{FF2B5EF4-FFF2-40B4-BE49-F238E27FC236}">
                <a16:creationId xmlns:a16="http://schemas.microsoft.com/office/drawing/2014/main" id="{A75DE9DD-8BFF-FFD6-0F7A-A47003CABBBF}"/>
              </a:ext>
            </a:extLst>
          </p:cNvPr>
          <p:cNvSpPr/>
          <p:nvPr/>
        </p:nvSpPr>
        <p:spPr>
          <a:xfrm>
            <a:off x="10952656" y="2488862"/>
            <a:ext cx="137160" cy="137160"/>
          </a:xfrm>
          <a:prstGeom prst="ellipse">
            <a:avLst/>
          </a:prstGeom>
          <a:solidFill>
            <a:srgbClr val="21A8E0"/>
          </a:solidFill>
          <a:ln w="12700">
            <a:solidFill>
              <a:srgbClr val="21A8E0"/>
            </a:solidFill>
            <a:prstDash val="solid"/>
          </a:ln>
        </p:spPr>
      </p:sp>
      <p:sp>
        <p:nvSpPr>
          <p:cNvPr id="104" name="Shape 13">
            <a:extLst>
              <a:ext uri="{FF2B5EF4-FFF2-40B4-BE49-F238E27FC236}">
                <a16:creationId xmlns:a16="http://schemas.microsoft.com/office/drawing/2014/main" id="{E0FB5817-A0B8-682B-FF0F-B992F62E94D4}"/>
              </a:ext>
            </a:extLst>
          </p:cNvPr>
          <p:cNvSpPr/>
          <p:nvPr/>
        </p:nvSpPr>
        <p:spPr>
          <a:xfrm>
            <a:off x="10952656" y="2872910"/>
            <a:ext cx="137160" cy="137160"/>
          </a:xfrm>
          <a:prstGeom prst="ellipse">
            <a:avLst/>
          </a:prstGeom>
          <a:solidFill>
            <a:srgbClr val="21A8E0"/>
          </a:solidFill>
          <a:ln w="12700">
            <a:solidFill>
              <a:srgbClr val="21A8E0"/>
            </a:solidFill>
            <a:prstDash val="solid"/>
          </a:ln>
        </p:spPr>
      </p:sp>
      <p:sp>
        <p:nvSpPr>
          <p:cNvPr id="108" name="Shape 15">
            <a:extLst>
              <a:ext uri="{FF2B5EF4-FFF2-40B4-BE49-F238E27FC236}">
                <a16:creationId xmlns:a16="http://schemas.microsoft.com/office/drawing/2014/main" id="{C663EC63-397A-122C-8E4B-EA14C4A0E7F3}"/>
              </a:ext>
            </a:extLst>
          </p:cNvPr>
          <p:cNvSpPr/>
          <p:nvPr/>
        </p:nvSpPr>
        <p:spPr>
          <a:xfrm>
            <a:off x="10952656" y="3256958"/>
            <a:ext cx="137160" cy="137160"/>
          </a:xfrm>
          <a:prstGeom prst="ellipse">
            <a:avLst/>
          </a:prstGeom>
          <a:solidFill>
            <a:srgbClr val="21A8E0"/>
          </a:solidFill>
          <a:ln w="12700">
            <a:solidFill>
              <a:srgbClr val="21A8E0"/>
            </a:solidFill>
            <a:prstDash val="solid"/>
          </a:ln>
        </p:spPr>
      </p:sp>
      <p:sp>
        <p:nvSpPr>
          <p:cNvPr id="112" name="Shape 17">
            <a:extLst>
              <a:ext uri="{FF2B5EF4-FFF2-40B4-BE49-F238E27FC236}">
                <a16:creationId xmlns:a16="http://schemas.microsoft.com/office/drawing/2014/main" id="{3DB2F0FC-C666-C809-F6CA-3AEFF5E9693B}"/>
              </a:ext>
            </a:extLst>
          </p:cNvPr>
          <p:cNvSpPr/>
          <p:nvPr/>
        </p:nvSpPr>
        <p:spPr>
          <a:xfrm>
            <a:off x="10952656" y="3641006"/>
            <a:ext cx="137160" cy="137160"/>
          </a:xfrm>
          <a:prstGeom prst="ellipse">
            <a:avLst/>
          </a:prstGeom>
          <a:solidFill>
            <a:srgbClr val="21A8E0"/>
          </a:solidFill>
          <a:ln w="12700">
            <a:solidFill>
              <a:srgbClr val="21A8E0"/>
            </a:solidFill>
            <a:prstDash val="solid"/>
          </a:ln>
        </p:spPr>
      </p:sp>
      <p:sp>
        <p:nvSpPr>
          <p:cNvPr id="3" name="TextBox 2">
            <a:extLst>
              <a:ext uri="{FF2B5EF4-FFF2-40B4-BE49-F238E27FC236}">
                <a16:creationId xmlns:a16="http://schemas.microsoft.com/office/drawing/2014/main" id="{5B3C814C-4546-D12F-DDAD-5BAC6F85FB12}"/>
              </a:ext>
            </a:extLst>
          </p:cNvPr>
          <p:cNvSpPr txBox="1"/>
          <p:nvPr/>
        </p:nvSpPr>
        <p:spPr>
          <a:xfrm>
            <a:off x="3047999" y="1952261"/>
            <a:ext cx="7806268" cy="2308324"/>
          </a:xfrm>
          <a:prstGeom prst="rect">
            <a:avLst/>
          </a:prstGeom>
          <a:noFill/>
          <a:ln/>
        </p:spPr>
        <p:txBody>
          <a:bodyPr wrap="square" lIns="0" tIns="0" rIns="0" bIns="0" rtlCol="0" anchor="ctr">
            <a:normAutofit/>
          </a:bodyPr>
          <a:lstStyle>
            <a:defPPr>
              <a:defRPr lang="en-US"/>
            </a:defPPr>
            <a:lvl1pPr algn="r" rtl="1">
              <a:defRPr sz="2000">
                <a:solidFill>
                  <a:srgbClr val="333333"/>
                </a:solidFill>
                <a:latin typeface="Alexandria" pitchFamily="34" charset="0"/>
                <a:ea typeface="Alexandria" pitchFamily="34" charset="-122"/>
                <a:cs typeface="+mj-cs"/>
              </a:defRPr>
            </a:lvl1pPr>
          </a:lstStyle>
          <a:p>
            <a:r>
              <a:rPr lang="en-US" dirty="0" err="1">
                <a:latin typeface="Times New Roman" panose="02020603050405020304" pitchFamily="18" charset="0"/>
                <a:cs typeface="Times New Roman" panose="02020603050405020304" pitchFamily="18" charset="0"/>
              </a:rPr>
              <a:t>اختيار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عنوان</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عام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جداً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أو</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غير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قابل</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للقياس</a:t>
            </a:r>
            <a:r>
              <a:rPr lang="en-US" dirty="0">
                <a:latin typeface="Times New Roman" panose="02020603050405020304" pitchFamily="18" charset="0"/>
                <a:cs typeface="Times New Roman" panose="02020603050405020304" pitchFamily="18" charset="0"/>
              </a:rPr>
              <a:t>. </a:t>
            </a:r>
          </a:p>
          <a:p>
            <a:r>
              <a:rPr lang="en-US" dirty="0" err="1">
                <a:latin typeface="Times New Roman" panose="02020603050405020304" pitchFamily="18" charset="0"/>
                <a:cs typeface="Times New Roman" panose="02020603050405020304" pitchFamily="18" charset="0"/>
              </a:rPr>
              <a:t>الخلط</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بين</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المشكلة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والأهمية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والأهداف</a:t>
            </a:r>
            <a:r>
              <a:rPr lang="en-US" dirty="0">
                <a:latin typeface="Times New Roman" panose="02020603050405020304" pitchFamily="18" charset="0"/>
                <a:cs typeface="Times New Roman" panose="02020603050405020304" pitchFamily="18" charset="0"/>
              </a:rPr>
              <a:t>. </a:t>
            </a:r>
          </a:p>
          <a:p>
            <a:r>
              <a:rPr lang="en-US" dirty="0" err="1">
                <a:latin typeface="Times New Roman" panose="02020603050405020304" pitchFamily="18" charset="0"/>
                <a:cs typeface="Times New Roman" panose="02020603050405020304" pitchFamily="18" charset="0"/>
              </a:rPr>
              <a:t>البداية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في</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جمع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البيانات</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قبل</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مراجعة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الأداة</a:t>
            </a:r>
            <a:r>
              <a:rPr lang="en-US" dirty="0">
                <a:latin typeface="Times New Roman" panose="02020603050405020304" pitchFamily="18" charset="0"/>
                <a:cs typeface="Times New Roman" panose="02020603050405020304" pitchFamily="18" charset="0"/>
              </a:rPr>
              <a:t>. </a:t>
            </a:r>
          </a:p>
          <a:p>
            <a:r>
              <a:rPr lang="en-US" dirty="0" err="1">
                <a:latin typeface="Times New Roman" panose="02020603050405020304" pitchFamily="18" charset="0"/>
                <a:cs typeface="Times New Roman" panose="02020603050405020304" pitchFamily="18" charset="0"/>
              </a:rPr>
              <a:t>نسخ</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الدراسات</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السابقة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دون</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تحليل</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أو</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تعليق</a:t>
            </a:r>
            <a:r>
              <a:rPr lang="en-US" dirty="0">
                <a:latin typeface="Times New Roman" panose="02020603050405020304" pitchFamily="18" charset="0"/>
                <a:cs typeface="Times New Roman" panose="02020603050405020304" pitchFamily="18" charset="0"/>
              </a:rPr>
              <a:t>. </a:t>
            </a:r>
          </a:p>
          <a:p>
            <a:r>
              <a:rPr lang="en-US" dirty="0" err="1">
                <a:latin typeface="Times New Roman" panose="02020603050405020304" pitchFamily="18" charset="0"/>
                <a:cs typeface="Times New Roman" panose="02020603050405020304" pitchFamily="18" charset="0"/>
              </a:rPr>
              <a:t>التأخر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في</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التسليم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أو</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تجاهل</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الملاحظات</a:t>
            </a:r>
            <a:r>
              <a:rPr lang="en-US" dirty="0">
                <a:latin typeface="Times New Roman" panose="02020603050405020304" pitchFamily="18" charset="0"/>
                <a:cs typeface="Times New Roman" panose="02020603050405020304" pitchFamily="18" charset="0"/>
              </a:rPr>
              <a:t>. </a:t>
            </a:r>
          </a:p>
          <a:p>
            <a:r>
              <a:rPr lang="en-US" dirty="0" err="1">
                <a:latin typeface="Times New Roman" panose="02020603050405020304" pitchFamily="18" charset="0"/>
                <a:cs typeface="Times New Roman" panose="02020603050405020304" pitchFamily="18" charset="0"/>
              </a:rPr>
              <a:t>الاعتقاد</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أن</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المرحلة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الأولى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تحسم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الدرجة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النهائية</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132159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4FBA9B1-A9CE-0536-E3F2-40BB0B65A5E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FAEED5-752C-9C91-1383-F1B98AED4B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96796551-50CD-2451-EC6F-3822C313EBAF}"/>
              </a:ext>
            </a:extLst>
          </p:cNvPr>
          <p:cNvSpPr txBox="1"/>
          <p:nvPr/>
        </p:nvSpPr>
        <p:spPr>
          <a:xfrm>
            <a:off x="6329596" y="1128103"/>
            <a:ext cx="4653035" cy="6986528"/>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mj-cs"/>
              </a:rPr>
              <a:t>الترتيب العملي الذي سنسير عليه معًا</a:t>
            </a: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err="1">
              <a:solidFill>
                <a:srgbClr val="1D355C"/>
              </a:solidFill>
              <a:latin typeface="Alexandria" pitchFamily="34" charset="0"/>
              <a:ea typeface="Alexandria" pitchFamily="34" charset="-122"/>
              <a:cs typeface="+mj-cs"/>
            </a:endParaRPr>
          </a:p>
        </p:txBody>
      </p:sp>
      <p:sp>
        <p:nvSpPr>
          <p:cNvPr id="63" name="Text 27">
            <a:extLst>
              <a:ext uri="{FF2B5EF4-FFF2-40B4-BE49-F238E27FC236}">
                <a16:creationId xmlns:a16="http://schemas.microsoft.com/office/drawing/2014/main" id="{E2FDFE5C-5DCF-DB9B-6D40-AE9DBBF6151F}"/>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4" name="Shape 8">
            <a:extLst>
              <a:ext uri="{FF2B5EF4-FFF2-40B4-BE49-F238E27FC236}">
                <a16:creationId xmlns:a16="http://schemas.microsoft.com/office/drawing/2014/main" id="{02BAEDD6-5917-7E5C-3323-EBDE492D345D}"/>
              </a:ext>
            </a:extLst>
          </p:cNvPr>
          <p:cNvSpPr/>
          <p:nvPr/>
        </p:nvSpPr>
        <p:spPr>
          <a:xfrm>
            <a:off x="969765" y="2612813"/>
            <a:ext cx="1947672" cy="585216"/>
          </a:xfrm>
          <a:prstGeom prst="roundRect">
            <a:avLst>
              <a:gd name="adj" fmla="val 9375"/>
            </a:avLst>
          </a:prstGeom>
          <a:solidFill>
            <a:srgbClr val="FFFFFF"/>
          </a:solidFill>
          <a:ln w="13970">
            <a:solidFill>
              <a:srgbClr val="21A8E0"/>
            </a:solidFill>
            <a:prstDash val="solid"/>
          </a:ln>
        </p:spPr>
      </p:sp>
      <p:sp>
        <p:nvSpPr>
          <p:cNvPr id="8" name="Text 9">
            <a:extLst>
              <a:ext uri="{FF2B5EF4-FFF2-40B4-BE49-F238E27FC236}">
                <a16:creationId xmlns:a16="http://schemas.microsoft.com/office/drawing/2014/main" id="{54726AC0-0E50-0E71-242E-4526008422BD}"/>
              </a:ext>
            </a:extLst>
          </p:cNvPr>
          <p:cNvSpPr/>
          <p:nvPr/>
        </p:nvSpPr>
        <p:spPr>
          <a:xfrm>
            <a:off x="997197" y="2722541"/>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المقدمة</a:t>
            </a:r>
            <a:endParaRPr lang="en-US" sz="1500" dirty="0">
              <a:cs typeface="+mj-cs"/>
            </a:endParaRPr>
          </a:p>
        </p:txBody>
      </p:sp>
      <p:sp>
        <p:nvSpPr>
          <p:cNvPr id="10" name="Shape 10">
            <a:extLst>
              <a:ext uri="{FF2B5EF4-FFF2-40B4-BE49-F238E27FC236}">
                <a16:creationId xmlns:a16="http://schemas.microsoft.com/office/drawing/2014/main" id="{36A87FE3-268F-6573-0D65-C307AA4A8603}"/>
              </a:ext>
            </a:extLst>
          </p:cNvPr>
          <p:cNvSpPr/>
          <p:nvPr/>
        </p:nvSpPr>
        <p:spPr>
          <a:xfrm>
            <a:off x="2931153" y="2777405"/>
            <a:ext cx="64008" cy="164592"/>
          </a:xfrm>
          <a:prstGeom prst="chevron">
            <a:avLst/>
          </a:prstGeom>
          <a:solidFill>
            <a:srgbClr val="21A8E0"/>
          </a:solidFill>
          <a:ln w="12700">
            <a:solidFill>
              <a:srgbClr val="21A8E0"/>
            </a:solidFill>
            <a:prstDash val="solid"/>
          </a:ln>
        </p:spPr>
      </p:sp>
      <p:sp>
        <p:nvSpPr>
          <p:cNvPr id="12" name="Shape 11">
            <a:extLst>
              <a:ext uri="{FF2B5EF4-FFF2-40B4-BE49-F238E27FC236}">
                <a16:creationId xmlns:a16="http://schemas.microsoft.com/office/drawing/2014/main" id="{DC96C0C7-FE24-6709-E941-8B88BEFA33B1}"/>
              </a:ext>
            </a:extLst>
          </p:cNvPr>
          <p:cNvSpPr/>
          <p:nvPr/>
        </p:nvSpPr>
        <p:spPr>
          <a:xfrm>
            <a:off x="3008877" y="2612813"/>
            <a:ext cx="1947672" cy="585216"/>
          </a:xfrm>
          <a:prstGeom prst="roundRect">
            <a:avLst>
              <a:gd name="adj" fmla="val 9375"/>
            </a:avLst>
          </a:prstGeom>
          <a:solidFill>
            <a:srgbClr val="FFFFFF"/>
          </a:solidFill>
          <a:ln w="13970">
            <a:solidFill>
              <a:srgbClr val="21A8E0"/>
            </a:solidFill>
            <a:prstDash val="solid"/>
          </a:ln>
        </p:spPr>
      </p:sp>
      <p:sp>
        <p:nvSpPr>
          <p:cNvPr id="14" name="Text 12">
            <a:extLst>
              <a:ext uri="{FF2B5EF4-FFF2-40B4-BE49-F238E27FC236}">
                <a16:creationId xmlns:a16="http://schemas.microsoft.com/office/drawing/2014/main" id="{0B7CA3AB-57B9-E775-E805-16A489FEDD4A}"/>
              </a:ext>
            </a:extLst>
          </p:cNvPr>
          <p:cNvSpPr/>
          <p:nvPr/>
        </p:nvSpPr>
        <p:spPr>
          <a:xfrm>
            <a:off x="3036309" y="2722541"/>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الدراسات السابقة</a:t>
            </a:r>
            <a:endParaRPr lang="en-US" sz="1500" dirty="0">
              <a:cs typeface="+mj-cs"/>
            </a:endParaRPr>
          </a:p>
        </p:txBody>
      </p:sp>
      <p:sp>
        <p:nvSpPr>
          <p:cNvPr id="16" name="Shape 13">
            <a:extLst>
              <a:ext uri="{FF2B5EF4-FFF2-40B4-BE49-F238E27FC236}">
                <a16:creationId xmlns:a16="http://schemas.microsoft.com/office/drawing/2014/main" id="{70CADE33-0DCF-454B-A56A-1819C97A62D7}"/>
              </a:ext>
            </a:extLst>
          </p:cNvPr>
          <p:cNvSpPr/>
          <p:nvPr/>
        </p:nvSpPr>
        <p:spPr>
          <a:xfrm>
            <a:off x="4970265" y="2777405"/>
            <a:ext cx="64008" cy="164592"/>
          </a:xfrm>
          <a:prstGeom prst="chevron">
            <a:avLst/>
          </a:prstGeom>
          <a:solidFill>
            <a:srgbClr val="21A8E0"/>
          </a:solidFill>
          <a:ln w="12700">
            <a:solidFill>
              <a:srgbClr val="21A8E0"/>
            </a:solidFill>
            <a:prstDash val="solid"/>
          </a:ln>
        </p:spPr>
      </p:sp>
      <p:sp>
        <p:nvSpPr>
          <p:cNvPr id="18" name="Shape 14">
            <a:extLst>
              <a:ext uri="{FF2B5EF4-FFF2-40B4-BE49-F238E27FC236}">
                <a16:creationId xmlns:a16="http://schemas.microsoft.com/office/drawing/2014/main" id="{9C606585-03B0-636B-3117-C070B938B248}"/>
              </a:ext>
            </a:extLst>
          </p:cNvPr>
          <p:cNvSpPr/>
          <p:nvPr/>
        </p:nvSpPr>
        <p:spPr>
          <a:xfrm>
            <a:off x="5047989" y="2612813"/>
            <a:ext cx="1947672" cy="585216"/>
          </a:xfrm>
          <a:prstGeom prst="roundRect">
            <a:avLst>
              <a:gd name="adj" fmla="val 9375"/>
            </a:avLst>
          </a:prstGeom>
          <a:solidFill>
            <a:srgbClr val="FFFFFF"/>
          </a:solidFill>
          <a:ln w="13970">
            <a:solidFill>
              <a:srgbClr val="21A8E0"/>
            </a:solidFill>
            <a:prstDash val="solid"/>
          </a:ln>
        </p:spPr>
      </p:sp>
      <p:sp>
        <p:nvSpPr>
          <p:cNvPr id="20" name="Text 15">
            <a:extLst>
              <a:ext uri="{FF2B5EF4-FFF2-40B4-BE49-F238E27FC236}">
                <a16:creationId xmlns:a16="http://schemas.microsoft.com/office/drawing/2014/main" id="{5CBC0A65-FF56-5F7E-B094-0B6B1AC92BF5}"/>
              </a:ext>
            </a:extLst>
          </p:cNvPr>
          <p:cNvSpPr/>
          <p:nvPr/>
        </p:nvSpPr>
        <p:spPr>
          <a:xfrm>
            <a:off x="5075421" y="2722541"/>
            <a:ext cx="1892808" cy="438912"/>
          </a:xfrm>
          <a:prstGeom prst="rect">
            <a:avLst/>
          </a:prstGeom>
          <a:noFill/>
          <a:ln/>
        </p:spPr>
        <p:txBody>
          <a:bodyPr wrap="square" lIns="0" tIns="0" rIns="0" bIns="0" rtlCol="0" anchor="ctr">
            <a:normAutofit lnSpcReduction="10000"/>
          </a:bodyPr>
          <a:lstStyle/>
          <a:p>
            <a:pPr marL="0" indent="0" algn="ctr" rtl="1">
              <a:buNone/>
            </a:pPr>
            <a:r>
              <a:rPr lang="en-US" sz="1500" b="1" dirty="0">
                <a:solidFill>
                  <a:srgbClr val="1D355C"/>
                </a:solidFill>
                <a:latin typeface="Alexandria" pitchFamily="34" charset="0"/>
                <a:ea typeface="Alexandria" pitchFamily="34" charset="-122"/>
                <a:cs typeface="+mj-cs"/>
              </a:rPr>
              <a:t>الأهمية + الأهداف + التساؤلات + الإجراءات</a:t>
            </a:r>
            <a:endParaRPr lang="en-US" sz="1500" dirty="0">
              <a:cs typeface="+mj-cs"/>
            </a:endParaRPr>
          </a:p>
        </p:txBody>
      </p:sp>
      <p:sp>
        <p:nvSpPr>
          <p:cNvPr id="22" name="Shape 16">
            <a:extLst>
              <a:ext uri="{FF2B5EF4-FFF2-40B4-BE49-F238E27FC236}">
                <a16:creationId xmlns:a16="http://schemas.microsoft.com/office/drawing/2014/main" id="{FACFCDCD-0745-C731-AB01-4B7A91B433DC}"/>
              </a:ext>
            </a:extLst>
          </p:cNvPr>
          <p:cNvSpPr/>
          <p:nvPr/>
        </p:nvSpPr>
        <p:spPr>
          <a:xfrm>
            <a:off x="7009377" y="2777405"/>
            <a:ext cx="64008" cy="164592"/>
          </a:xfrm>
          <a:prstGeom prst="chevron">
            <a:avLst/>
          </a:prstGeom>
          <a:solidFill>
            <a:srgbClr val="21A8E0"/>
          </a:solidFill>
          <a:ln w="12700">
            <a:solidFill>
              <a:srgbClr val="21A8E0"/>
            </a:solidFill>
            <a:prstDash val="solid"/>
          </a:ln>
        </p:spPr>
      </p:sp>
      <p:sp>
        <p:nvSpPr>
          <p:cNvPr id="24" name="Shape 17">
            <a:extLst>
              <a:ext uri="{FF2B5EF4-FFF2-40B4-BE49-F238E27FC236}">
                <a16:creationId xmlns:a16="http://schemas.microsoft.com/office/drawing/2014/main" id="{5FFE67CA-4E71-7098-761B-2182BF06D3B8}"/>
              </a:ext>
            </a:extLst>
          </p:cNvPr>
          <p:cNvSpPr/>
          <p:nvPr/>
        </p:nvSpPr>
        <p:spPr>
          <a:xfrm>
            <a:off x="7087101" y="2612813"/>
            <a:ext cx="1947672" cy="585216"/>
          </a:xfrm>
          <a:prstGeom prst="roundRect">
            <a:avLst>
              <a:gd name="adj" fmla="val 9375"/>
            </a:avLst>
          </a:prstGeom>
          <a:solidFill>
            <a:srgbClr val="FFFFFF"/>
          </a:solidFill>
          <a:ln w="13970">
            <a:solidFill>
              <a:srgbClr val="21A8E0"/>
            </a:solidFill>
            <a:prstDash val="solid"/>
          </a:ln>
        </p:spPr>
      </p:sp>
      <p:sp>
        <p:nvSpPr>
          <p:cNvPr id="26" name="Text 18">
            <a:extLst>
              <a:ext uri="{FF2B5EF4-FFF2-40B4-BE49-F238E27FC236}">
                <a16:creationId xmlns:a16="http://schemas.microsoft.com/office/drawing/2014/main" id="{2A008A46-45D0-579B-60B1-4283B1304A6C}"/>
              </a:ext>
            </a:extLst>
          </p:cNvPr>
          <p:cNvSpPr/>
          <p:nvPr/>
        </p:nvSpPr>
        <p:spPr>
          <a:xfrm>
            <a:off x="7114533" y="2722541"/>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الاستبيان</a:t>
            </a:r>
            <a:endParaRPr lang="en-US" sz="1500" dirty="0">
              <a:cs typeface="+mj-cs"/>
            </a:endParaRPr>
          </a:p>
        </p:txBody>
      </p:sp>
      <p:sp>
        <p:nvSpPr>
          <p:cNvPr id="28" name="Shape 19">
            <a:extLst>
              <a:ext uri="{FF2B5EF4-FFF2-40B4-BE49-F238E27FC236}">
                <a16:creationId xmlns:a16="http://schemas.microsoft.com/office/drawing/2014/main" id="{925D8307-728A-4FCF-3725-FDCAE7D7AE53}"/>
              </a:ext>
            </a:extLst>
          </p:cNvPr>
          <p:cNvSpPr/>
          <p:nvPr/>
        </p:nvSpPr>
        <p:spPr>
          <a:xfrm>
            <a:off x="9048489" y="2777405"/>
            <a:ext cx="64008" cy="164592"/>
          </a:xfrm>
          <a:prstGeom prst="chevron">
            <a:avLst/>
          </a:prstGeom>
          <a:solidFill>
            <a:srgbClr val="21A8E0"/>
          </a:solidFill>
          <a:ln w="12700">
            <a:solidFill>
              <a:srgbClr val="21A8E0"/>
            </a:solidFill>
            <a:prstDash val="solid"/>
          </a:ln>
        </p:spPr>
      </p:sp>
      <p:sp>
        <p:nvSpPr>
          <p:cNvPr id="30" name="Shape 20">
            <a:extLst>
              <a:ext uri="{FF2B5EF4-FFF2-40B4-BE49-F238E27FC236}">
                <a16:creationId xmlns:a16="http://schemas.microsoft.com/office/drawing/2014/main" id="{A3F4E815-D4EA-A540-864F-492F5E941266}"/>
              </a:ext>
            </a:extLst>
          </p:cNvPr>
          <p:cNvSpPr/>
          <p:nvPr/>
        </p:nvSpPr>
        <p:spPr>
          <a:xfrm>
            <a:off x="9126213" y="2612813"/>
            <a:ext cx="1947672" cy="585216"/>
          </a:xfrm>
          <a:prstGeom prst="roundRect">
            <a:avLst>
              <a:gd name="adj" fmla="val 9375"/>
            </a:avLst>
          </a:prstGeom>
          <a:solidFill>
            <a:srgbClr val="FFFFFF"/>
          </a:solidFill>
          <a:ln w="13970">
            <a:solidFill>
              <a:srgbClr val="21A8E0"/>
            </a:solidFill>
            <a:prstDash val="solid"/>
          </a:ln>
        </p:spPr>
      </p:sp>
      <p:sp>
        <p:nvSpPr>
          <p:cNvPr id="32" name="Text 21">
            <a:extLst>
              <a:ext uri="{FF2B5EF4-FFF2-40B4-BE49-F238E27FC236}">
                <a16:creationId xmlns:a16="http://schemas.microsoft.com/office/drawing/2014/main" id="{2AA31E84-F788-9F4E-378D-96DDD7F38671}"/>
              </a:ext>
            </a:extLst>
          </p:cNvPr>
          <p:cNvSpPr/>
          <p:nvPr/>
        </p:nvSpPr>
        <p:spPr>
          <a:xfrm>
            <a:off x="9153645" y="2722541"/>
            <a:ext cx="1892808" cy="438912"/>
          </a:xfrm>
          <a:prstGeom prst="rect">
            <a:avLst/>
          </a:prstGeom>
          <a:noFill/>
          <a:ln/>
        </p:spPr>
        <p:txBody>
          <a:bodyPr wrap="square" lIns="0" tIns="0" rIns="0" bIns="0" rtlCol="0" anchor="ctr">
            <a:normAutofit/>
          </a:bodyPr>
          <a:lstStyle/>
          <a:p>
            <a:pPr marL="0" indent="0" algn="ctr" rtl="1">
              <a:buNone/>
            </a:pPr>
            <a:r>
              <a:rPr lang="en-US" sz="1500" b="1" dirty="0">
                <a:solidFill>
                  <a:srgbClr val="1D355C"/>
                </a:solidFill>
                <a:latin typeface="Alexandria" pitchFamily="34" charset="0"/>
                <a:ea typeface="Alexandria" pitchFamily="34" charset="-122"/>
                <a:cs typeface="+mj-cs"/>
              </a:rPr>
              <a:t>النتائج</a:t>
            </a:r>
            <a:endParaRPr lang="en-US" sz="1500" dirty="0">
              <a:cs typeface="+mj-cs"/>
            </a:endParaRPr>
          </a:p>
        </p:txBody>
      </p:sp>
      <p:sp>
        <p:nvSpPr>
          <p:cNvPr id="34" name="Shape 22">
            <a:extLst>
              <a:ext uri="{FF2B5EF4-FFF2-40B4-BE49-F238E27FC236}">
                <a16:creationId xmlns:a16="http://schemas.microsoft.com/office/drawing/2014/main" id="{85224D82-5CCF-A544-CB3E-C40B717966DF}"/>
              </a:ext>
            </a:extLst>
          </p:cNvPr>
          <p:cNvSpPr/>
          <p:nvPr/>
        </p:nvSpPr>
        <p:spPr>
          <a:xfrm>
            <a:off x="1152645" y="4075853"/>
            <a:ext cx="9144000" cy="1097280"/>
          </a:xfrm>
          <a:prstGeom prst="roundRect">
            <a:avLst>
              <a:gd name="adj" fmla="val 6667"/>
            </a:avLst>
          </a:prstGeom>
          <a:solidFill>
            <a:srgbClr val="EAF7FC"/>
          </a:solidFill>
          <a:ln w="12700">
            <a:solidFill>
              <a:srgbClr val="D8E7EF"/>
            </a:solidFill>
            <a:prstDash val="solid"/>
          </a:ln>
        </p:spPr>
        <p:txBody>
          <a:bodyPr/>
          <a:lstStyle/>
          <a:p>
            <a:r>
              <a:rPr lang="en-US" dirty="0">
                <a:cs typeface="+mj-cs"/>
              </a:rPr>
              <a:t>+</a:t>
            </a:r>
          </a:p>
        </p:txBody>
      </p:sp>
      <p:sp>
        <p:nvSpPr>
          <p:cNvPr id="36" name="Shape 23">
            <a:extLst>
              <a:ext uri="{FF2B5EF4-FFF2-40B4-BE49-F238E27FC236}">
                <a16:creationId xmlns:a16="http://schemas.microsoft.com/office/drawing/2014/main" id="{B8AB394A-DE9D-458B-C36E-D969639621AD}"/>
              </a:ext>
            </a:extLst>
          </p:cNvPr>
          <p:cNvSpPr/>
          <p:nvPr/>
        </p:nvSpPr>
        <p:spPr>
          <a:xfrm>
            <a:off x="8970765" y="3911261"/>
            <a:ext cx="1188720" cy="329184"/>
          </a:xfrm>
          <a:prstGeom prst="roundRect">
            <a:avLst>
              <a:gd name="adj" fmla="val 13889"/>
            </a:avLst>
          </a:prstGeom>
          <a:solidFill>
            <a:srgbClr val="21A8E0"/>
          </a:solidFill>
          <a:ln w="12700">
            <a:solidFill>
              <a:srgbClr val="21A8E0"/>
            </a:solidFill>
            <a:prstDash val="solid"/>
          </a:ln>
        </p:spPr>
      </p:sp>
      <p:sp>
        <p:nvSpPr>
          <p:cNvPr id="38" name="Text 24">
            <a:extLst>
              <a:ext uri="{FF2B5EF4-FFF2-40B4-BE49-F238E27FC236}">
                <a16:creationId xmlns:a16="http://schemas.microsoft.com/office/drawing/2014/main" id="{744D2959-2F8F-F9EF-7222-629AA6AB6BB1}"/>
              </a:ext>
            </a:extLst>
          </p:cNvPr>
          <p:cNvSpPr/>
          <p:nvPr/>
        </p:nvSpPr>
        <p:spPr>
          <a:xfrm>
            <a:off x="8970765" y="3984413"/>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فكرة أساسية</a:t>
            </a:r>
            <a:endParaRPr lang="en-US" sz="1300" dirty="0">
              <a:cs typeface="+mj-cs"/>
            </a:endParaRPr>
          </a:p>
        </p:txBody>
      </p:sp>
      <p:sp>
        <p:nvSpPr>
          <p:cNvPr id="40" name="Text 25">
            <a:extLst>
              <a:ext uri="{FF2B5EF4-FFF2-40B4-BE49-F238E27FC236}">
                <a16:creationId xmlns:a16="http://schemas.microsoft.com/office/drawing/2014/main" id="{754C6D55-A4D8-0925-103D-2C9060CDEE56}"/>
              </a:ext>
            </a:extLst>
          </p:cNvPr>
          <p:cNvSpPr/>
          <p:nvPr/>
        </p:nvSpPr>
        <p:spPr>
          <a:xfrm>
            <a:off x="1317237" y="4304453"/>
            <a:ext cx="8814816" cy="777240"/>
          </a:xfrm>
          <a:prstGeom prst="rect">
            <a:avLst/>
          </a:prstGeom>
          <a:noFill/>
          <a:ln/>
        </p:spPr>
        <p:txBody>
          <a:bodyPr wrap="square" lIns="508" tIns="508" rIns="508" bIns="508" rtlCol="0" anchor="t">
            <a:normAutofit/>
          </a:bodyPr>
          <a:lstStyle/>
          <a:p>
            <a:pPr algn="r"/>
            <a:r>
              <a:rPr lang="en-US" sz="2000" dirty="0" err="1">
                <a:cs typeface="+mj-cs"/>
              </a:rPr>
              <a:t>ترتيب</a:t>
            </a:r>
            <a:r>
              <a:rPr lang="en-US" sz="2000" dirty="0">
                <a:cs typeface="+mj-cs"/>
              </a:rPr>
              <a:t> </a:t>
            </a:r>
            <a:r>
              <a:rPr lang="en-US" sz="2000" dirty="0" err="1">
                <a:cs typeface="+mj-cs"/>
              </a:rPr>
              <a:t>بناء</a:t>
            </a:r>
            <a:r>
              <a:rPr lang="en-US" sz="2000" dirty="0">
                <a:cs typeface="+mj-cs"/>
              </a:rPr>
              <a:t> </a:t>
            </a:r>
            <a:r>
              <a:rPr lang="en-US" sz="2000" dirty="0" err="1">
                <a:cs typeface="+mj-cs"/>
              </a:rPr>
              <a:t>المشروع</a:t>
            </a:r>
            <a:r>
              <a:rPr lang="en-US" sz="2000" dirty="0">
                <a:cs typeface="+mj-cs"/>
              </a:rPr>
              <a:t> </a:t>
            </a:r>
            <a:r>
              <a:rPr lang="en-US" sz="2000" dirty="0" err="1">
                <a:cs typeface="+mj-cs"/>
              </a:rPr>
              <a:t>أثناء</a:t>
            </a:r>
            <a:r>
              <a:rPr lang="en-US" sz="2000" dirty="0">
                <a:cs typeface="+mj-cs"/>
              </a:rPr>
              <a:t> </a:t>
            </a:r>
            <a:r>
              <a:rPr lang="en-US" sz="2000" dirty="0" err="1">
                <a:cs typeface="+mj-cs"/>
              </a:rPr>
              <a:t>الفصل</a:t>
            </a:r>
            <a:r>
              <a:rPr lang="en-US" sz="2000" dirty="0">
                <a:cs typeface="+mj-cs"/>
              </a:rPr>
              <a:t> </a:t>
            </a:r>
            <a:r>
              <a:rPr lang="en-US" sz="2000" dirty="0" err="1">
                <a:cs typeface="+mj-cs"/>
              </a:rPr>
              <a:t>يختلف</a:t>
            </a:r>
            <a:r>
              <a:rPr lang="en-US" sz="2000" dirty="0">
                <a:cs typeface="+mj-cs"/>
              </a:rPr>
              <a:t> </a:t>
            </a:r>
            <a:r>
              <a:rPr lang="en-US" sz="2000" dirty="0" err="1">
                <a:cs typeface="+mj-cs"/>
              </a:rPr>
              <a:t>عن</a:t>
            </a:r>
            <a:r>
              <a:rPr lang="en-US" sz="2000" dirty="0">
                <a:cs typeface="+mj-cs"/>
              </a:rPr>
              <a:t> </a:t>
            </a:r>
            <a:r>
              <a:rPr lang="en-US" sz="2000" dirty="0" err="1">
                <a:cs typeface="+mj-cs"/>
              </a:rPr>
              <a:t>ترتيب</a:t>
            </a:r>
            <a:r>
              <a:rPr lang="en-US" sz="2000" dirty="0">
                <a:cs typeface="+mj-cs"/>
              </a:rPr>
              <a:t> </a:t>
            </a:r>
            <a:r>
              <a:rPr lang="en-US" sz="2000" dirty="0" err="1">
                <a:cs typeface="+mj-cs"/>
              </a:rPr>
              <a:t>عرض</a:t>
            </a:r>
            <a:r>
              <a:rPr lang="en-US" sz="2000" dirty="0">
                <a:cs typeface="+mj-cs"/>
              </a:rPr>
              <a:t> </a:t>
            </a:r>
            <a:r>
              <a:rPr lang="en-US" sz="2000" dirty="0" err="1">
                <a:cs typeface="+mj-cs"/>
              </a:rPr>
              <a:t>البحث</a:t>
            </a:r>
            <a:r>
              <a:rPr lang="en-US" sz="2000" dirty="0">
                <a:cs typeface="+mj-cs"/>
              </a:rPr>
              <a:t> </a:t>
            </a:r>
            <a:r>
              <a:rPr lang="en-US" sz="2000" dirty="0" err="1">
                <a:cs typeface="+mj-cs"/>
              </a:rPr>
              <a:t>النهائي</a:t>
            </a:r>
            <a:r>
              <a:rPr lang="en-US" sz="2000" dirty="0">
                <a:cs typeface="+mj-cs"/>
              </a:rPr>
              <a:t>؛ </a:t>
            </a:r>
            <a:r>
              <a:rPr lang="en-US" sz="2000" dirty="0" err="1">
                <a:cs typeface="+mj-cs"/>
              </a:rPr>
              <a:t>فنحن</a:t>
            </a:r>
            <a:r>
              <a:rPr lang="en-US" sz="2000" dirty="0">
                <a:cs typeface="+mj-cs"/>
              </a:rPr>
              <a:t> </a:t>
            </a:r>
            <a:r>
              <a:rPr lang="en-US" sz="2000" dirty="0" err="1">
                <a:cs typeface="+mj-cs"/>
              </a:rPr>
              <a:t>نبني</a:t>
            </a:r>
            <a:r>
              <a:rPr lang="en-US" sz="2000" dirty="0">
                <a:cs typeface="+mj-cs"/>
              </a:rPr>
              <a:t> </a:t>
            </a:r>
            <a:r>
              <a:rPr lang="en-US" sz="2000" dirty="0" err="1">
                <a:cs typeface="+mj-cs"/>
              </a:rPr>
              <a:t>البحث</a:t>
            </a:r>
            <a:r>
              <a:rPr lang="en-US" sz="2000" dirty="0">
                <a:cs typeface="+mj-cs"/>
              </a:rPr>
              <a:t> </a:t>
            </a:r>
            <a:r>
              <a:rPr lang="en-US" sz="2000" b="1" dirty="0" err="1">
                <a:cs typeface="+mj-cs"/>
              </a:rPr>
              <a:t>تدريجيًا</a:t>
            </a:r>
            <a:r>
              <a:rPr lang="en-US" sz="2000" b="1" dirty="0">
                <a:cs typeface="+mj-cs"/>
              </a:rPr>
              <a:t> </a:t>
            </a:r>
            <a:r>
              <a:rPr lang="en-US" sz="2000" b="1" dirty="0" err="1">
                <a:cs typeface="+mj-cs"/>
              </a:rPr>
              <a:t>خطوة</a:t>
            </a:r>
            <a:r>
              <a:rPr lang="en-US" sz="2000" b="1" dirty="0">
                <a:cs typeface="+mj-cs"/>
              </a:rPr>
              <a:t> </a:t>
            </a:r>
            <a:r>
              <a:rPr lang="en-US" sz="2000" b="1" dirty="0" err="1">
                <a:cs typeface="+mj-cs"/>
              </a:rPr>
              <a:t>بخطوة</a:t>
            </a:r>
            <a:r>
              <a:rPr lang="en-US" sz="2000" dirty="0">
                <a:cs typeface="+mj-cs"/>
              </a:rPr>
              <a:t> </a:t>
            </a:r>
            <a:r>
              <a:rPr lang="en-US" sz="2000" dirty="0" err="1">
                <a:cs typeface="+mj-cs"/>
              </a:rPr>
              <a:t>خلال</a:t>
            </a:r>
            <a:r>
              <a:rPr lang="en-US" sz="2000" dirty="0">
                <a:cs typeface="+mj-cs"/>
              </a:rPr>
              <a:t> </a:t>
            </a:r>
            <a:r>
              <a:rPr lang="en-US" sz="2000" dirty="0" err="1">
                <a:cs typeface="+mj-cs"/>
              </a:rPr>
              <a:t>الفصل</a:t>
            </a:r>
            <a:r>
              <a:rPr lang="en-US" sz="2000" dirty="0">
                <a:cs typeface="+mj-cs"/>
              </a:rPr>
              <a:t>، </a:t>
            </a:r>
            <a:r>
              <a:rPr lang="en-US" sz="2000" dirty="0" err="1">
                <a:cs typeface="+mj-cs"/>
              </a:rPr>
              <a:t>ثم</a:t>
            </a:r>
            <a:r>
              <a:rPr lang="en-US" sz="2000" dirty="0">
                <a:cs typeface="+mj-cs"/>
              </a:rPr>
              <a:t> </a:t>
            </a:r>
            <a:r>
              <a:rPr lang="en-US" sz="2000" dirty="0" err="1">
                <a:cs typeface="+mj-cs"/>
              </a:rPr>
              <a:t>يُعرض</a:t>
            </a:r>
            <a:r>
              <a:rPr lang="en-US" sz="2000" dirty="0">
                <a:cs typeface="+mj-cs"/>
              </a:rPr>
              <a:t> </a:t>
            </a:r>
            <a:r>
              <a:rPr lang="en-US" sz="2000" dirty="0" err="1">
                <a:cs typeface="+mj-cs"/>
              </a:rPr>
              <a:t>في</a:t>
            </a:r>
            <a:r>
              <a:rPr lang="en-US" sz="2000" dirty="0">
                <a:cs typeface="+mj-cs"/>
              </a:rPr>
              <a:t> </a:t>
            </a:r>
            <a:r>
              <a:rPr lang="en-US" sz="2000" dirty="0" err="1">
                <a:cs typeface="+mj-cs"/>
              </a:rPr>
              <a:t>النهاية</a:t>
            </a:r>
            <a:r>
              <a:rPr lang="en-US" sz="2000" dirty="0">
                <a:cs typeface="+mj-cs"/>
              </a:rPr>
              <a:t> </a:t>
            </a:r>
            <a:r>
              <a:rPr lang="en-US" sz="2000" b="1" dirty="0" err="1">
                <a:cs typeface="+mj-cs"/>
              </a:rPr>
              <a:t>بصورته</a:t>
            </a:r>
            <a:r>
              <a:rPr lang="en-US" sz="2000" b="1" dirty="0">
                <a:cs typeface="+mj-cs"/>
              </a:rPr>
              <a:t> </a:t>
            </a:r>
            <a:r>
              <a:rPr lang="en-US" sz="2000" b="1" dirty="0" err="1">
                <a:cs typeface="+mj-cs"/>
              </a:rPr>
              <a:t>الأكاديمية</a:t>
            </a:r>
            <a:r>
              <a:rPr lang="en-US" sz="2000" b="1" dirty="0">
                <a:cs typeface="+mj-cs"/>
              </a:rPr>
              <a:t> </a:t>
            </a:r>
            <a:r>
              <a:rPr lang="en-US" sz="2000" b="1" dirty="0" err="1">
                <a:cs typeface="+mj-cs"/>
              </a:rPr>
              <a:t>المتكاملة</a:t>
            </a:r>
            <a:r>
              <a:rPr lang="en-US" sz="2000" b="1" dirty="0">
                <a:cs typeface="+mj-cs"/>
              </a:rPr>
              <a:t> </a:t>
            </a:r>
            <a:r>
              <a:rPr lang="en-US" sz="2000" b="1" dirty="0" err="1">
                <a:cs typeface="+mj-cs"/>
              </a:rPr>
              <a:t>والمنظمة</a:t>
            </a:r>
            <a:r>
              <a:rPr lang="en-US" sz="2000" dirty="0">
                <a:cs typeface="+mj-cs"/>
              </a:rPr>
              <a:t>.</a:t>
            </a:r>
          </a:p>
        </p:txBody>
      </p:sp>
    </p:spTree>
    <p:extLst>
      <p:ext uri="{BB962C8B-B14F-4D97-AF65-F5344CB8AC3E}">
        <p14:creationId xmlns:p14="http://schemas.microsoft.com/office/powerpoint/2010/main" val="16462079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2D16349-DB38-861F-C4FD-5DA5847B432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2498AA-680E-8BA7-B9DB-CA5D84D11E1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9EA6BDA3-81AC-63E0-F9A1-F9B150CEA626}"/>
              </a:ext>
            </a:extLst>
          </p:cNvPr>
          <p:cNvSpPr txBox="1"/>
          <p:nvPr/>
        </p:nvSpPr>
        <p:spPr>
          <a:xfrm>
            <a:off x="5684181" y="1160980"/>
            <a:ext cx="5557604" cy="3108543"/>
          </a:xfrm>
          <a:prstGeom prst="rect">
            <a:avLst/>
          </a:prstGeom>
          <a:noFill/>
        </p:spPr>
        <p:txBody>
          <a:bodyPr wrap="square" rtlCol="0">
            <a:spAutoFit/>
          </a:bodyPr>
          <a:lstStyle/>
          <a:p>
            <a:pPr algn="r" rtl="1"/>
            <a:r>
              <a:rPr lang="ar-EG" sz="2800" b="1" dirty="0">
                <a:solidFill>
                  <a:srgbClr val="1D355C"/>
                </a:solidFill>
                <a:latin typeface="Alexandria" pitchFamily="34" charset="0"/>
                <a:ea typeface="Alexandria" pitchFamily="34" charset="-122"/>
                <a:cs typeface="+mj-cs"/>
              </a:rPr>
              <a:t>الأمانة العلمية واستخدام الذكاء الاصطناعي</a:t>
            </a: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a:solidFill>
                <a:srgbClr val="1D355C"/>
              </a:solidFill>
              <a:latin typeface="Alexandria" pitchFamily="34" charset="0"/>
              <a:ea typeface="Alexandria" pitchFamily="34" charset="-122"/>
              <a:cs typeface="+mj-cs"/>
            </a:endParaRPr>
          </a:p>
          <a:p>
            <a:pPr algn="r" rtl="1"/>
            <a:endParaRPr lang="ar-EG" sz="2800" b="1" dirty="0" err="1">
              <a:solidFill>
                <a:srgbClr val="1D355C"/>
              </a:solidFill>
              <a:latin typeface="Alexandria" pitchFamily="34" charset="0"/>
              <a:ea typeface="Alexandria" pitchFamily="34" charset="-122"/>
              <a:cs typeface="+mj-cs"/>
            </a:endParaRPr>
          </a:p>
        </p:txBody>
      </p:sp>
      <p:sp>
        <p:nvSpPr>
          <p:cNvPr id="63" name="Text 27">
            <a:extLst>
              <a:ext uri="{FF2B5EF4-FFF2-40B4-BE49-F238E27FC236}">
                <a16:creationId xmlns:a16="http://schemas.microsoft.com/office/drawing/2014/main" id="{E58CC023-3A56-DFB0-86A7-5E2B0F189469}"/>
              </a:ext>
            </a:extLst>
          </p:cNvPr>
          <p:cNvSpPr/>
          <p:nvPr/>
        </p:nvSpPr>
        <p:spPr>
          <a:xfrm>
            <a:off x="9414933" y="4687147"/>
            <a:ext cx="1188720" cy="164592"/>
          </a:xfrm>
          <a:prstGeom prst="rect">
            <a:avLst/>
          </a:prstGeom>
          <a:noFill/>
          <a:ln/>
        </p:spPr>
        <p:txBody>
          <a:bodyPr wrap="square" lIns="0" tIns="0" rIns="0" bIns="0" rtlCol="0" anchor="ctr">
            <a:normAutofit fontScale="92500" lnSpcReduction="10000"/>
          </a:bodyPr>
          <a:lstStyle/>
          <a:p>
            <a:pPr marL="0" indent="0" algn="ctr" rtl="1">
              <a:buNone/>
            </a:pPr>
            <a:r>
              <a:rPr lang="en-US" sz="1300" b="1" dirty="0">
                <a:solidFill>
                  <a:srgbClr val="FFFFFF"/>
                </a:solidFill>
                <a:latin typeface="Alexandria" pitchFamily="34" charset="0"/>
                <a:ea typeface="Alexandria" pitchFamily="34" charset="-122"/>
                <a:cs typeface="+mj-cs"/>
              </a:rPr>
              <a:t>سؤال متكرر</a:t>
            </a:r>
            <a:endParaRPr lang="en-US" sz="1300" dirty="0">
              <a:cs typeface="+mj-cs"/>
            </a:endParaRPr>
          </a:p>
        </p:txBody>
      </p:sp>
      <p:sp>
        <p:nvSpPr>
          <p:cNvPr id="55" name="Shape 8">
            <a:extLst>
              <a:ext uri="{FF2B5EF4-FFF2-40B4-BE49-F238E27FC236}">
                <a16:creationId xmlns:a16="http://schemas.microsoft.com/office/drawing/2014/main" id="{9ADA0911-832B-58F0-049B-63E683BDE504}"/>
              </a:ext>
            </a:extLst>
          </p:cNvPr>
          <p:cNvSpPr/>
          <p:nvPr/>
        </p:nvSpPr>
        <p:spPr>
          <a:xfrm>
            <a:off x="1413933" y="2287475"/>
            <a:ext cx="4434840" cy="3246120"/>
          </a:xfrm>
          <a:prstGeom prst="roundRect">
            <a:avLst>
              <a:gd name="adj" fmla="val 2254"/>
            </a:avLst>
          </a:prstGeom>
          <a:solidFill>
            <a:srgbClr val="F7FBFE"/>
          </a:solidFill>
          <a:ln w="12700">
            <a:solidFill>
              <a:srgbClr val="D8E7EF"/>
            </a:solidFill>
            <a:prstDash val="solid"/>
          </a:ln>
        </p:spPr>
      </p:sp>
      <p:sp>
        <p:nvSpPr>
          <p:cNvPr id="57" name="Shape 9">
            <a:extLst>
              <a:ext uri="{FF2B5EF4-FFF2-40B4-BE49-F238E27FC236}">
                <a16:creationId xmlns:a16="http://schemas.microsoft.com/office/drawing/2014/main" id="{46A32702-C663-A823-A4F0-ACCD1B5F622E}"/>
              </a:ext>
            </a:extLst>
          </p:cNvPr>
          <p:cNvSpPr/>
          <p:nvPr/>
        </p:nvSpPr>
        <p:spPr>
          <a:xfrm>
            <a:off x="4237703" y="2122883"/>
            <a:ext cx="1473910" cy="329184"/>
          </a:xfrm>
          <a:prstGeom prst="roundRect">
            <a:avLst>
              <a:gd name="adj" fmla="val 13889"/>
            </a:avLst>
          </a:prstGeom>
          <a:solidFill>
            <a:srgbClr val="21A8E0"/>
          </a:solidFill>
          <a:ln w="12700">
            <a:solidFill>
              <a:srgbClr val="21A8E0"/>
            </a:solidFill>
            <a:prstDash val="solid"/>
          </a:ln>
        </p:spPr>
      </p:sp>
      <p:sp>
        <p:nvSpPr>
          <p:cNvPr id="59" name="Text 10">
            <a:extLst>
              <a:ext uri="{FF2B5EF4-FFF2-40B4-BE49-F238E27FC236}">
                <a16:creationId xmlns:a16="http://schemas.microsoft.com/office/drawing/2014/main" id="{EE3DBF9B-579C-1F42-9DE7-D42009DEA073}"/>
              </a:ext>
            </a:extLst>
          </p:cNvPr>
          <p:cNvSpPr/>
          <p:nvPr/>
        </p:nvSpPr>
        <p:spPr>
          <a:xfrm>
            <a:off x="4237703" y="2196035"/>
            <a:ext cx="147391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Times New Roman" panose="02020603050405020304" pitchFamily="18" charset="0"/>
                <a:ea typeface="Alexandria" pitchFamily="34" charset="-122"/>
                <a:cs typeface="Times New Roman" panose="02020603050405020304" pitchFamily="18" charset="0"/>
              </a:rPr>
              <a:t>الأمانة العلمية</a:t>
            </a:r>
            <a:endParaRPr lang="en-US" sz="2000" dirty="0">
              <a:latin typeface="Times New Roman" panose="02020603050405020304" pitchFamily="18" charset="0"/>
              <a:cs typeface="Times New Roman" panose="02020603050405020304" pitchFamily="18" charset="0"/>
            </a:endParaRPr>
          </a:p>
        </p:txBody>
      </p:sp>
      <p:sp>
        <p:nvSpPr>
          <p:cNvPr id="61" name="Text 11">
            <a:extLst>
              <a:ext uri="{FF2B5EF4-FFF2-40B4-BE49-F238E27FC236}">
                <a16:creationId xmlns:a16="http://schemas.microsoft.com/office/drawing/2014/main" id="{26E97742-F430-00EA-2F50-321FF5222F04}"/>
              </a:ext>
            </a:extLst>
          </p:cNvPr>
          <p:cNvSpPr/>
          <p:nvPr/>
        </p:nvSpPr>
        <p:spPr>
          <a:xfrm>
            <a:off x="1578525" y="2516075"/>
            <a:ext cx="4105656" cy="2926080"/>
          </a:xfrm>
          <a:prstGeom prst="rect">
            <a:avLst/>
          </a:prstGeom>
          <a:noFill/>
          <a:ln/>
        </p:spPr>
        <p:txBody>
          <a:bodyPr wrap="square" lIns="508" tIns="508" rIns="508" bIns="508" rtlCol="0" anchor="t">
            <a:normAutofit/>
          </a:bodyPr>
          <a:lstStyle/>
          <a:p>
            <a:pPr marL="0" indent="0" algn="r" rtl="1">
              <a:buNone/>
            </a:pPr>
            <a:r>
              <a:rPr lang="en-US" sz="1900" dirty="0">
                <a:solidFill>
                  <a:srgbClr val="333333"/>
                </a:solidFill>
                <a:latin typeface="Times New Roman" panose="02020603050405020304" pitchFamily="18" charset="0"/>
                <a:ea typeface="Alexandria" pitchFamily="34" charset="-122"/>
                <a:cs typeface="+mj-cs"/>
              </a:rPr>
              <a:t>• التوثيق الدقيق للمصادر واجب أساسي.</a:t>
            </a:r>
            <a:endParaRPr lang="en-US" sz="1900" dirty="0">
              <a:latin typeface="Times New Roman" panose="02020603050405020304" pitchFamily="18" charset="0"/>
              <a:cs typeface="+mj-cs"/>
            </a:endParaRPr>
          </a:p>
          <a:p>
            <a:pPr marL="0" indent="0" algn="r" rtl="1">
              <a:buNone/>
            </a:pPr>
            <a:r>
              <a:rPr lang="en-US" sz="1900" dirty="0">
                <a:solidFill>
                  <a:srgbClr val="333333"/>
                </a:solidFill>
                <a:latin typeface="Times New Roman" panose="02020603050405020304" pitchFamily="18" charset="0"/>
                <a:ea typeface="Alexandria" pitchFamily="34" charset="-122"/>
                <a:cs typeface="+mj-cs"/>
              </a:rPr>
              <a:t>• لا يجوز النقل أو إعادة الصياغة دون نسبة علمية واضحة.</a:t>
            </a:r>
            <a:endParaRPr lang="en-US" sz="1900" dirty="0">
              <a:latin typeface="Times New Roman" panose="02020603050405020304" pitchFamily="18" charset="0"/>
              <a:cs typeface="+mj-cs"/>
            </a:endParaRPr>
          </a:p>
          <a:p>
            <a:pPr marL="0" indent="0" algn="r" rtl="1">
              <a:buNone/>
            </a:pPr>
            <a:r>
              <a:rPr lang="en-US" sz="1900" dirty="0">
                <a:solidFill>
                  <a:srgbClr val="333333"/>
                </a:solidFill>
                <a:latin typeface="Times New Roman" panose="02020603050405020304" pitchFamily="18" charset="0"/>
                <a:ea typeface="Alexandria" pitchFamily="34" charset="-122"/>
                <a:cs typeface="+mj-cs"/>
              </a:rPr>
              <a:t>• ينبغي تمييز جهد الباحث الحقيقي عن أي مساعدة خارجية.</a:t>
            </a:r>
            <a:endParaRPr lang="en-US" sz="1900" dirty="0">
              <a:latin typeface="Times New Roman" panose="02020603050405020304" pitchFamily="18" charset="0"/>
              <a:cs typeface="+mj-cs"/>
            </a:endParaRPr>
          </a:p>
        </p:txBody>
      </p:sp>
      <p:sp>
        <p:nvSpPr>
          <p:cNvPr id="64" name="Shape 12">
            <a:extLst>
              <a:ext uri="{FF2B5EF4-FFF2-40B4-BE49-F238E27FC236}">
                <a16:creationId xmlns:a16="http://schemas.microsoft.com/office/drawing/2014/main" id="{B4B59330-D321-DD1E-7A74-78BB22C29087}"/>
              </a:ext>
            </a:extLst>
          </p:cNvPr>
          <p:cNvSpPr/>
          <p:nvPr/>
        </p:nvSpPr>
        <p:spPr>
          <a:xfrm>
            <a:off x="6168813" y="2287475"/>
            <a:ext cx="4434840" cy="3246120"/>
          </a:xfrm>
          <a:prstGeom prst="roundRect">
            <a:avLst>
              <a:gd name="adj" fmla="val 2254"/>
            </a:avLst>
          </a:prstGeom>
          <a:solidFill>
            <a:srgbClr val="F7FBFE"/>
          </a:solidFill>
          <a:ln w="12700">
            <a:solidFill>
              <a:srgbClr val="D8E7EF"/>
            </a:solidFill>
            <a:prstDash val="solid"/>
          </a:ln>
        </p:spPr>
      </p:sp>
      <p:sp>
        <p:nvSpPr>
          <p:cNvPr id="66" name="Shape 13">
            <a:extLst>
              <a:ext uri="{FF2B5EF4-FFF2-40B4-BE49-F238E27FC236}">
                <a16:creationId xmlns:a16="http://schemas.microsoft.com/office/drawing/2014/main" id="{BB38639B-B2C6-9802-066C-B92AB8B7FA47}"/>
              </a:ext>
            </a:extLst>
          </p:cNvPr>
          <p:cNvSpPr/>
          <p:nvPr/>
        </p:nvSpPr>
        <p:spPr>
          <a:xfrm>
            <a:off x="8131277" y="2122883"/>
            <a:ext cx="2335216" cy="329184"/>
          </a:xfrm>
          <a:prstGeom prst="roundRect">
            <a:avLst>
              <a:gd name="adj" fmla="val 13889"/>
            </a:avLst>
          </a:prstGeom>
          <a:solidFill>
            <a:srgbClr val="21A8E0"/>
          </a:solidFill>
          <a:ln w="12700">
            <a:solidFill>
              <a:srgbClr val="21A8E0"/>
            </a:solidFill>
            <a:prstDash val="solid"/>
          </a:ln>
        </p:spPr>
      </p:sp>
      <p:sp>
        <p:nvSpPr>
          <p:cNvPr id="68" name="Text 14">
            <a:extLst>
              <a:ext uri="{FF2B5EF4-FFF2-40B4-BE49-F238E27FC236}">
                <a16:creationId xmlns:a16="http://schemas.microsoft.com/office/drawing/2014/main" id="{E429548C-744A-0D4C-F8B4-449D650EF601}"/>
              </a:ext>
            </a:extLst>
          </p:cNvPr>
          <p:cNvSpPr/>
          <p:nvPr/>
        </p:nvSpPr>
        <p:spPr>
          <a:xfrm>
            <a:off x="8131277" y="2196035"/>
            <a:ext cx="2335216"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Times New Roman" panose="02020603050405020304" pitchFamily="18" charset="0"/>
                <a:ea typeface="Alexandria" pitchFamily="34" charset="-122"/>
                <a:cs typeface="Times New Roman" panose="02020603050405020304" pitchFamily="18" charset="0"/>
              </a:rPr>
              <a:t>استخدام الذكاء الاصطناعي</a:t>
            </a:r>
            <a:endParaRPr lang="en-US" sz="2000" dirty="0">
              <a:latin typeface="Times New Roman" panose="02020603050405020304" pitchFamily="18" charset="0"/>
              <a:cs typeface="Times New Roman" panose="02020603050405020304" pitchFamily="18" charset="0"/>
            </a:endParaRPr>
          </a:p>
        </p:txBody>
      </p:sp>
      <p:sp>
        <p:nvSpPr>
          <p:cNvPr id="70" name="Text 15">
            <a:extLst>
              <a:ext uri="{FF2B5EF4-FFF2-40B4-BE49-F238E27FC236}">
                <a16:creationId xmlns:a16="http://schemas.microsoft.com/office/drawing/2014/main" id="{BDD48614-5749-C627-154F-0F37D9EBBC1B}"/>
              </a:ext>
            </a:extLst>
          </p:cNvPr>
          <p:cNvSpPr/>
          <p:nvPr/>
        </p:nvSpPr>
        <p:spPr>
          <a:xfrm>
            <a:off x="6333405" y="2516075"/>
            <a:ext cx="4105656" cy="2926080"/>
          </a:xfrm>
          <a:prstGeom prst="rect">
            <a:avLst/>
          </a:prstGeom>
          <a:noFill/>
          <a:ln/>
        </p:spPr>
        <p:txBody>
          <a:bodyPr wrap="square" lIns="508" tIns="508" rIns="508" bIns="508" rtlCol="0" anchor="t">
            <a:normAutofit/>
          </a:bodyPr>
          <a:lstStyle/>
          <a:p>
            <a:pPr marL="0" indent="0" algn="r" rtl="1">
              <a:buNone/>
            </a:pPr>
            <a:r>
              <a:rPr lang="en-US" sz="1900" dirty="0">
                <a:solidFill>
                  <a:srgbClr val="333333"/>
                </a:solidFill>
                <a:latin typeface="Times New Roman" panose="02020603050405020304" pitchFamily="18" charset="0"/>
                <a:ea typeface="Alexandria" pitchFamily="34" charset="-122"/>
                <a:cs typeface="+mj-cs"/>
              </a:rPr>
              <a:t>• يمكن استخدامه كمساعد في الترتيب الأولي للأفكار أو اللغة.</a:t>
            </a:r>
            <a:endParaRPr lang="en-US" sz="1900" dirty="0">
              <a:latin typeface="Times New Roman" panose="02020603050405020304" pitchFamily="18" charset="0"/>
              <a:cs typeface="+mj-cs"/>
            </a:endParaRPr>
          </a:p>
          <a:p>
            <a:pPr marL="0" indent="0" algn="r" rtl="1">
              <a:buNone/>
            </a:pPr>
            <a:r>
              <a:rPr lang="en-US" sz="1900" dirty="0">
                <a:solidFill>
                  <a:srgbClr val="333333"/>
                </a:solidFill>
                <a:latin typeface="Times New Roman" panose="02020603050405020304" pitchFamily="18" charset="0"/>
                <a:ea typeface="Alexandria" pitchFamily="34" charset="-122"/>
                <a:cs typeface="+mj-cs"/>
              </a:rPr>
              <a:t>• لا يجوز الاعتماد عليه بديلًا عن القراءة أو التحليل الشخصي.</a:t>
            </a:r>
            <a:endParaRPr lang="en-US" sz="1900" dirty="0">
              <a:latin typeface="Times New Roman" panose="02020603050405020304" pitchFamily="18" charset="0"/>
              <a:cs typeface="+mj-cs"/>
            </a:endParaRPr>
          </a:p>
          <a:p>
            <a:pPr marL="0" indent="0" algn="r" rtl="1">
              <a:buNone/>
            </a:pPr>
            <a:r>
              <a:rPr lang="en-US" sz="1900" dirty="0">
                <a:solidFill>
                  <a:srgbClr val="333333"/>
                </a:solidFill>
                <a:latin typeface="Times New Roman" panose="02020603050405020304" pitchFamily="18" charset="0"/>
                <a:ea typeface="Alexandria" pitchFamily="34" charset="-122"/>
                <a:cs typeface="+mj-cs"/>
              </a:rPr>
              <a:t>• الطالب مسؤول علميًا عن كل ما يورده في بحثه.</a:t>
            </a:r>
            <a:endParaRPr lang="en-US" sz="1900" dirty="0">
              <a:latin typeface="Times New Roman" panose="02020603050405020304" pitchFamily="18" charset="0"/>
              <a:cs typeface="+mj-cs"/>
            </a:endParaRPr>
          </a:p>
        </p:txBody>
      </p:sp>
    </p:spTree>
    <p:extLst>
      <p:ext uri="{BB962C8B-B14F-4D97-AF65-F5344CB8AC3E}">
        <p14:creationId xmlns:p14="http://schemas.microsoft.com/office/powerpoint/2010/main" val="21829841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F65DBFA-8C15-6049-E8B8-B8466C52D4A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5006839-9F12-3A9C-99C5-0658AFF08FAB}"/>
              </a:ext>
            </a:extLst>
          </p:cNvPr>
          <p:cNvSpPr txBox="1"/>
          <p:nvPr/>
        </p:nvSpPr>
        <p:spPr>
          <a:xfrm>
            <a:off x="983312" y="1121264"/>
            <a:ext cx="1351367"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المحاضرة التعريفية</a:t>
            </a:r>
            <a:endParaRPr lang="en-US" sz="20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64934E93-71A7-624E-710A-DF0D5F43AE1F}"/>
              </a:ext>
            </a:extLst>
          </p:cNvPr>
          <p:cNvSpPr txBox="1"/>
          <p:nvPr/>
        </p:nvSpPr>
        <p:spPr>
          <a:xfrm>
            <a:off x="6300099" y="1128103"/>
            <a:ext cx="4653035" cy="2246769"/>
          </a:xfrm>
          <a:prstGeom prst="rect">
            <a:avLst/>
          </a:prstGeom>
          <a:noFill/>
        </p:spPr>
        <p:txBody>
          <a:bodyPr wrap="square" rtlCol="0">
            <a:spAutoFit/>
          </a:bodyPr>
          <a:lstStyle/>
          <a:p>
            <a:pPr algn="r" rtl="1"/>
            <a:r>
              <a:rPr lang="ar-EG" sz="2000" b="1" dirty="0">
                <a:solidFill>
                  <a:srgbClr val="1D355C"/>
                </a:solidFill>
                <a:latin typeface="Alexandria" pitchFamily="34" charset="0"/>
                <a:ea typeface="Alexandria" pitchFamily="34" charset="-122"/>
                <a:cs typeface="Alexandria" pitchFamily="34" charset="-120"/>
              </a:rPr>
              <a:t>قائمة التحقق النهائية للطالب</a:t>
            </a: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a:solidFill>
                <a:srgbClr val="1D355C"/>
              </a:solidFill>
              <a:latin typeface="Alexandria" pitchFamily="34" charset="0"/>
              <a:ea typeface="Alexandria" pitchFamily="34" charset="-122"/>
              <a:cs typeface="Alexandria" pitchFamily="34" charset="-120"/>
            </a:endParaRPr>
          </a:p>
          <a:p>
            <a:pPr algn="r" rtl="1"/>
            <a:endParaRPr lang="ar-EG" sz="2000" b="1" dirty="0" err="1">
              <a:solidFill>
                <a:srgbClr val="1D355C"/>
              </a:solidFill>
              <a:latin typeface="Alexandria" pitchFamily="34" charset="0"/>
              <a:ea typeface="Alexandria" pitchFamily="34" charset="-122"/>
              <a:cs typeface="Alexandria" pitchFamily="34" charset="-120"/>
            </a:endParaRPr>
          </a:p>
        </p:txBody>
      </p:sp>
      <p:sp>
        <p:nvSpPr>
          <p:cNvPr id="63" name="Text 27">
            <a:extLst>
              <a:ext uri="{FF2B5EF4-FFF2-40B4-BE49-F238E27FC236}">
                <a16:creationId xmlns:a16="http://schemas.microsoft.com/office/drawing/2014/main" id="{45F409E5-E05E-A1A7-A491-9C93C107EFD1}"/>
              </a:ext>
            </a:extLst>
          </p:cNvPr>
          <p:cNvSpPr/>
          <p:nvPr/>
        </p:nvSpPr>
        <p:spPr>
          <a:xfrm>
            <a:off x="9414933" y="4687147"/>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سؤال متكرر</a:t>
            </a:r>
            <a:endParaRPr lang="en-US" sz="2000" dirty="0"/>
          </a:p>
        </p:txBody>
      </p:sp>
      <p:sp>
        <p:nvSpPr>
          <p:cNvPr id="59" name="Text 5">
            <a:extLst>
              <a:ext uri="{FF2B5EF4-FFF2-40B4-BE49-F238E27FC236}">
                <a16:creationId xmlns:a16="http://schemas.microsoft.com/office/drawing/2014/main" id="{00C076F3-184F-3A7D-2E75-315AF46954FF}"/>
              </a:ext>
            </a:extLst>
          </p:cNvPr>
          <p:cNvSpPr/>
          <p:nvPr/>
        </p:nvSpPr>
        <p:spPr>
          <a:xfrm>
            <a:off x="5779008" y="1170432"/>
            <a:ext cx="384048" cy="182880"/>
          </a:xfrm>
          <a:prstGeom prst="rect">
            <a:avLst/>
          </a:prstGeom>
          <a:noFill/>
          <a:ln/>
        </p:spPr>
        <p:txBody>
          <a:bodyPr wrap="square" lIns="0" tIns="0" rIns="0" bIns="0" rtlCol="0" anchor="ct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6</a:t>
            </a:r>
            <a:endParaRPr lang="en-US" sz="2000" dirty="0"/>
          </a:p>
        </p:txBody>
      </p:sp>
      <p:sp>
        <p:nvSpPr>
          <p:cNvPr id="61" name="Shape 8">
            <a:extLst>
              <a:ext uri="{FF2B5EF4-FFF2-40B4-BE49-F238E27FC236}">
                <a16:creationId xmlns:a16="http://schemas.microsoft.com/office/drawing/2014/main" id="{4A9F3564-4652-E6F7-3631-4AEB8BA86576}"/>
              </a:ext>
            </a:extLst>
          </p:cNvPr>
          <p:cNvSpPr/>
          <p:nvPr/>
        </p:nvSpPr>
        <p:spPr>
          <a:xfrm>
            <a:off x="808703" y="2241016"/>
            <a:ext cx="9189720" cy="402336"/>
          </a:xfrm>
          <a:prstGeom prst="roundRect">
            <a:avLst>
              <a:gd name="adj" fmla="val 18182"/>
            </a:avLst>
          </a:prstGeom>
          <a:solidFill>
            <a:srgbClr val="FBFDFE"/>
          </a:solidFill>
          <a:ln w="12700">
            <a:solidFill>
              <a:srgbClr val="D8E7EF"/>
            </a:solidFill>
            <a:prstDash val="solid"/>
          </a:ln>
        </p:spPr>
      </p:sp>
      <p:sp>
        <p:nvSpPr>
          <p:cNvPr id="64" name="Shape 9">
            <a:extLst>
              <a:ext uri="{FF2B5EF4-FFF2-40B4-BE49-F238E27FC236}">
                <a16:creationId xmlns:a16="http://schemas.microsoft.com/office/drawing/2014/main" id="{48490863-1095-13FC-ED95-89C9EA605542}"/>
              </a:ext>
            </a:extLst>
          </p:cNvPr>
          <p:cNvSpPr/>
          <p:nvPr/>
        </p:nvSpPr>
        <p:spPr>
          <a:xfrm>
            <a:off x="10100616" y="2387320"/>
            <a:ext cx="1188720" cy="329184"/>
          </a:xfrm>
          <a:prstGeom prst="roundRect">
            <a:avLst>
              <a:gd name="adj" fmla="val 13889"/>
            </a:avLst>
          </a:prstGeom>
          <a:solidFill>
            <a:srgbClr val="45A563"/>
          </a:solidFill>
          <a:ln w="12700">
            <a:solidFill>
              <a:srgbClr val="45A563"/>
            </a:solidFill>
            <a:prstDash val="solid"/>
          </a:ln>
        </p:spPr>
      </p:sp>
      <p:sp>
        <p:nvSpPr>
          <p:cNvPr id="66" name="Text 10">
            <a:extLst>
              <a:ext uri="{FF2B5EF4-FFF2-40B4-BE49-F238E27FC236}">
                <a16:creationId xmlns:a16="http://schemas.microsoft.com/office/drawing/2014/main" id="{04D02E2A-62E7-7722-E4DE-1AAB2C52D623}"/>
              </a:ext>
            </a:extLst>
          </p:cNvPr>
          <p:cNvSpPr/>
          <p:nvPr/>
        </p:nvSpPr>
        <p:spPr>
          <a:xfrm>
            <a:off x="10100616" y="2460472"/>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68" name="Text 11">
            <a:extLst>
              <a:ext uri="{FF2B5EF4-FFF2-40B4-BE49-F238E27FC236}">
                <a16:creationId xmlns:a16="http://schemas.microsoft.com/office/drawing/2014/main" id="{12D93571-AF45-A971-2F3E-CB6B61C21D06}"/>
              </a:ext>
            </a:extLst>
          </p:cNvPr>
          <p:cNvSpPr/>
          <p:nvPr/>
        </p:nvSpPr>
        <p:spPr>
          <a:xfrm>
            <a:off x="973295" y="2364571"/>
            <a:ext cx="8860536" cy="187341"/>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صغت عنوانًا واضحًا وقابلًا للبحث؟</a:t>
            </a:r>
            <a:endParaRPr lang="en-US" sz="2000" dirty="0"/>
          </a:p>
        </p:txBody>
      </p:sp>
      <p:sp>
        <p:nvSpPr>
          <p:cNvPr id="70" name="Shape 12">
            <a:extLst>
              <a:ext uri="{FF2B5EF4-FFF2-40B4-BE49-F238E27FC236}">
                <a16:creationId xmlns:a16="http://schemas.microsoft.com/office/drawing/2014/main" id="{E8AEF9CE-B649-3937-1A35-AC72C3C7A09B}"/>
              </a:ext>
            </a:extLst>
          </p:cNvPr>
          <p:cNvSpPr/>
          <p:nvPr/>
        </p:nvSpPr>
        <p:spPr>
          <a:xfrm>
            <a:off x="808703" y="2807944"/>
            <a:ext cx="9189720" cy="402336"/>
          </a:xfrm>
          <a:prstGeom prst="roundRect">
            <a:avLst>
              <a:gd name="adj" fmla="val 18182"/>
            </a:avLst>
          </a:prstGeom>
          <a:solidFill>
            <a:srgbClr val="FBFDFE"/>
          </a:solidFill>
          <a:ln w="12700">
            <a:solidFill>
              <a:srgbClr val="D8E7EF"/>
            </a:solidFill>
            <a:prstDash val="solid"/>
          </a:ln>
        </p:spPr>
      </p:sp>
      <p:sp>
        <p:nvSpPr>
          <p:cNvPr id="72" name="Shape 13">
            <a:extLst>
              <a:ext uri="{FF2B5EF4-FFF2-40B4-BE49-F238E27FC236}">
                <a16:creationId xmlns:a16="http://schemas.microsoft.com/office/drawing/2014/main" id="{B6D1F5F7-BBC9-B43A-AA95-8B99F330CEC5}"/>
              </a:ext>
            </a:extLst>
          </p:cNvPr>
          <p:cNvSpPr/>
          <p:nvPr/>
        </p:nvSpPr>
        <p:spPr>
          <a:xfrm>
            <a:off x="10100616" y="2954248"/>
            <a:ext cx="1188720" cy="329184"/>
          </a:xfrm>
          <a:prstGeom prst="roundRect">
            <a:avLst>
              <a:gd name="adj" fmla="val 13889"/>
            </a:avLst>
          </a:prstGeom>
          <a:solidFill>
            <a:srgbClr val="45A563"/>
          </a:solidFill>
          <a:ln w="12700">
            <a:solidFill>
              <a:srgbClr val="45A563"/>
            </a:solidFill>
            <a:prstDash val="solid"/>
          </a:ln>
        </p:spPr>
      </p:sp>
      <p:sp>
        <p:nvSpPr>
          <p:cNvPr id="74" name="Text 14">
            <a:extLst>
              <a:ext uri="{FF2B5EF4-FFF2-40B4-BE49-F238E27FC236}">
                <a16:creationId xmlns:a16="http://schemas.microsoft.com/office/drawing/2014/main" id="{DF1218EB-8A59-F624-5C00-2B66B2F91559}"/>
              </a:ext>
            </a:extLst>
          </p:cNvPr>
          <p:cNvSpPr/>
          <p:nvPr/>
        </p:nvSpPr>
        <p:spPr>
          <a:xfrm>
            <a:off x="10100616" y="3027400"/>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76" name="Text 15">
            <a:extLst>
              <a:ext uri="{FF2B5EF4-FFF2-40B4-BE49-F238E27FC236}">
                <a16:creationId xmlns:a16="http://schemas.microsoft.com/office/drawing/2014/main" id="{3EE55529-F1D9-4660-FF27-378CA068C733}"/>
              </a:ext>
            </a:extLst>
          </p:cNvPr>
          <p:cNvSpPr/>
          <p:nvPr/>
        </p:nvSpPr>
        <p:spPr>
          <a:xfrm>
            <a:off x="808703" y="2881096"/>
            <a:ext cx="9025128" cy="329183"/>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حضرت جلسات النقاش الأساسية وتابعت الملاحظات؟</a:t>
            </a:r>
            <a:endParaRPr lang="en-US" sz="2000" dirty="0"/>
          </a:p>
        </p:txBody>
      </p:sp>
      <p:sp>
        <p:nvSpPr>
          <p:cNvPr id="78" name="Shape 16">
            <a:extLst>
              <a:ext uri="{FF2B5EF4-FFF2-40B4-BE49-F238E27FC236}">
                <a16:creationId xmlns:a16="http://schemas.microsoft.com/office/drawing/2014/main" id="{E7CB241E-442E-7EF1-4619-E0BB53FF1321}"/>
              </a:ext>
            </a:extLst>
          </p:cNvPr>
          <p:cNvSpPr/>
          <p:nvPr/>
        </p:nvSpPr>
        <p:spPr>
          <a:xfrm>
            <a:off x="808703" y="3374872"/>
            <a:ext cx="9189720" cy="402336"/>
          </a:xfrm>
          <a:prstGeom prst="roundRect">
            <a:avLst>
              <a:gd name="adj" fmla="val 18182"/>
            </a:avLst>
          </a:prstGeom>
          <a:solidFill>
            <a:srgbClr val="FBFDFE"/>
          </a:solidFill>
          <a:ln w="12700">
            <a:solidFill>
              <a:srgbClr val="D8E7EF"/>
            </a:solidFill>
            <a:prstDash val="solid"/>
          </a:ln>
        </p:spPr>
      </p:sp>
      <p:sp>
        <p:nvSpPr>
          <p:cNvPr id="80" name="Shape 17">
            <a:extLst>
              <a:ext uri="{FF2B5EF4-FFF2-40B4-BE49-F238E27FC236}">
                <a16:creationId xmlns:a16="http://schemas.microsoft.com/office/drawing/2014/main" id="{DF694619-73F9-AC91-A1AA-6DFF5D955669}"/>
              </a:ext>
            </a:extLst>
          </p:cNvPr>
          <p:cNvSpPr/>
          <p:nvPr/>
        </p:nvSpPr>
        <p:spPr>
          <a:xfrm>
            <a:off x="10100616" y="3521176"/>
            <a:ext cx="1188720" cy="329184"/>
          </a:xfrm>
          <a:prstGeom prst="roundRect">
            <a:avLst>
              <a:gd name="adj" fmla="val 13889"/>
            </a:avLst>
          </a:prstGeom>
          <a:solidFill>
            <a:srgbClr val="45A563"/>
          </a:solidFill>
          <a:ln w="12700">
            <a:solidFill>
              <a:srgbClr val="45A563"/>
            </a:solidFill>
            <a:prstDash val="solid"/>
          </a:ln>
        </p:spPr>
      </p:sp>
      <p:sp>
        <p:nvSpPr>
          <p:cNvPr id="82" name="Text 18">
            <a:extLst>
              <a:ext uri="{FF2B5EF4-FFF2-40B4-BE49-F238E27FC236}">
                <a16:creationId xmlns:a16="http://schemas.microsoft.com/office/drawing/2014/main" id="{C8AC5092-FF40-E0D7-CCE4-6D37A1E67E56}"/>
              </a:ext>
            </a:extLst>
          </p:cNvPr>
          <p:cNvSpPr/>
          <p:nvPr/>
        </p:nvSpPr>
        <p:spPr>
          <a:xfrm>
            <a:off x="10100616" y="3594328"/>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84" name="Text 19">
            <a:extLst>
              <a:ext uri="{FF2B5EF4-FFF2-40B4-BE49-F238E27FC236}">
                <a16:creationId xmlns:a16="http://schemas.microsoft.com/office/drawing/2014/main" id="{5488C060-F3DE-EFD0-F83D-749B0639CAEA}"/>
              </a:ext>
            </a:extLst>
          </p:cNvPr>
          <p:cNvSpPr/>
          <p:nvPr/>
        </p:nvSpPr>
        <p:spPr>
          <a:xfrm>
            <a:off x="902664" y="3485337"/>
            <a:ext cx="8860536" cy="45719"/>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a:t>
            </a:r>
            <a:r>
              <a:rPr lang="en-US" sz="2000" dirty="0" err="1">
                <a:solidFill>
                  <a:srgbClr val="333333"/>
                </a:solidFill>
                <a:latin typeface="Alexandria" pitchFamily="34" charset="0"/>
                <a:ea typeface="Alexandria" pitchFamily="34" charset="-122"/>
                <a:cs typeface="Alexandria" pitchFamily="34" charset="-120"/>
              </a:rPr>
              <a:t>أنجزت</a:t>
            </a:r>
            <a:r>
              <a:rPr lang="en-US" sz="2000" dirty="0">
                <a:solidFill>
                  <a:srgbClr val="333333"/>
                </a:solidFill>
                <a:latin typeface="Alexandria" pitchFamily="34" charset="0"/>
                <a:ea typeface="Alexandria" pitchFamily="34" charset="-122"/>
                <a:cs typeface="Alexandria" pitchFamily="34" charset="-120"/>
              </a:rPr>
              <a:t> </a:t>
            </a:r>
            <a:r>
              <a:rPr lang="ar-EG" sz="2000" dirty="0">
                <a:solidFill>
                  <a:srgbClr val="333333"/>
                </a:solidFill>
                <a:latin typeface="Alexandria" pitchFamily="34" charset="0"/>
                <a:ea typeface="Alexandria" pitchFamily="34" charset="-122"/>
                <a:cs typeface="Alexandria" pitchFamily="34" charset="-120"/>
              </a:rPr>
              <a:t>كل </a:t>
            </a:r>
            <a:r>
              <a:rPr lang="en-US" sz="2000" dirty="0" err="1">
                <a:solidFill>
                  <a:srgbClr val="333333"/>
                </a:solidFill>
                <a:latin typeface="Alexandria" pitchFamily="34" charset="0"/>
                <a:ea typeface="Alexandria" pitchFamily="34" charset="-122"/>
                <a:cs typeface="Alexandria" pitchFamily="34" charset="-120"/>
              </a:rPr>
              <a:t>مرحلة</a:t>
            </a:r>
            <a:r>
              <a:rPr lang="en-US" sz="2000" dirty="0">
                <a:solidFill>
                  <a:srgbClr val="333333"/>
                </a:solidFill>
                <a:latin typeface="Alexandria" pitchFamily="34" charset="0"/>
                <a:ea typeface="Alexandria" pitchFamily="34" charset="-122"/>
                <a:cs typeface="Alexandria" pitchFamily="34" charset="-120"/>
              </a:rPr>
              <a:t> بمنطق مترابط؟</a:t>
            </a:r>
            <a:endParaRPr lang="en-US" sz="2000" dirty="0"/>
          </a:p>
        </p:txBody>
      </p:sp>
      <p:sp>
        <p:nvSpPr>
          <p:cNvPr id="86" name="Shape 20">
            <a:extLst>
              <a:ext uri="{FF2B5EF4-FFF2-40B4-BE49-F238E27FC236}">
                <a16:creationId xmlns:a16="http://schemas.microsoft.com/office/drawing/2014/main" id="{9F9621DF-610D-D10E-EEAD-3E37C4198040}"/>
              </a:ext>
            </a:extLst>
          </p:cNvPr>
          <p:cNvSpPr/>
          <p:nvPr/>
        </p:nvSpPr>
        <p:spPr>
          <a:xfrm>
            <a:off x="808703" y="3941800"/>
            <a:ext cx="9189720" cy="402336"/>
          </a:xfrm>
          <a:prstGeom prst="roundRect">
            <a:avLst>
              <a:gd name="adj" fmla="val 18182"/>
            </a:avLst>
          </a:prstGeom>
          <a:solidFill>
            <a:srgbClr val="FBFDFE"/>
          </a:solidFill>
          <a:ln w="12700">
            <a:solidFill>
              <a:srgbClr val="D8E7EF"/>
            </a:solidFill>
            <a:prstDash val="solid"/>
          </a:ln>
        </p:spPr>
      </p:sp>
      <p:sp>
        <p:nvSpPr>
          <p:cNvPr id="88" name="Shape 21">
            <a:extLst>
              <a:ext uri="{FF2B5EF4-FFF2-40B4-BE49-F238E27FC236}">
                <a16:creationId xmlns:a16="http://schemas.microsoft.com/office/drawing/2014/main" id="{EF1E6EF0-FCF6-4E63-99A6-4666EE4B006A}"/>
              </a:ext>
            </a:extLst>
          </p:cNvPr>
          <p:cNvSpPr/>
          <p:nvPr/>
        </p:nvSpPr>
        <p:spPr>
          <a:xfrm>
            <a:off x="10100616" y="4088104"/>
            <a:ext cx="1188720" cy="329184"/>
          </a:xfrm>
          <a:prstGeom prst="roundRect">
            <a:avLst>
              <a:gd name="adj" fmla="val 13889"/>
            </a:avLst>
          </a:prstGeom>
          <a:solidFill>
            <a:srgbClr val="45A563"/>
          </a:solidFill>
          <a:ln w="12700">
            <a:solidFill>
              <a:srgbClr val="45A563"/>
            </a:solidFill>
            <a:prstDash val="solid"/>
          </a:ln>
        </p:spPr>
      </p:sp>
      <p:sp>
        <p:nvSpPr>
          <p:cNvPr id="90" name="Text 22">
            <a:extLst>
              <a:ext uri="{FF2B5EF4-FFF2-40B4-BE49-F238E27FC236}">
                <a16:creationId xmlns:a16="http://schemas.microsoft.com/office/drawing/2014/main" id="{8ED31F6A-2CFD-D4C3-E48D-89EDCE8E60C2}"/>
              </a:ext>
            </a:extLst>
          </p:cNvPr>
          <p:cNvSpPr/>
          <p:nvPr/>
        </p:nvSpPr>
        <p:spPr>
          <a:xfrm>
            <a:off x="10100616" y="4161256"/>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92" name="Text 23">
            <a:extLst>
              <a:ext uri="{FF2B5EF4-FFF2-40B4-BE49-F238E27FC236}">
                <a16:creationId xmlns:a16="http://schemas.microsoft.com/office/drawing/2014/main" id="{2733D4E3-6B03-4BCB-EA43-EF8D940999A8}"/>
              </a:ext>
            </a:extLst>
          </p:cNvPr>
          <p:cNvSpPr/>
          <p:nvPr/>
        </p:nvSpPr>
        <p:spPr>
          <a:xfrm>
            <a:off x="902664" y="4003467"/>
            <a:ext cx="8860536" cy="82296"/>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روجع الاستبيان واعتمد قبل جمع البيانات؟</a:t>
            </a:r>
            <a:endParaRPr lang="en-US" sz="2000" dirty="0"/>
          </a:p>
        </p:txBody>
      </p:sp>
      <p:sp>
        <p:nvSpPr>
          <p:cNvPr id="94" name="Shape 24">
            <a:extLst>
              <a:ext uri="{FF2B5EF4-FFF2-40B4-BE49-F238E27FC236}">
                <a16:creationId xmlns:a16="http://schemas.microsoft.com/office/drawing/2014/main" id="{75B8BA0E-36A6-D0A0-2DB1-EAAFE493E57E}"/>
              </a:ext>
            </a:extLst>
          </p:cNvPr>
          <p:cNvSpPr/>
          <p:nvPr/>
        </p:nvSpPr>
        <p:spPr>
          <a:xfrm>
            <a:off x="808703" y="4508728"/>
            <a:ext cx="9189720" cy="402336"/>
          </a:xfrm>
          <a:prstGeom prst="roundRect">
            <a:avLst>
              <a:gd name="adj" fmla="val 18182"/>
            </a:avLst>
          </a:prstGeom>
          <a:solidFill>
            <a:srgbClr val="FBFDFE"/>
          </a:solidFill>
          <a:ln w="12700">
            <a:solidFill>
              <a:srgbClr val="D8E7EF"/>
            </a:solidFill>
            <a:prstDash val="solid"/>
          </a:ln>
        </p:spPr>
      </p:sp>
      <p:sp>
        <p:nvSpPr>
          <p:cNvPr id="96" name="Shape 25">
            <a:extLst>
              <a:ext uri="{FF2B5EF4-FFF2-40B4-BE49-F238E27FC236}">
                <a16:creationId xmlns:a16="http://schemas.microsoft.com/office/drawing/2014/main" id="{56CA0B50-E3BE-66B6-5C23-A74C9B2B3703}"/>
              </a:ext>
            </a:extLst>
          </p:cNvPr>
          <p:cNvSpPr/>
          <p:nvPr/>
        </p:nvSpPr>
        <p:spPr>
          <a:xfrm>
            <a:off x="10100616" y="4655032"/>
            <a:ext cx="1188720" cy="329184"/>
          </a:xfrm>
          <a:prstGeom prst="roundRect">
            <a:avLst>
              <a:gd name="adj" fmla="val 13889"/>
            </a:avLst>
          </a:prstGeom>
          <a:solidFill>
            <a:srgbClr val="45A563"/>
          </a:solidFill>
          <a:ln w="12700">
            <a:solidFill>
              <a:srgbClr val="45A563"/>
            </a:solidFill>
            <a:prstDash val="solid"/>
          </a:ln>
        </p:spPr>
      </p:sp>
      <p:sp>
        <p:nvSpPr>
          <p:cNvPr id="98" name="Text 26">
            <a:extLst>
              <a:ext uri="{FF2B5EF4-FFF2-40B4-BE49-F238E27FC236}">
                <a16:creationId xmlns:a16="http://schemas.microsoft.com/office/drawing/2014/main" id="{63BF3BB2-9B05-6B6C-073B-CEFAD535916B}"/>
              </a:ext>
            </a:extLst>
          </p:cNvPr>
          <p:cNvSpPr/>
          <p:nvPr/>
        </p:nvSpPr>
        <p:spPr>
          <a:xfrm>
            <a:off x="10100616" y="4728184"/>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100" name="Text 27">
            <a:extLst>
              <a:ext uri="{FF2B5EF4-FFF2-40B4-BE49-F238E27FC236}">
                <a16:creationId xmlns:a16="http://schemas.microsoft.com/office/drawing/2014/main" id="{AA075A30-515D-C2ED-7C9C-6CAF7C3639C4}"/>
              </a:ext>
            </a:extLst>
          </p:cNvPr>
          <p:cNvSpPr/>
          <p:nvPr/>
        </p:nvSpPr>
        <p:spPr>
          <a:xfrm>
            <a:off x="808703" y="4595707"/>
            <a:ext cx="8860536" cy="82296"/>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قدّمت البحث الكامل بنهاية الأسبوع 10؟</a:t>
            </a:r>
            <a:endParaRPr lang="en-US" sz="2000" dirty="0"/>
          </a:p>
        </p:txBody>
      </p:sp>
      <p:sp>
        <p:nvSpPr>
          <p:cNvPr id="102" name="Shape 28">
            <a:extLst>
              <a:ext uri="{FF2B5EF4-FFF2-40B4-BE49-F238E27FC236}">
                <a16:creationId xmlns:a16="http://schemas.microsoft.com/office/drawing/2014/main" id="{2B8A1658-BAA7-ABA5-14F8-CB5D2BCA0B29}"/>
              </a:ext>
            </a:extLst>
          </p:cNvPr>
          <p:cNvSpPr/>
          <p:nvPr/>
        </p:nvSpPr>
        <p:spPr>
          <a:xfrm>
            <a:off x="808703" y="5075656"/>
            <a:ext cx="9189720" cy="402336"/>
          </a:xfrm>
          <a:prstGeom prst="roundRect">
            <a:avLst>
              <a:gd name="adj" fmla="val 18182"/>
            </a:avLst>
          </a:prstGeom>
          <a:solidFill>
            <a:srgbClr val="FBFDFE"/>
          </a:solidFill>
          <a:ln w="12700">
            <a:solidFill>
              <a:srgbClr val="D8E7EF"/>
            </a:solidFill>
            <a:prstDash val="solid"/>
          </a:ln>
        </p:spPr>
      </p:sp>
      <p:sp>
        <p:nvSpPr>
          <p:cNvPr id="104" name="Shape 29">
            <a:extLst>
              <a:ext uri="{FF2B5EF4-FFF2-40B4-BE49-F238E27FC236}">
                <a16:creationId xmlns:a16="http://schemas.microsoft.com/office/drawing/2014/main" id="{21019855-6F52-5F12-8DC9-22C0152B9591}"/>
              </a:ext>
            </a:extLst>
          </p:cNvPr>
          <p:cNvSpPr/>
          <p:nvPr/>
        </p:nvSpPr>
        <p:spPr>
          <a:xfrm>
            <a:off x="10100616" y="5221960"/>
            <a:ext cx="1188720" cy="329184"/>
          </a:xfrm>
          <a:prstGeom prst="roundRect">
            <a:avLst>
              <a:gd name="adj" fmla="val 13889"/>
            </a:avLst>
          </a:prstGeom>
          <a:solidFill>
            <a:srgbClr val="45A563"/>
          </a:solidFill>
          <a:ln w="12700">
            <a:solidFill>
              <a:srgbClr val="45A563"/>
            </a:solidFill>
            <a:prstDash val="solid"/>
          </a:ln>
        </p:spPr>
      </p:sp>
      <p:sp>
        <p:nvSpPr>
          <p:cNvPr id="106" name="Text 30">
            <a:extLst>
              <a:ext uri="{FF2B5EF4-FFF2-40B4-BE49-F238E27FC236}">
                <a16:creationId xmlns:a16="http://schemas.microsoft.com/office/drawing/2014/main" id="{4C830E2F-2809-4673-2891-7057CC116993}"/>
              </a:ext>
            </a:extLst>
          </p:cNvPr>
          <p:cNvSpPr/>
          <p:nvPr/>
        </p:nvSpPr>
        <p:spPr>
          <a:xfrm>
            <a:off x="10100616" y="5295112"/>
            <a:ext cx="1188720" cy="164592"/>
          </a:xfrm>
          <a:prstGeom prst="rect">
            <a:avLst/>
          </a:prstGeom>
          <a:noFill/>
          <a:ln/>
        </p:spPr>
        <p:txBody>
          <a:bodyPr wrap="square" lIns="0" tIns="0" rIns="0" bIns="0" rtlCol="0" anchor="ctr">
            <a:noAutofit/>
          </a:bodyPr>
          <a:lstStyle/>
          <a:p>
            <a:pPr marL="0" indent="0" algn="ctr" rtl="1">
              <a:buNone/>
            </a:pPr>
            <a:r>
              <a:rPr lang="en-US" sz="2000" b="1" dirty="0">
                <a:solidFill>
                  <a:srgbClr val="FFFFFF"/>
                </a:solidFill>
                <a:latin typeface="Alexandria" pitchFamily="34" charset="0"/>
                <a:ea typeface="Alexandria" pitchFamily="34" charset="-122"/>
                <a:cs typeface="Alexandria" pitchFamily="34" charset="-120"/>
              </a:rPr>
              <a:t>✓</a:t>
            </a:r>
            <a:endParaRPr lang="en-US" sz="2000" dirty="0"/>
          </a:p>
        </p:txBody>
      </p:sp>
      <p:sp>
        <p:nvSpPr>
          <p:cNvPr id="108" name="Text 31">
            <a:extLst>
              <a:ext uri="{FF2B5EF4-FFF2-40B4-BE49-F238E27FC236}">
                <a16:creationId xmlns:a16="http://schemas.microsoft.com/office/drawing/2014/main" id="{25291D8C-523F-5A12-D934-EEAD393A9D8B}"/>
              </a:ext>
            </a:extLst>
          </p:cNvPr>
          <p:cNvSpPr/>
          <p:nvPr/>
        </p:nvSpPr>
        <p:spPr>
          <a:xfrm>
            <a:off x="808703" y="5137476"/>
            <a:ext cx="8860536" cy="82296"/>
          </a:xfrm>
          <a:prstGeom prst="rect">
            <a:avLst/>
          </a:prstGeom>
          <a:noFill/>
          <a:ln/>
        </p:spPr>
        <p:txBody>
          <a:bodyPr wrap="square" lIns="508" tIns="508" rIns="508" bIns="508" rtlCol="0" anchor="t">
            <a:noAutofit/>
          </a:bodyPr>
          <a:lstStyle/>
          <a:p>
            <a:pPr marL="0" indent="0" algn="r" rtl="1">
              <a:buNone/>
            </a:pPr>
            <a:r>
              <a:rPr lang="en-US" sz="2000" dirty="0">
                <a:solidFill>
                  <a:srgbClr val="333333"/>
                </a:solidFill>
                <a:latin typeface="Alexandria" pitchFamily="34" charset="0"/>
                <a:ea typeface="Alexandria" pitchFamily="34" charset="-122"/>
                <a:cs typeface="Alexandria" pitchFamily="34" charset="-120"/>
              </a:rPr>
              <a:t>هل خصصت وقتًا للتعديل قبل التقييم النهائي في الأسبوع 12؟</a:t>
            </a:r>
            <a:endParaRPr lang="en-US" sz="2000" dirty="0"/>
          </a:p>
        </p:txBody>
      </p:sp>
    </p:spTree>
    <p:extLst>
      <p:ext uri="{BB962C8B-B14F-4D97-AF65-F5344CB8AC3E}">
        <p14:creationId xmlns:p14="http://schemas.microsoft.com/office/powerpoint/2010/main" val="4740830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8DD8-92ED-6EBB-68C1-F7548C3FBDE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66AE857-2260-DD60-0A5B-0DB819417E0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F7A7B579-C8E8-E40A-4ABB-F32C058C42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35D06D24-BB17-23D0-323B-39E9F77CD87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A2D84EE-8ED1-7D82-0D35-606561E5184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0A61C1F3-41CF-71D8-8F8F-8635894F88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E5B5DE4D-934C-CDB8-81CC-0F8C53BCF974}"/>
              </a:ext>
            </a:extLst>
          </p:cNvPr>
          <p:cNvSpPr txBox="1"/>
          <p:nvPr/>
        </p:nvSpPr>
        <p:spPr>
          <a:xfrm>
            <a:off x="1255318" y="4983305"/>
            <a:ext cx="4494949"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الخطة الزمنية لمشروع التخرج</a:t>
            </a: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Timeline for the Final Project</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ABF753C5-AB8C-6847-D2BD-647CD1EB1FF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7</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0AB99627-520F-F0DD-5B00-23E5BC5506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764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F0C6BD1-AFCB-4DE4-040F-4971BFC27F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5. الخطة الزمنية لمشروع التخرج:</a:t>
            </a:r>
            <a:endParaRPr lang="en-US" sz="2800" b="1" dirty="0">
              <a:effectLst>
                <a:outerShdw blurRad="38100" dist="38100" dir="2700000" algn="tl">
                  <a:srgbClr val="000000">
                    <a:alpha val="43137"/>
                  </a:srgbClr>
                </a:outerShdw>
              </a:effectLst>
              <a:latin typeface="Alexandria" charset="0"/>
              <a:cs typeface="Alexandria" charset="0"/>
            </a:endParaRPr>
          </a:p>
        </p:txBody>
      </p:sp>
      <p:graphicFrame>
        <p:nvGraphicFramePr>
          <p:cNvPr id="11" name="Diagram 10">
            <a:extLst>
              <a:ext uri="{FF2B5EF4-FFF2-40B4-BE49-F238E27FC236}">
                <a16:creationId xmlns:a16="http://schemas.microsoft.com/office/drawing/2014/main" id="{BCACF3A2-1794-3357-A9A0-479B5A77466A}"/>
              </a:ext>
            </a:extLst>
          </p:cNvPr>
          <p:cNvGraphicFramePr/>
          <p:nvPr>
            <p:extLst>
              <p:ext uri="{D42A27DB-BD31-4B8C-83A1-F6EECF244321}">
                <p14:modId xmlns:p14="http://schemas.microsoft.com/office/powerpoint/2010/main" val="1240921583"/>
              </p:ext>
            </p:extLst>
          </p:nvPr>
        </p:nvGraphicFramePr>
        <p:xfrm>
          <a:off x="1153740" y="2167781"/>
          <a:ext cx="9739279" cy="37292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6" name="Group 15">
            <a:extLst>
              <a:ext uri="{FF2B5EF4-FFF2-40B4-BE49-F238E27FC236}">
                <a16:creationId xmlns:a16="http://schemas.microsoft.com/office/drawing/2014/main" id="{90AED804-07A3-BFF7-0946-2C8A8A51D9BE}"/>
              </a:ext>
            </a:extLst>
          </p:cNvPr>
          <p:cNvGrpSpPr/>
          <p:nvPr/>
        </p:nvGrpSpPr>
        <p:grpSpPr>
          <a:xfrm>
            <a:off x="1376843" y="4423552"/>
            <a:ext cx="7724789" cy="1217994"/>
            <a:chOff x="-42605" y="2274358"/>
            <a:chExt cx="7724789" cy="1217994"/>
          </a:xfrm>
        </p:grpSpPr>
        <p:sp>
          <p:nvSpPr>
            <p:cNvPr id="17" name="Rectangle 16">
              <a:extLst>
                <a:ext uri="{FF2B5EF4-FFF2-40B4-BE49-F238E27FC236}">
                  <a16:creationId xmlns:a16="http://schemas.microsoft.com/office/drawing/2014/main" id="{F41079F6-5526-D91A-C784-BA2F171D29B6}"/>
                </a:ext>
              </a:extLst>
            </p:cNvPr>
            <p:cNvSpPr/>
            <p:nvPr/>
          </p:nvSpPr>
          <p:spPr>
            <a:xfrm>
              <a:off x="36850" y="2274358"/>
              <a:ext cx="7645334" cy="6772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TextBox 18">
              <a:extLst>
                <a:ext uri="{FF2B5EF4-FFF2-40B4-BE49-F238E27FC236}">
                  <a16:creationId xmlns:a16="http://schemas.microsoft.com/office/drawing/2014/main" id="{3C0C3539-B696-065E-E0D4-B3303941A586}"/>
                </a:ext>
              </a:extLst>
            </p:cNvPr>
            <p:cNvSpPr txBox="1"/>
            <p:nvPr/>
          </p:nvSpPr>
          <p:spPr>
            <a:xfrm>
              <a:off x="-42605" y="2815132"/>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algn="ctr" rtl="1"/>
              <a:r>
                <a:rPr lang="ar-SA" sz="2000" b="1" dirty="0">
                  <a:latin typeface="Alex"/>
                </a:rPr>
                <a:t>تقديم المقدمة ومشكلة الدراسة وأهمية الدراسة</a:t>
              </a:r>
              <a:r>
                <a:rPr lang="ar-EG" sz="2000" b="1" dirty="0">
                  <a:latin typeface="Alex"/>
                </a:rPr>
                <a:t> و</a:t>
              </a:r>
              <a:r>
                <a:rPr lang="ar-SA" sz="2000" b="1" dirty="0">
                  <a:solidFill>
                    <a:prstClr val="black">
                      <a:hueOff val="0"/>
                      <a:satOff val="0"/>
                      <a:lumOff val="0"/>
                      <a:alphaOff val="0"/>
                    </a:prstClr>
                  </a:solidFill>
                  <a:latin typeface="Alex"/>
                </a:rPr>
                <a:t>أهداف</a:t>
              </a:r>
              <a:r>
                <a:rPr lang="ar-SA" sz="3600" b="1" dirty="0">
                  <a:solidFill>
                    <a:prstClr val="black">
                      <a:hueOff val="0"/>
                      <a:satOff val="0"/>
                      <a:lumOff val="0"/>
                      <a:alphaOff val="0"/>
                    </a:prstClr>
                  </a:solidFill>
                  <a:latin typeface="Alex"/>
                </a:rPr>
                <a:t> </a:t>
              </a:r>
              <a:r>
                <a:rPr lang="ar-SA" sz="2000" b="1" dirty="0">
                  <a:solidFill>
                    <a:prstClr val="black">
                      <a:hueOff val="0"/>
                      <a:satOff val="0"/>
                      <a:lumOff val="0"/>
                      <a:alphaOff val="0"/>
                    </a:prstClr>
                  </a:solidFill>
                  <a:latin typeface="Alex"/>
                </a:rPr>
                <a:t>الدراسة وتساؤلات</a:t>
              </a:r>
              <a:r>
                <a:rPr lang="ar-EG" sz="2000" b="1" dirty="0">
                  <a:solidFill>
                    <a:prstClr val="black">
                      <a:hueOff val="0"/>
                      <a:satOff val="0"/>
                      <a:lumOff val="0"/>
                      <a:alphaOff val="0"/>
                    </a:prstClr>
                  </a:solidFill>
                  <a:latin typeface="Alex"/>
                </a:rPr>
                <a:t>ها</a:t>
              </a:r>
              <a:r>
                <a:rPr lang="ar-SA" sz="2000" b="1" dirty="0">
                  <a:solidFill>
                    <a:prstClr val="black">
                      <a:hueOff val="0"/>
                      <a:satOff val="0"/>
                      <a:lumOff val="0"/>
                      <a:alphaOff val="0"/>
                    </a:prstClr>
                  </a:solidFill>
                  <a:latin typeface="Alex"/>
                </a:rPr>
                <a:t>، وفروض</a:t>
              </a:r>
              <a:r>
                <a:rPr lang="ar-EG" sz="2000" b="1" dirty="0">
                  <a:solidFill>
                    <a:prstClr val="black">
                      <a:hueOff val="0"/>
                      <a:satOff val="0"/>
                      <a:lumOff val="0"/>
                      <a:alphaOff val="0"/>
                    </a:prstClr>
                  </a:solidFill>
                  <a:latin typeface="Alex"/>
                </a:rPr>
                <a:t>ها </a:t>
              </a:r>
              <a:r>
                <a:rPr lang="ar-SA" sz="2000" b="1" dirty="0">
                  <a:solidFill>
                    <a:prstClr val="black">
                      <a:hueOff val="0"/>
                      <a:satOff val="0"/>
                      <a:lumOff val="0"/>
                      <a:alphaOff val="0"/>
                    </a:prstClr>
                  </a:solidFill>
                  <a:latin typeface="Alex"/>
                </a:rPr>
                <a:t>(إن وجدت).</a:t>
              </a:r>
              <a:endParaRPr lang="ar-EG" sz="2000" b="1" dirty="0">
                <a:solidFill>
                  <a:prstClr val="black">
                    <a:hueOff val="0"/>
                    <a:satOff val="0"/>
                    <a:lumOff val="0"/>
                    <a:alphaOff val="0"/>
                  </a:prstClr>
                </a:solidFill>
                <a:latin typeface="Alex"/>
              </a:endParaRPr>
            </a:p>
            <a:p>
              <a:pPr lvl="0" algn="ctr" rtl="1"/>
              <a:endParaRPr lang="en-US" sz="4000" b="1" dirty="0">
                <a:solidFill>
                  <a:prstClr val="black">
                    <a:hueOff val="0"/>
                    <a:satOff val="0"/>
                    <a:lumOff val="0"/>
                    <a:alphaOff val="0"/>
                  </a:prstClr>
                </a:solidFill>
                <a:latin typeface="Calibri" panose="020F0502020204030204"/>
                <a:cs typeface="Arial" panose="020B0604020202020204" pitchFamily="34" charset="0"/>
              </a:endParaRPr>
            </a:p>
          </p:txBody>
        </p:sp>
      </p:gr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9B14F9C-68D9-2907-73E4-B06D488954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5BB817-751F-24C2-D94E-98E6DA13F0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sp>
        <p:nvSpPr>
          <p:cNvPr id="6" name="TextBox 5">
            <a:extLst>
              <a:ext uri="{FF2B5EF4-FFF2-40B4-BE49-F238E27FC236}">
                <a16:creationId xmlns:a16="http://schemas.microsoft.com/office/drawing/2014/main" id="{F0739B61-B925-F878-7F55-B6B33D0E83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5. الخطة الزمنية لمشروع التخرج:</a:t>
            </a:r>
            <a:endParaRPr lang="en-US" sz="2800" b="1" dirty="0">
              <a:effectLst>
                <a:outerShdw blurRad="38100" dist="38100" dir="2700000" algn="tl">
                  <a:srgbClr val="000000">
                    <a:alpha val="43137"/>
                  </a:srgbClr>
                </a:outerShdw>
              </a:effectLst>
              <a:latin typeface="Alexandria" charset="0"/>
              <a:cs typeface="+mj-cs"/>
            </a:endParaRPr>
          </a:p>
        </p:txBody>
      </p:sp>
      <p:graphicFrame>
        <p:nvGraphicFramePr>
          <p:cNvPr id="11" name="Diagram 10">
            <a:extLst>
              <a:ext uri="{FF2B5EF4-FFF2-40B4-BE49-F238E27FC236}">
                <a16:creationId xmlns:a16="http://schemas.microsoft.com/office/drawing/2014/main" id="{B1601DEA-4461-597D-3D34-5CBFB37A7882}"/>
              </a:ext>
            </a:extLst>
          </p:cNvPr>
          <p:cNvGraphicFramePr/>
          <p:nvPr>
            <p:extLst>
              <p:ext uri="{D42A27DB-BD31-4B8C-83A1-F6EECF244321}">
                <p14:modId xmlns:p14="http://schemas.microsoft.com/office/powerpoint/2010/main" val="1186081005"/>
              </p:ext>
            </p:extLst>
          </p:nvPr>
        </p:nvGraphicFramePr>
        <p:xfrm>
          <a:off x="1153740" y="2000633"/>
          <a:ext cx="9739279" cy="37292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6" name="Group 15">
            <a:extLst>
              <a:ext uri="{FF2B5EF4-FFF2-40B4-BE49-F238E27FC236}">
                <a16:creationId xmlns:a16="http://schemas.microsoft.com/office/drawing/2014/main" id="{3264D4CD-1E2E-608F-1948-FD01BEA623F7}"/>
              </a:ext>
            </a:extLst>
          </p:cNvPr>
          <p:cNvGrpSpPr/>
          <p:nvPr/>
        </p:nvGrpSpPr>
        <p:grpSpPr>
          <a:xfrm>
            <a:off x="1200789" y="4256403"/>
            <a:ext cx="7743526" cy="677220"/>
            <a:chOff x="-61342" y="2274358"/>
            <a:chExt cx="7743526" cy="677220"/>
          </a:xfrm>
        </p:grpSpPr>
        <p:sp>
          <p:nvSpPr>
            <p:cNvPr id="17" name="Rectangle 16">
              <a:extLst>
                <a:ext uri="{FF2B5EF4-FFF2-40B4-BE49-F238E27FC236}">
                  <a16:creationId xmlns:a16="http://schemas.microsoft.com/office/drawing/2014/main" id="{2105150F-DE21-3078-ABE0-30942A6F1E6E}"/>
                </a:ext>
              </a:extLst>
            </p:cNvPr>
            <p:cNvSpPr/>
            <p:nvPr/>
          </p:nvSpPr>
          <p:spPr>
            <a:xfrm>
              <a:off x="36850" y="2274358"/>
              <a:ext cx="7645334" cy="6772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cs typeface="+mj-cs"/>
              </a:endParaRPr>
            </a:p>
          </p:txBody>
        </p:sp>
        <p:sp>
          <p:nvSpPr>
            <p:cNvPr id="19" name="TextBox 18">
              <a:extLst>
                <a:ext uri="{FF2B5EF4-FFF2-40B4-BE49-F238E27FC236}">
                  <a16:creationId xmlns:a16="http://schemas.microsoft.com/office/drawing/2014/main" id="{CC0BCA3B-38B5-C09D-53F8-79142A81D0E6}"/>
                </a:ext>
              </a:extLst>
            </p:cNvPr>
            <p:cNvSpPr txBox="1"/>
            <p:nvPr/>
          </p:nvSpPr>
          <p:spPr>
            <a:xfrm>
              <a:off x="-61342" y="2274358"/>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algn="ctr" rtl="1"/>
              <a:r>
                <a:rPr lang="ar-SA" sz="2400" b="1" dirty="0">
                  <a:cs typeface="+mj-cs"/>
                </a:rPr>
                <a:t>تسليم البحث في صورته النهائية.</a:t>
              </a:r>
              <a:endParaRPr lang="en-US" sz="2400" b="1" dirty="0">
                <a:cs typeface="+mj-cs"/>
              </a:endParaRPr>
            </a:p>
          </p:txBody>
        </p:sp>
      </p:grpSp>
      <p:sp>
        <p:nvSpPr>
          <p:cNvPr id="24" name="TextBox 23">
            <a:extLst>
              <a:ext uri="{FF2B5EF4-FFF2-40B4-BE49-F238E27FC236}">
                <a16:creationId xmlns:a16="http://schemas.microsoft.com/office/drawing/2014/main" id="{58717694-F2D8-E6B2-1B05-63E331ACA36E}"/>
              </a:ext>
            </a:extLst>
          </p:cNvPr>
          <p:cNvSpPr txBox="1"/>
          <p:nvPr/>
        </p:nvSpPr>
        <p:spPr>
          <a:xfrm>
            <a:off x="1153740" y="4993149"/>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ctr" rtl="1"/>
            <a:r>
              <a:rPr lang="ar-SA" sz="2400" b="1" dirty="0">
                <a:cs typeface="+mj-cs"/>
              </a:rPr>
              <a:t>الم</a:t>
            </a:r>
            <a:r>
              <a:rPr lang="ar-EG" sz="2400" b="1" dirty="0">
                <a:cs typeface="+mj-cs"/>
              </a:rPr>
              <a:t>ُ</a:t>
            </a:r>
            <a:r>
              <a:rPr lang="ar-SA" sz="2400" b="1" dirty="0" err="1">
                <a:cs typeface="+mj-cs"/>
              </a:rPr>
              <a:t>ناقشة</a:t>
            </a:r>
            <a:r>
              <a:rPr lang="ar-SA" sz="2400" b="1" dirty="0">
                <a:cs typeface="+mj-cs"/>
              </a:rPr>
              <a:t> والتعليق العام على البحوث المُقدمة.</a:t>
            </a:r>
            <a:endParaRPr lang="en-US" sz="2400" b="1" dirty="0">
              <a:cs typeface="+mj-cs"/>
            </a:endParaRPr>
          </a:p>
        </p:txBody>
      </p:sp>
    </p:spTree>
    <p:extLst>
      <p:ext uri="{BB962C8B-B14F-4D97-AF65-F5344CB8AC3E}">
        <p14:creationId xmlns:p14="http://schemas.microsoft.com/office/powerpoint/2010/main" val="27979801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74AE0-D9F3-1851-B409-35CEC99CA30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059F1CD-F131-3F07-9965-653C6A37E03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sp>
        <p:nvSpPr>
          <p:cNvPr id="26" name="Rectangle 25">
            <a:extLst>
              <a:ext uri="{FF2B5EF4-FFF2-40B4-BE49-F238E27FC236}">
                <a16:creationId xmlns:a16="http://schemas.microsoft.com/office/drawing/2014/main" id="{FC0DB131-905D-063F-BDB2-C7FDFAC31F3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cs typeface="+mj-cs"/>
            </a:endParaRPr>
          </a:p>
        </p:txBody>
      </p:sp>
      <p:pic>
        <p:nvPicPr>
          <p:cNvPr id="4" name="Picture Placeholder 3">
            <a:extLst>
              <a:ext uri="{FF2B5EF4-FFF2-40B4-BE49-F238E27FC236}">
                <a16:creationId xmlns:a16="http://schemas.microsoft.com/office/drawing/2014/main" id="{D4670134-976A-431F-15EC-DB6FC3711E3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673529D-A608-EB1C-446F-0565F33148C5}"/>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6" name="Rectangle 5">
            <a:extLst>
              <a:ext uri="{FF2B5EF4-FFF2-40B4-BE49-F238E27FC236}">
                <a16:creationId xmlns:a16="http://schemas.microsoft.com/office/drawing/2014/main" id="{A9DAD772-A062-BEFC-9613-8BD742FB6D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41" name="TextBox 40">
            <a:extLst>
              <a:ext uri="{FF2B5EF4-FFF2-40B4-BE49-F238E27FC236}">
                <a16:creationId xmlns:a16="http://schemas.microsoft.com/office/drawing/2014/main" id="{A80325D1-D620-47C2-0A70-73AA71149EE8}"/>
              </a:ext>
            </a:extLst>
          </p:cNvPr>
          <p:cNvSpPr txBox="1"/>
          <p:nvPr/>
        </p:nvSpPr>
        <p:spPr>
          <a:xfrm>
            <a:off x="1473891" y="5027146"/>
            <a:ext cx="373211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أُسلوب التقييم وتقسيم الدرجات</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rPr>
              <a:t>Course Assessment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C9A59B05-AD4E-E0C4-7D99-B649807F815E}"/>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EG" sz="4000" b="1" dirty="0">
                <a:solidFill>
                  <a:schemeClr val="bg1"/>
                </a:solidFill>
                <a:latin typeface="Alexandria" charset="0"/>
                <a:cs typeface="+mj-cs"/>
              </a:rPr>
              <a:t>8</a:t>
            </a:r>
            <a:endParaRPr lang="en-US" sz="4000" b="1" dirty="0">
              <a:solidFill>
                <a:schemeClr val="bg1"/>
              </a:solidFill>
              <a:latin typeface="Alexandria" charset="0"/>
              <a:cs typeface="+mj-cs"/>
            </a:endParaRPr>
          </a:p>
        </p:txBody>
      </p:sp>
      <p:pic>
        <p:nvPicPr>
          <p:cNvPr id="5" name="Graphic 21">
            <a:extLst>
              <a:ext uri="{FF2B5EF4-FFF2-40B4-BE49-F238E27FC236}">
                <a16:creationId xmlns:a16="http://schemas.microsoft.com/office/drawing/2014/main" id="{D1065DAA-F481-0301-598C-A29944E587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255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1163596-EF5F-ED52-3FA4-521D1B27520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64E93D-557F-8B4B-0DBA-FA583E4457C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mj-cs"/>
              </a:rPr>
              <a:t>المحاضرة التعريفية</a:t>
            </a:r>
            <a:endParaRPr lang="en-US" sz="2400" b="1" dirty="0">
              <a:solidFill>
                <a:schemeClr val="bg1"/>
              </a:solidFill>
              <a:latin typeface="Alexandria" charset="0"/>
              <a:cs typeface="+mj-cs"/>
            </a:endParaRPr>
          </a:p>
        </p:txBody>
      </p:sp>
      <p:grpSp>
        <p:nvGrpSpPr>
          <p:cNvPr id="49" name="Group 48">
            <a:extLst>
              <a:ext uri="{FF2B5EF4-FFF2-40B4-BE49-F238E27FC236}">
                <a16:creationId xmlns:a16="http://schemas.microsoft.com/office/drawing/2014/main" id="{AC803107-E24A-9AD1-9CA4-0577B77DFA3D}"/>
              </a:ext>
            </a:extLst>
          </p:cNvPr>
          <p:cNvGrpSpPr/>
          <p:nvPr/>
        </p:nvGrpSpPr>
        <p:grpSpPr>
          <a:xfrm>
            <a:off x="736429" y="1739911"/>
            <a:ext cx="10524805" cy="4197326"/>
            <a:chOff x="5386308" y="1739911"/>
            <a:chExt cx="4838039" cy="4197326"/>
          </a:xfrm>
        </p:grpSpPr>
        <p:grpSp>
          <p:nvGrpSpPr>
            <p:cNvPr id="19" name="Group 18">
              <a:extLst>
                <a:ext uri="{FF2B5EF4-FFF2-40B4-BE49-F238E27FC236}">
                  <a16:creationId xmlns:a16="http://schemas.microsoft.com/office/drawing/2014/main" id="{1C712D52-D616-CBCE-A8C8-264A9F081481}"/>
                </a:ext>
              </a:extLst>
            </p:cNvPr>
            <p:cNvGrpSpPr/>
            <p:nvPr/>
          </p:nvGrpSpPr>
          <p:grpSpPr>
            <a:xfrm>
              <a:off x="6272291" y="1739911"/>
              <a:ext cx="3952056" cy="4190976"/>
              <a:chOff x="6272291" y="1739911"/>
              <a:chExt cx="3952056" cy="4190976"/>
            </a:xfrm>
          </p:grpSpPr>
          <p:sp>
            <p:nvSpPr>
              <p:cNvPr id="20" name="Freeform: Shape 19">
                <a:extLst>
                  <a:ext uri="{FF2B5EF4-FFF2-40B4-BE49-F238E27FC236}">
                    <a16:creationId xmlns:a16="http://schemas.microsoft.com/office/drawing/2014/main" id="{CACAC480-A4D9-56CE-2763-1A6DD0726D1A}"/>
                  </a:ext>
                </a:extLst>
              </p:cNvPr>
              <p:cNvSpPr/>
              <p:nvPr/>
            </p:nvSpPr>
            <p:spPr>
              <a:xfrm>
                <a:off x="9190614" y="426338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cs typeface="+mj-cs"/>
                </a:endParaRPr>
              </a:p>
            </p:txBody>
          </p:sp>
          <p:sp>
            <p:nvSpPr>
              <p:cNvPr id="21" name="Freeform: Shape 20">
                <a:extLst>
                  <a:ext uri="{FF2B5EF4-FFF2-40B4-BE49-F238E27FC236}">
                    <a16:creationId xmlns:a16="http://schemas.microsoft.com/office/drawing/2014/main" id="{961A178A-B574-EDFA-1FA2-54FD89EDE483}"/>
                  </a:ext>
                </a:extLst>
              </p:cNvPr>
              <p:cNvSpPr/>
              <p:nvPr/>
            </p:nvSpPr>
            <p:spPr>
              <a:xfrm>
                <a:off x="7754312" y="2766548"/>
                <a:ext cx="1482021" cy="470204"/>
              </a:xfrm>
              <a:custGeom>
                <a:avLst/>
                <a:gdLst/>
                <a:ahLst/>
                <a:cxnLst/>
                <a:rect l="0" t="0" r="0" b="0"/>
                <a:pathLst>
                  <a:path>
                    <a:moveTo>
                      <a:pt x="0" y="0"/>
                    </a:moveTo>
                    <a:lnTo>
                      <a:pt x="0" y="320430"/>
                    </a:lnTo>
                    <a:lnTo>
                      <a:pt x="1482021" y="320430"/>
                    </a:lnTo>
                    <a:lnTo>
                      <a:pt x="1482021"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cs typeface="+mj-cs"/>
                </a:endParaRPr>
              </a:p>
            </p:txBody>
          </p:sp>
          <p:sp>
            <p:nvSpPr>
              <p:cNvPr id="24" name="Freeform: Shape 23">
                <a:extLst>
                  <a:ext uri="{FF2B5EF4-FFF2-40B4-BE49-F238E27FC236}">
                    <a16:creationId xmlns:a16="http://schemas.microsoft.com/office/drawing/2014/main" id="{C47D3B0F-7C92-C3A4-BF86-48354DC33932}"/>
                  </a:ext>
                </a:extLst>
              </p:cNvPr>
              <p:cNvSpPr/>
              <p:nvPr/>
            </p:nvSpPr>
            <p:spPr>
              <a:xfrm>
                <a:off x="6272291" y="2766548"/>
                <a:ext cx="1482021" cy="470204"/>
              </a:xfrm>
              <a:custGeom>
                <a:avLst/>
                <a:gdLst/>
                <a:ahLst/>
                <a:cxnLst/>
                <a:rect l="0" t="0" r="0" b="0"/>
                <a:pathLst>
                  <a:path>
                    <a:moveTo>
                      <a:pt x="1482021" y="0"/>
                    </a:moveTo>
                    <a:lnTo>
                      <a:pt x="1482021" y="320430"/>
                    </a:lnTo>
                    <a:lnTo>
                      <a:pt x="0" y="320430"/>
                    </a:lnTo>
                    <a:lnTo>
                      <a:pt x="0"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cs typeface="+mj-cs"/>
                </a:endParaRPr>
              </a:p>
            </p:txBody>
          </p:sp>
          <p:sp>
            <p:nvSpPr>
              <p:cNvPr id="25" name="Rectangle: Rounded Corners 24">
                <a:extLst>
                  <a:ext uri="{FF2B5EF4-FFF2-40B4-BE49-F238E27FC236}">
                    <a16:creationId xmlns:a16="http://schemas.microsoft.com/office/drawing/2014/main" id="{CBE800F4-E92C-0336-C0C3-E04B9FAB665C}"/>
                  </a:ext>
                </a:extLst>
              </p:cNvPr>
              <p:cNvSpPr/>
              <p:nvPr/>
            </p:nvSpPr>
            <p:spPr>
              <a:xfrm>
                <a:off x="6945937" y="1739911"/>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26" name="Freeform: Shape 25">
                <a:extLst>
                  <a:ext uri="{FF2B5EF4-FFF2-40B4-BE49-F238E27FC236}">
                    <a16:creationId xmlns:a16="http://schemas.microsoft.com/office/drawing/2014/main" id="{69BE0208-D22F-2AC7-7E0E-77E0A6982E56}"/>
                  </a:ext>
                </a:extLst>
              </p:cNvPr>
              <p:cNvSpPr/>
              <p:nvPr/>
            </p:nvSpPr>
            <p:spPr>
              <a:xfrm>
                <a:off x="7125576" y="1910568"/>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cs typeface="+mj-cs"/>
                  </a:rPr>
                  <a:t>توزيع الدرجات</a:t>
                </a:r>
              </a:p>
              <a:p>
                <a:pPr marL="0" lvl="0" indent="0" algn="ctr" defTabSz="889000">
                  <a:lnSpc>
                    <a:spcPct val="90000"/>
                  </a:lnSpc>
                  <a:spcBef>
                    <a:spcPct val="0"/>
                  </a:spcBef>
                  <a:spcAft>
                    <a:spcPct val="35000"/>
                  </a:spcAft>
                  <a:buNone/>
                </a:pPr>
                <a:r>
                  <a:rPr lang="ar-EG" sz="2800" b="1" kern="1200" dirty="0">
                    <a:cs typeface="+mj-cs"/>
                  </a:rPr>
                  <a:t>(100 درجة)</a:t>
                </a:r>
              </a:p>
            </p:txBody>
          </p:sp>
          <p:sp>
            <p:nvSpPr>
              <p:cNvPr id="33" name="Rectangle: Rounded Corners 32">
                <a:extLst>
                  <a:ext uri="{FF2B5EF4-FFF2-40B4-BE49-F238E27FC236}">
                    <a16:creationId xmlns:a16="http://schemas.microsoft.com/office/drawing/2014/main" id="{97F5F521-6F9C-2A65-2D15-43706A345FF8}"/>
                  </a:ext>
                </a:extLst>
              </p:cNvPr>
              <p:cNvSpPr/>
              <p:nvPr/>
            </p:nvSpPr>
            <p:spPr>
              <a:xfrm>
                <a:off x="8427958" y="323675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34" name="Freeform: Shape 33">
                <a:extLst>
                  <a:ext uri="{FF2B5EF4-FFF2-40B4-BE49-F238E27FC236}">
                    <a16:creationId xmlns:a16="http://schemas.microsoft.com/office/drawing/2014/main" id="{2B19663E-D66A-BBAE-BA0D-C5B552CE4D9E}"/>
                  </a:ext>
                </a:extLst>
              </p:cNvPr>
              <p:cNvSpPr/>
              <p:nvPr/>
            </p:nvSpPr>
            <p:spPr>
              <a:xfrm>
                <a:off x="8517292" y="3407410"/>
                <a:ext cx="1707055"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cs typeface="+mj-cs"/>
                  </a:rPr>
                  <a:t>تسليم البحث في صيغته النهائية</a:t>
                </a:r>
                <a:endParaRPr lang="en-US" sz="2000" kern="1200" dirty="0">
                  <a:cs typeface="+mj-cs"/>
                </a:endParaRPr>
              </a:p>
            </p:txBody>
          </p:sp>
          <p:sp>
            <p:nvSpPr>
              <p:cNvPr id="35" name="Rectangle: Rounded Corners 34">
                <a:extLst>
                  <a:ext uri="{FF2B5EF4-FFF2-40B4-BE49-F238E27FC236}">
                    <a16:creationId xmlns:a16="http://schemas.microsoft.com/office/drawing/2014/main" id="{8F63CF31-10B7-0C09-E1A2-6CD6982EF5B4}"/>
                  </a:ext>
                </a:extLst>
              </p:cNvPr>
              <p:cNvSpPr/>
              <p:nvPr/>
            </p:nvSpPr>
            <p:spPr>
              <a:xfrm>
                <a:off x="8427958" y="473359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36" name="Freeform: Shape 35">
                <a:extLst>
                  <a:ext uri="{FF2B5EF4-FFF2-40B4-BE49-F238E27FC236}">
                    <a16:creationId xmlns:a16="http://schemas.microsoft.com/office/drawing/2014/main" id="{DDC383AE-5544-B339-CE00-A937774933E9}"/>
                  </a:ext>
                </a:extLst>
              </p:cNvPr>
              <p:cNvSpPr/>
              <p:nvPr/>
            </p:nvSpPr>
            <p:spPr>
              <a:xfrm>
                <a:off x="8517292" y="4904251"/>
                <a:ext cx="1707055"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cs typeface="+mj-cs"/>
                  </a:rPr>
                  <a:t>100 درجة</a:t>
                </a:r>
              </a:p>
              <a:p>
                <a:pPr marL="0" lvl="0" indent="0" algn="ctr" defTabSz="800100">
                  <a:lnSpc>
                    <a:spcPct val="90000"/>
                  </a:lnSpc>
                  <a:spcBef>
                    <a:spcPct val="0"/>
                  </a:spcBef>
                  <a:spcAft>
                    <a:spcPct val="35000"/>
                  </a:spcAft>
                  <a:buNone/>
                </a:pPr>
                <a:r>
                  <a:rPr lang="ar-EG" sz="2000" kern="1200" dirty="0">
                    <a:cs typeface="+mj-cs"/>
                  </a:rPr>
                  <a:t>(</a:t>
                </a:r>
                <a:r>
                  <a:rPr lang="ar-EG" sz="2000" dirty="0">
                    <a:cs typeface="+mj-cs"/>
                  </a:rPr>
                  <a:t>مُقَسّمة على كافة عناصر البحث المطلوبة</a:t>
                </a:r>
                <a:r>
                  <a:rPr lang="ar-EG" sz="2000" kern="1200" dirty="0">
                    <a:cs typeface="+mj-cs"/>
                  </a:rPr>
                  <a:t>)</a:t>
                </a:r>
              </a:p>
            </p:txBody>
          </p:sp>
        </p:grpSp>
        <p:grpSp>
          <p:nvGrpSpPr>
            <p:cNvPr id="48" name="Group 47">
              <a:extLst>
                <a:ext uri="{FF2B5EF4-FFF2-40B4-BE49-F238E27FC236}">
                  <a16:creationId xmlns:a16="http://schemas.microsoft.com/office/drawing/2014/main" id="{BD715BDE-0DCD-8CA1-BAA3-D6F4F4E22559}"/>
                </a:ext>
              </a:extLst>
            </p:cNvPr>
            <p:cNvGrpSpPr/>
            <p:nvPr/>
          </p:nvGrpSpPr>
          <p:grpSpPr>
            <a:xfrm>
              <a:off x="5386308" y="3243103"/>
              <a:ext cx="1796389" cy="2694134"/>
              <a:chOff x="5386308" y="3243103"/>
              <a:chExt cx="1796389" cy="2694134"/>
            </a:xfrm>
          </p:grpSpPr>
          <p:sp>
            <p:nvSpPr>
              <p:cNvPr id="43" name="Freeform: Shape 42">
                <a:extLst>
                  <a:ext uri="{FF2B5EF4-FFF2-40B4-BE49-F238E27FC236}">
                    <a16:creationId xmlns:a16="http://schemas.microsoft.com/office/drawing/2014/main" id="{6C9E1343-F8A7-92B9-F527-0C493C8B27E0}"/>
                  </a:ext>
                </a:extLst>
              </p:cNvPr>
              <p:cNvSpPr/>
              <p:nvPr/>
            </p:nvSpPr>
            <p:spPr>
              <a:xfrm>
                <a:off x="6148964" y="426973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cs typeface="+mj-cs"/>
                </a:endParaRPr>
              </a:p>
            </p:txBody>
          </p:sp>
          <p:sp>
            <p:nvSpPr>
              <p:cNvPr id="44" name="Rectangle: Rounded Corners 43">
                <a:extLst>
                  <a:ext uri="{FF2B5EF4-FFF2-40B4-BE49-F238E27FC236}">
                    <a16:creationId xmlns:a16="http://schemas.microsoft.com/office/drawing/2014/main" id="{0476BDC6-028A-AAEA-4926-560856566CC6}"/>
                  </a:ext>
                </a:extLst>
              </p:cNvPr>
              <p:cNvSpPr/>
              <p:nvPr/>
            </p:nvSpPr>
            <p:spPr>
              <a:xfrm>
                <a:off x="5386308" y="324310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45" name="Freeform: Shape 44">
                <a:extLst>
                  <a:ext uri="{FF2B5EF4-FFF2-40B4-BE49-F238E27FC236}">
                    <a16:creationId xmlns:a16="http://schemas.microsoft.com/office/drawing/2014/main" id="{B421AA99-88AC-F072-D57B-33224829787A}"/>
                  </a:ext>
                </a:extLst>
              </p:cNvPr>
              <p:cNvSpPr/>
              <p:nvPr/>
            </p:nvSpPr>
            <p:spPr>
              <a:xfrm>
                <a:off x="5475641" y="3413760"/>
                <a:ext cx="1707056"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cs typeface="+mj-cs"/>
                  </a:rPr>
                  <a:t>النشر العِلمي في إحدى الدوريات المُعترف بها</a:t>
                </a:r>
                <a:endParaRPr lang="en-US" sz="2000" kern="1200" dirty="0">
                  <a:cs typeface="+mj-cs"/>
                </a:endParaRPr>
              </a:p>
            </p:txBody>
          </p:sp>
          <p:sp>
            <p:nvSpPr>
              <p:cNvPr id="46" name="Rectangle: Rounded Corners 45">
                <a:extLst>
                  <a:ext uri="{FF2B5EF4-FFF2-40B4-BE49-F238E27FC236}">
                    <a16:creationId xmlns:a16="http://schemas.microsoft.com/office/drawing/2014/main" id="{8BD8F106-1B50-39CE-EF1F-229D1D0D5B5A}"/>
                  </a:ext>
                </a:extLst>
              </p:cNvPr>
              <p:cNvSpPr/>
              <p:nvPr/>
            </p:nvSpPr>
            <p:spPr>
              <a:xfrm>
                <a:off x="5386308" y="473994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cs typeface="+mj-cs"/>
                </a:endParaRPr>
              </a:p>
            </p:txBody>
          </p:sp>
          <p:sp>
            <p:nvSpPr>
              <p:cNvPr id="47" name="Freeform: Shape 46">
                <a:extLst>
                  <a:ext uri="{FF2B5EF4-FFF2-40B4-BE49-F238E27FC236}">
                    <a16:creationId xmlns:a16="http://schemas.microsoft.com/office/drawing/2014/main" id="{CF598138-FC95-9B27-3B2A-6F6F2A48793A}"/>
                  </a:ext>
                </a:extLst>
              </p:cNvPr>
              <p:cNvSpPr/>
              <p:nvPr/>
            </p:nvSpPr>
            <p:spPr>
              <a:xfrm>
                <a:off x="5475641" y="4910601"/>
                <a:ext cx="1707056"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cs typeface="+mj-cs"/>
                  </a:rPr>
                  <a:t>10 درجات إضافية</a:t>
                </a:r>
              </a:p>
            </p:txBody>
          </p:sp>
        </p:grpSp>
      </p:grpSp>
      <p:sp>
        <p:nvSpPr>
          <p:cNvPr id="2" name="TextBox 1">
            <a:extLst>
              <a:ext uri="{FF2B5EF4-FFF2-40B4-BE49-F238E27FC236}">
                <a16:creationId xmlns:a16="http://schemas.microsoft.com/office/drawing/2014/main" id="{E2F0B5F9-8CA8-E13C-022F-3426DDE1C7E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mj-cs"/>
              </a:rPr>
              <a:t>6. </a:t>
            </a:r>
            <a:r>
              <a:rPr lang="ar-EG" sz="2800" b="1" dirty="0">
                <a:solidFill>
                  <a:srgbClr val="2E3957"/>
                </a:solidFill>
                <a:effectLst>
                  <a:outerShdw blurRad="38100" dist="38100" dir="2700000" algn="tl">
                    <a:srgbClr val="000000">
                      <a:alpha val="43137"/>
                    </a:srgbClr>
                  </a:outerShdw>
                </a:effectLst>
                <a:latin typeface="Alexandria"/>
                <a:cs typeface="+mj-cs"/>
              </a:rPr>
              <a:t>أُسلوب التقييم وتقسيم الدرجات</a:t>
            </a:r>
            <a:r>
              <a:rPr lang="ar-EG" sz="2800" b="1" dirty="0">
                <a:effectLst>
                  <a:outerShdw blurRad="38100" dist="38100" dir="2700000" algn="tl">
                    <a:srgbClr val="000000">
                      <a:alpha val="43137"/>
                    </a:srgbClr>
                  </a:outerShdw>
                </a:effectLst>
                <a:latin typeface="Alexandria" charset="0"/>
                <a:cs typeface="+mj-cs"/>
              </a:rPr>
              <a:t>:</a:t>
            </a:r>
            <a:endParaRPr lang="en-US" sz="2800" b="1" dirty="0">
              <a:effectLst>
                <a:outerShdw blurRad="38100" dist="38100" dir="2700000" algn="tl">
                  <a:srgbClr val="000000">
                    <a:alpha val="43137"/>
                  </a:srgbClr>
                </a:outerShdw>
              </a:effectLst>
              <a:latin typeface="Alexandria" charset="0"/>
              <a:cs typeface="+mj-cs"/>
            </a:endParaRPr>
          </a:p>
        </p:txBody>
      </p:sp>
    </p:spTree>
    <p:extLst>
      <p:ext uri="{BB962C8B-B14F-4D97-AF65-F5344CB8AC3E}">
        <p14:creationId xmlns:p14="http://schemas.microsoft.com/office/powerpoint/2010/main" val="16213610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http://purl.org/dc/terms/"/>
    <ds:schemaRef ds:uri="http://www.w3.org/XML/1998/namespace"/>
    <ds:schemaRef ds:uri="http://schemas.microsoft.com/office/2006/documentManagement/types"/>
    <ds:schemaRef ds:uri="688354b5-287c-4cda-825e-1d7935aea40e"/>
    <ds:schemaRef ds:uri="aca13214-df29-4e3c-a050-857c0bf7bd8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2363</TotalTime>
  <Words>1974</Words>
  <Application>Microsoft Office PowerPoint</Application>
  <PresentationFormat>Widescreen</PresentationFormat>
  <Paragraphs>408</Paragraphs>
  <Slides>40</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40</vt:i4>
      </vt:variant>
    </vt:vector>
  </HeadingPairs>
  <TitlesOfParts>
    <vt:vector size="52" baseType="lpstr">
      <vt:lpstr>Alex</vt:lpstr>
      <vt:lpstr>Alexandria</vt:lpstr>
      <vt:lpstr>Aptos</vt:lpstr>
      <vt:lpstr>Arial</vt:lpstr>
      <vt:lpstr>Arial (Body)</vt:lpstr>
      <vt:lpstr>Calibri</vt:lpstr>
      <vt:lpstr>Calibri Light</vt:lpstr>
      <vt:lpstr>Jokerman</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Abir Tolba</cp:lastModifiedBy>
  <cp:revision>69</cp:revision>
  <dcterms:created xsi:type="dcterms:W3CDTF">2023-04-29T09:08:00Z</dcterms:created>
  <dcterms:modified xsi:type="dcterms:W3CDTF">2026-09-19T10:29:46Z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