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88"/>
  </p:notesMasterIdLst>
  <p:sldIdLst>
    <p:sldId id="480" r:id="rId6"/>
    <p:sldId id="303" r:id="rId7"/>
    <p:sldId id="313" r:id="rId8"/>
    <p:sldId id="666" r:id="rId9"/>
    <p:sldId id="669" r:id="rId10"/>
    <p:sldId id="670" r:id="rId11"/>
    <p:sldId id="671" r:id="rId12"/>
    <p:sldId id="672" r:id="rId13"/>
    <p:sldId id="673" r:id="rId14"/>
    <p:sldId id="675" r:id="rId15"/>
    <p:sldId id="613" r:id="rId16"/>
    <p:sldId id="614" r:id="rId17"/>
    <p:sldId id="615" r:id="rId18"/>
    <p:sldId id="616" r:id="rId19"/>
    <p:sldId id="617" r:id="rId20"/>
    <p:sldId id="618" r:id="rId21"/>
    <p:sldId id="619" r:id="rId22"/>
    <p:sldId id="589" r:id="rId23"/>
    <p:sldId id="590" r:id="rId24"/>
    <p:sldId id="591" r:id="rId25"/>
    <p:sldId id="593" r:id="rId26"/>
    <p:sldId id="595" r:id="rId27"/>
    <p:sldId id="597" r:id="rId28"/>
    <p:sldId id="598" r:id="rId29"/>
    <p:sldId id="599" r:id="rId30"/>
    <p:sldId id="600" r:id="rId31"/>
    <p:sldId id="601" r:id="rId32"/>
    <p:sldId id="602" r:id="rId33"/>
    <p:sldId id="603" r:id="rId34"/>
    <p:sldId id="604" r:id="rId35"/>
    <p:sldId id="605" r:id="rId36"/>
    <p:sldId id="606" r:id="rId37"/>
    <p:sldId id="607" r:id="rId38"/>
    <p:sldId id="610" r:id="rId39"/>
    <p:sldId id="608" r:id="rId40"/>
    <p:sldId id="609" r:id="rId41"/>
    <p:sldId id="612" r:id="rId42"/>
    <p:sldId id="621" r:id="rId43"/>
    <p:sldId id="622" r:id="rId44"/>
    <p:sldId id="623" r:id="rId45"/>
    <p:sldId id="624" r:id="rId46"/>
    <p:sldId id="625" r:id="rId47"/>
    <p:sldId id="626" r:id="rId48"/>
    <p:sldId id="627" r:id="rId49"/>
    <p:sldId id="628" r:id="rId50"/>
    <p:sldId id="631" r:id="rId51"/>
    <p:sldId id="632" r:id="rId52"/>
    <p:sldId id="633" r:id="rId53"/>
    <p:sldId id="634" r:id="rId54"/>
    <p:sldId id="635" r:id="rId55"/>
    <p:sldId id="638" r:id="rId56"/>
    <p:sldId id="639" r:id="rId57"/>
    <p:sldId id="640" r:id="rId58"/>
    <p:sldId id="641" r:id="rId59"/>
    <p:sldId id="676" r:id="rId60"/>
    <p:sldId id="636" r:id="rId61"/>
    <p:sldId id="637" r:id="rId62"/>
    <p:sldId id="642" r:id="rId63"/>
    <p:sldId id="643" r:id="rId64"/>
    <p:sldId id="644" r:id="rId65"/>
    <p:sldId id="645" r:id="rId66"/>
    <p:sldId id="646" r:id="rId67"/>
    <p:sldId id="647" r:id="rId68"/>
    <p:sldId id="648" r:id="rId69"/>
    <p:sldId id="649" r:id="rId70"/>
    <p:sldId id="650" r:id="rId71"/>
    <p:sldId id="651" r:id="rId72"/>
    <p:sldId id="652" r:id="rId73"/>
    <p:sldId id="653" r:id="rId74"/>
    <p:sldId id="654" r:id="rId75"/>
    <p:sldId id="655" r:id="rId76"/>
    <p:sldId id="656" r:id="rId77"/>
    <p:sldId id="657" r:id="rId78"/>
    <p:sldId id="659" r:id="rId79"/>
    <p:sldId id="658" r:id="rId80"/>
    <p:sldId id="660" r:id="rId81"/>
    <p:sldId id="661" r:id="rId82"/>
    <p:sldId id="665" r:id="rId83"/>
    <p:sldId id="662" r:id="rId84"/>
    <p:sldId id="663" r:id="rId85"/>
    <p:sldId id="664" r:id="rId86"/>
    <p:sldId id="349" r:id="rId8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666"/>
            <p14:sldId id="669"/>
            <p14:sldId id="670"/>
            <p14:sldId id="671"/>
            <p14:sldId id="672"/>
            <p14:sldId id="673"/>
            <p14:sldId id="675"/>
            <p14:sldId id="613"/>
            <p14:sldId id="614"/>
            <p14:sldId id="615"/>
            <p14:sldId id="616"/>
            <p14:sldId id="617"/>
            <p14:sldId id="618"/>
            <p14:sldId id="619"/>
            <p14:sldId id="589"/>
            <p14:sldId id="590"/>
            <p14:sldId id="591"/>
            <p14:sldId id="593"/>
            <p14:sldId id="595"/>
            <p14:sldId id="597"/>
            <p14:sldId id="598"/>
            <p14:sldId id="599"/>
            <p14:sldId id="600"/>
            <p14:sldId id="601"/>
            <p14:sldId id="602"/>
            <p14:sldId id="603"/>
            <p14:sldId id="604"/>
            <p14:sldId id="605"/>
            <p14:sldId id="606"/>
            <p14:sldId id="607"/>
            <p14:sldId id="610"/>
            <p14:sldId id="608"/>
            <p14:sldId id="609"/>
            <p14:sldId id="612"/>
            <p14:sldId id="621"/>
            <p14:sldId id="622"/>
            <p14:sldId id="623"/>
            <p14:sldId id="624"/>
            <p14:sldId id="625"/>
            <p14:sldId id="626"/>
            <p14:sldId id="627"/>
            <p14:sldId id="628"/>
            <p14:sldId id="631"/>
            <p14:sldId id="632"/>
            <p14:sldId id="633"/>
            <p14:sldId id="634"/>
            <p14:sldId id="635"/>
            <p14:sldId id="638"/>
            <p14:sldId id="639"/>
            <p14:sldId id="640"/>
            <p14:sldId id="641"/>
            <p14:sldId id="676"/>
            <p14:sldId id="636"/>
            <p14:sldId id="637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0"/>
            <p14:sldId id="651"/>
            <p14:sldId id="652"/>
            <p14:sldId id="653"/>
            <p14:sldId id="654"/>
            <p14:sldId id="655"/>
            <p14:sldId id="656"/>
            <p14:sldId id="657"/>
            <p14:sldId id="659"/>
            <p14:sldId id="658"/>
            <p14:sldId id="660"/>
            <p14:sldId id="661"/>
            <p14:sldId id="665"/>
            <p14:sldId id="662"/>
            <p14:sldId id="663"/>
            <p14:sldId id="664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00AEEF"/>
    <a:srgbClr val="FFD200"/>
    <a:srgbClr val="203E5F"/>
    <a:srgbClr val="F58221"/>
    <a:srgbClr val="000000"/>
    <a:srgbClr val="669BBC"/>
    <a:srgbClr val="2D3956"/>
    <a:srgbClr val="8E5A6D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557" autoAdjust="0"/>
  </p:normalViewPr>
  <p:slideViewPr>
    <p:cSldViewPr snapToGrid="0">
      <p:cViewPr>
        <p:scale>
          <a:sx n="60" d="100"/>
          <a:sy n="60" d="100"/>
        </p:scale>
        <p:origin x="840" y="-72"/>
      </p:cViewPr>
      <p:guideLst/>
    </p:cSldViewPr>
  </p:slideViewPr>
  <p:outlineViewPr>
    <p:cViewPr>
      <p:scale>
        <a:sx n="33" d="100"/>
        <a:sy n="33" d="100"/>
      </p:scale>
      <p:origin x="0" y="-1952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46" d="100"/>
          <a:sy n="46" d="100"/>
        </p:scale>
        <p:origin x="2728" y="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slide" Target="slides/slide79.xml"/><Relationship Id="rId89" Type="http://schemas.openxmlformats.org/officeDocument/2006/relationships/presProps" Target="presProps.xml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5" Type="http://schemas.openxmlformats.org/officeDocument/2006/relationships/slideMaster" Target="slideMasters/slideMaster2.xml"/><Relationship Id="rId90" Type="http://schemas.openxmlformats.org/officeDocument/2006/relationships/viewProps" Target="viewProps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slide" Target="slides/slide72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openxmlformats.org/officeDocument/2006/relationships/notesMaster" Target="notesMasters/notesMaster1.xml"/><Relationship Id="rId9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tableStyles" Target="tableStyles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slide" Target="slides/slide82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7E3989-09E0-4DD8-ABA4-1A60859D33B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72A7FF-8C7C-4189-B9F2-B1259D938358}">
      <dgm:prSet phldrT="[Text]"/>
      <dgm:spPr/>
      <dgm:t>
        <a:bodyPr/>
        <a:lstStyle/>
        <a:p>
          <a:r>
            <a:rPr lang="en-US" dirty="0"/>
            <a:t>Google.com</a:t>
          </a:r>
        </a:p>
      </dgm:t>
    </dgm:pt>
    <dgm:pt modelId="{28CEA67B-A7B7-4FEC-B293-92DEB39F5F36}" type="parTrans" cxnId="{986606E7-CB3C-4C7A-80F8-5C390C15430D}">
      <dgm:prSet/>
      <dgm:spPr/>
      <dgm:t>
        <a:bodyPr/>
        <a:lstStyle/>
        <a:p>
          <a:endParaRPr lang="en-US"/>
        </a:p>
      </dgm:t>
    </dgm:pt>
    <dgm:pt modelId="{DEF13544-C46E-49B0-BBDE-B2B2FE8DE023}" type="sibTrans" cxnId="{986606E7-CB3C-4C7A-80F8-5C390C15430D}">
      <dgm:prSet/>
      <dgm:spPr/>
      <dgm:t>
        <a:bodyPr/>
        <a:lstStyle/>
        <a:p>
          <a:endParaRPr lang="en-US"/>
        </a:p>
      </dgm:t>
    </dgm:pt>
    <dgm:pt modelId="{F555C475-0A5E-4DE1-8B54-64E7B4D831FD}">
      <dgm:prSet phldrT="[Text]"/>
      <dgm:spPr/>
      <dgm:t>
        <a:bodyPr/>
        <a:lstStyle/>
        <a:p>
          <a:r>
            <a:rPr lang="en-US" dirty="0"/>
            <a:t>Docs.google.com</a:t>
          </a:r>
        </a:p>
      </dgm:t>
    </dgm:pt>
    <dgm:pt modelId="{30EFAB25-E3E5-470A-9DD8-3377DA8E55B5}" type="parTrans" cxnId="{0F955EF6-0E9E-409A-8D30-A1D6CB75267F}">
      <dgm:prSet/>
      <dgm:spPr/>
      <dgm:t>
        <a:bodyPr/>
        <a:lstStyle/>
        <a:p>
          <a:endParaRPr lang="en-US"/>
        </a:p>
      </dgm:t>
    </dgm:pt>
    <dgm:pt modelId="{2FCA1768-6136-4E34-9BDE-1409AE4F7F96}" type="sibTrans" cxnId="{0F955EF6-0E9E-409A-8D30-A1D6CB75267F}">
      <dgm:prSet/>
      <dgm:spPr/>
      <dgm:t>
        <a:bodyPr/>
        <a:lstStyle/>
        <a:p>
          <a:endParaRPr lang="en-US"/>
        </a:p>
      </dgm:t>
    </dgm:pt>
    <dgm:pt modelId="{51AB351D-67F8-4BF5-B145-AD9DC936ABFD}">
      <dgm:prSet phldrT="[Text]"/>
      <dgm:spPr/>
      <dgm:t>
        <a:bodyPr/>
        <a:lstStyle/>
        <a:p>
          <a:r>
            <a:rPr lang="en-US" dirty="0"/>
            <a:t>Drive.google.com</a:t>
          </a:r>
        </a:p>
      </dgm:t>
    </dgm:pt>
    <dgm:pt modelId="{3372E418-F259-4207-B2C7-CF5F56F93A91}" type="parTrans" cxnId="{AA1EDAC6-BDDD-4824-82BB-73BAF216143F}">
      <dgm:prSet/>
      <dgm:spPr/>
      <dgm:t>
        <a:bodyPr/>
        <a:lstStyle/>
        <a:p>
          <a:endParaRPr lang="en-US"/>
        </a:p>
      </dgm:t>
    </dgm:pt>
    <dgm:pt modelId="{DA36E2CE-746C-4067-8A6D-275041A70FAE}" type="sibTrans" cxnId="{AA1EDAC6-BDDD-4824-82BB-73BAF216143F}">
      <dgm:prSet/>
      <dgm:spPr/>
      <dgm:t>
        <a:bodyPr/>
        <a:lstStyle/>
        <a:p>
          <a:endParaRPr lang="en-US"/>
        </a:p>
      </dgm:t>
    </dgm:pt>
    <dgm:pt modelId="{96451FBB-3FAE-4A7B-AFE7-8E8CEEDDC474}">
      <dgm:prSet phldrT="[Text]"/>
      <dgm:spPr/>
      <dgm:t>
        <a:bodyPr/>
        <a:lstStyle/>
        <a:p>
          <a:r>
            <a:rPr lang="en-US" dirty="0"/>
            <a:t>Gemini.google.com</a:t>
          </a:r>
        </a:p>
      </dgm:t>
    </dgm:pt>
    <dgm:pt modelId="{8B1D1006-D757-4A89-A5DB-C181B5EF8D4A}" type="parTrans" cxnId="{77331B02-E72D-4F89-A368-5FD480ECB640}">
      <dgm:prSet/>
      <dgm:spPr/>
      <dgm:t>
        <a:bodyPr/>
        <a:lstStyle/>
        <a:p>
          <a:endParaRPr lang="en-US"/>
        </a:p>
      </dgm:t>
    </dgm:pt>
    <dgm:pt modelId="{647244AE-0F02-4E64-ACB4-060E9A07868F}" type="sibTrans" cxnId="{77331B02-E72D-4F89-A368-5FD480ECB640}">
      <dgm:prSet/>
      <dgm:spPr/>
      <dgm:t>
        <a:bodyPr/>
        <a:lstStyle/>
        <a:p>
          <a:endParaRPr lang="en-US"/>
        </a:p>
      </dgm:t>
    </dgm:pt>
    <dgm:pt modelId="{229520B1-B9CE-4CFA-B4BB-D35EEC6994B3}" type="pres">
      <dgm:prSet presAssocID="{E27E3989-09E0-4DD8-ABA4-1A60859D33B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37922C9-9134-413B-8F65-CF0D45D16D66}" type="pres">
      <dgm:prSet presAssocID="{0D72A7FF-8C7C-4189-B9F2-B1259D938358}" presName="hierRoot1" presStyleCnt="0">
        <dgm:presLayoutVars>
          <dgm:hierBranch val="init"/>
        </dgm:presLayoutVars>
      </dgm:prSet>
      <dgm:spPr/>
    </dgm:pt>
    <dgm:pt modelId="{CE06D17D-9BAB-4278-A1DD-22CA588964DD}" type="pres">
      <dgm:prSet presAssocID="{0D72A7FF-8C7C-4189-B9F2-B1259D938358}" presName="rootComposite1" presStyleCnt="0"/>
      <dgm:spPr/>
    </dgm:pt>
    <dgm:pt modelId="{15DF52C8-9A85-4623-A1D9-2BB2D503502D}" type="pres">
      <dgm:prSet presAssocID="{0D72A7FF-8C7C-4189-B9F2-B1259D938358}" presName="rootText1" presStyleLbl="node0" presStyleIdx="0" presStyleCnt="1">
        <dgm:presLayoutVars>
          <dgm:chPref val="3"/>
        </dgm:presLayoutVars>
      </dgm:prSet>
      <dgm:spPr/>
    </dgm:pt>
    <dgm:pt modelId="{84A75BEF-5309-44A4-8D63-60D772FD5722}" type="pres">
      <dgm:prSet presAssocID="{0D72A7FF-8C7C-4189-B9F2-B1259D938358}" presName="rootConnector1" presStyleLbl="node1" presStyleIdx="0" presStyleCnt="0"/>
      <dgm:spPr/>
    </dgm:pt>
    <dgm:pt modelId="{3456DA9C-3E57-40CD-BF98-B91ECD8C3CAB}" type="pres">
      <dgm:prSet presAssocID="{0D72A7FF-8C7C-4189-B9F2-B1259D938358}" presName="hierChild2" presStyleCnt="0"/>
      <dgm:spPr/>
    </dgm:pt>
    <dgm:pt modelId="{D4AC78E9-8680-4FE4-95ED-978496C8FCB8}" type="pres">
      <dgm:prSet presAssocID="{30EFAB25-E3E5-470A-9DD8-3377DA8E55B5}" presName="Name37" presStyleLbl="parChTrans1D2" presStyleIdx="0" presStyleCnt="3"/>
      <dgm:spPr/>
    </dgm:pt>
    <dgm:pt modelId="{4955E8DE-FBEB-41AD-B549-7B3BAA254992}" type="pres">
      <dgm:prSet presAssocID="{F555C475-0A5E-4DE1-8B54-64E7B4D831FD}" presName="hierRoot2" presStyleCnt="0">
        <dgm:presLayoutVars>
          <dgm:hierBranch val="init"/>
        </dgm:presLayoutVars>
      </dgm:prSet>
      <dgm:spPr/>
    </dgm:pt>
    <dgm:pt modelId="{8533DAEC-8F7C-458A-8A0A-E2E61E38461A}" type="pres">
      <dgm:prSet presAssocID="{F555C475-0A5E-4DE1-8B54-64E7B4D831FD}" presName="rootComposite" presStyleCnt="0"/>
      <dgm:spPr/>
    </dgm:pt>
    <dgm:pt modelId="{80D5E4CE-34F5-49A9-AF44-88CB2F570561}" type="pres">
      <dgm:prSet presAssocID="{F555C475-0A5E-4DE1-8B54-64E7B4D831FD}" presName="rootText" presStyleLbl="node2" presStyleIdx="0" presStyleCnt="3">
        <dgm:presLayoutVars>
          <dgm:chPref val="3"/>
        </dgm:presLayoutVars>
      </dgm:prSet>
      <dgm:spPr/>
    </dgm:pt>
    <dgm:pt modelId="{CFE54B64-3D42-492F-9EF8-00AADDAD1142}" type="pres">
      <dgm:prSet presAssocID="{F555C475-0A5E-4DE1-8B54-64E7B4D831FD}" presName="rootConnector" presStyleLbl="node2" presStyleIdx="0" presStyleCnt="3"/>
      <dgm:spPr/>
    </dgm:pt>
    <dgm:pt modelId="{8B2E1111-6A9F-4F36-9202-D31EF6320DBA}" type="pres">
      <dgm:prSet presAssocID="{F555C475-0A5E-4DE1-8B54-64E7B4D831FD}" presName="hierChild4" presStyleCnt="0"/>
      <dgm:spPr/>
    </dgm:pt>
    <dgm:pt modelId="{E30587CF-31F5-4941-B4DA-6EE2EEE1FAE2}" type="pres">
      <dgm:prSet presAssocID="{F555C475-0A5E-4DE1-8B54-64E7B4D831FD}" presName="hierChild5" presStyleCnt="0"/>
      <dgm:spPr/>
    </dgm:pt>
    <dgm:pt modelId="{40AD1BBC-B726-4B04-911B-31816C8628BE}" type="pres">
      <dgm:prSet presAssocID="{3372E418-F259-4207-B2C7-CF5F56F93A91}" presName="Name37" presStyleLbl="parChTrans1D2" presStyleIdx="1" presStyleCnt="3"/>
      <dgm:spPr/>
    </dgm:pt>
    <dgm:pt modelId="{88ECB3CB-D0D0-4561-AED6-6FBBA03FB7ED}" type="pres">
      <dgm:prSet presAssocID="{51AB351D-67F8-4BF5-B145-AD9DC936ABFD}" presName="hierRoot2" presStyleCnt="0">
        <dgm:presLayoutVars>
          <dgm:hierBranch val="init"/>
        </dgm:presLayoutVars>
      </dgm:prSet>
      <dgm:spPr/>
    </dgm:pt>
    <dgm:pt modelId="{BF20AC9E-060A-4E2B-8596-FAD6CA71209F}" type="pres">
      <dgm:prSet presAssocID="{51AB351D-67F8-4BF5-B145-AD9DC936ABFD}" presName="rootComposite" presStyleCnt="0"/>
      <dgm:spPr/>
    </dgm:pt>
    <dgm:pt modelId="{CAD28E34-78FA-48C9-99DE-6CFE53D48D86}" type="pres">
      <dgm:prSet presAssocID="{51AB351D-67F8-4BF5-B145-AD9DC936ABFD}" presName="rootText" presStyleLbl="node2" presStyleIdx="1" presStyleCnt="3">
        <dgm:presLayoutVars>
          <dgm:chPref val="3"/>
        </dgm:presLayoutVars>
      </dgm:prSet>
      <dgm:spPr/>
    </dgm:pt>
    <dgm:pt modelId="{9F1B1A86-63C0-4526-BF37-1A417FB5C9D4}" type="pres">
      <dgm:prSet presAssocID="{51AB351D-67F8-4BF5-B145-AD9DC936ABFD}" presName="rootConnector" presStyleLbl="node2" presStyleIdx="1" presStyleCnt="3"/>
      <dgm:spPr/>
    </dgm:pt>
    <dgm:pt modelId="{54E170B4-92F2-4228-8847-73BFBCB87B8D}" type="pres">
      <dgm:prSet presAssocID="{51AB351D-67F8-4BF5-B145-AD9DC936ABFD}" presName="hierChild4" presStyleCnt="0"/>
      <dgm:spPr/>
    </dgm:pt>
    <dgm:pt modelId="{E94A327E-B63B-4AB5-9EBB-0CFF6A6BD2BE}" type="pres">
      <dgm:prSet presAssocID="{51AB351D-67F8-4BF5-B145-AD9DC936ABFD}" presName="hierChild5" presStyleCnt="0"/>
      <dgm:spPr/>
    </dgm:pt>
    <dgm:pt modelId="{81CA7CFA-5F53-435C-81DE-0BFC5A0B1DAC}" type="pres">
      <dgm:prSet presAssocID="{8B1D1006-D757-4A89-A5DB-C181B5EF8D4A}" presName="Name37" presStyleLbl="parChTrans1D2" presStyleIdx="2" presStyleCnt="3"/>
      <dgm:spPr/>
    </dgm:pt>
    <dgm:pt modelId="{5B4F2FAD-3198-4A91-BF9A-03F34334E386}" type="pres">
      <dgm:prSet presAssocID="{96451FBB-3FAE-4A7B-AFE7-8E8CEEDDC474}" presName="hierRoot2" presStyleCnt="0">
        <dgm:presLayoutVars>
          <dgm:hierBranch val="init"/>
        </dgm:presLayoutVars>
      </dgm:prSet>
      <dgm:spPr/>
    </dgm:pt>
    <dgm:pt modelId="{F9549CA0-648D-4D1D-B3EA-AD3A569811B6}" type="pres">
      <dgm:prSet presAssocID="{96451FBB-3FAE-4A7B-AFE7-8E8CEEDDC474}" presName="rootComposite" presStyleCnt="0"/>
      <dgm:spPr/>
    </dgm:pt>
    <dgm:pt modelId="{584546C3-E6EF-4F93-A20A-2B1591135CD0}" type="pres">
      <dgm:prSet presAssocID="{96451FBB-3FAE-4A7B-AFE7-8E8CEEDDC474}" presName="rootText" presStyleLbl="node2" presStyleIdx="2" presStyleCnt="3">
        <dgm:presLayoutVars>
          <dgm:chPref val="3"/>
        </dgm:presLayoutVars>
      </dgm:prSet>
      <dgm:spPr/>
    </dgm:pt>
    <dgm:pt modelId="{09EAC7A5-75F0-43AB-A0C1-80735D1D2846}" type="pres">
      <dgm:prSet presAssocID="{96451FBB-3FAE-4A7B-AFE7-8E8CEEDDC474}" presName="rootConnector" presStyleLbl="node2" presStyleIdx="2" presStyleCnt="3"/>
      <dgm:spPr/>
    </dgm:pt>
    <dgm:pt modelId="{BF57A554-E2C2-442F-8016-93A788AEB017}" type="pres">
      <dgm:prSet presAssocID="{96451FBB-3FAE-4A7B-AFE7-8E8CEEDDC474}" presName="hierChild4" presStyleCnt="0"/>
      <dgm:spPr/>
    </dgm:pt>
    <dgm:pt modelId="{D000C566-6BA9-4F16-B83C-F5796B030AAA}" type="pres">
      <dgm:prSet presAssocID="{96451FBB-3FAE-4A7B-AFE7-8E8CEEDDC474}" presName="hierChild5" presStyleCnt="0"/>
      <dgm:spPr/>
    </dgm:pt>
    <dgm:pt modelId="{29643E44-2B79-44EF-B1A4-6804E7F3B524}" type="pres">
      <dgm:prSet presAssocID="{0D72A7FF-8C7C-4189-B9F2-B1259D938358}" presName="hierChild3" presStyleCnt="0"/>
      <dgm:spPr/>
    </dgm:pt>
  </dgm:ptLst>
  <dgm:cxnLst>
    <dgm:cxn modelId="{77331B02-E72D-4F89-A368-5FD480ECB640}" srcId="{0D72A7FF-8C7C-4189-B9F2-B1259D938358}" destId="{96451FBB-3FAE-4A7B-AFE7-8E8CEEDDC474}" srcOrd="2" destOrd="0" parTransId="{8B1D1006-D757-4A89-A5DB-C181B5EF8D4A}" sibTransId="{647244AE-0F02-4E64-ACB4-060E9A07868F}"/>
    <dgm:cxn modelId="{4561900A-E513-4843-BC0E-3BEB1EB4458A}" type="presOf" srcId="{96451FBB-3FAE-4A7B-AFE7-8E8CEEDDC474}" destId="{09EAC7A5-75F0-43AB-A0C1-80735D1D2846}" srcOrd="1" destOrd="0" presId="urn:microsoft.com/office/officeart/2005/8/layout/orgChart1"/>
    <dgm:cxn modelId="{71C6FF28-C023-46CC-B473-FD3BEF1C4F8D}" type="presOf" srcId="{0D72A7FF-8C7C-4189-B9F2-B1259D938358}" destId="{84A75BEF-5309-44A4-8D63-60D772FD5722}" srcOrd="1" destOrd="0" presId="urn:microsoft.com/office/officeart/2005/8/layout/orgChart1"/>
    <dgm:cxn modelId="{C4A46040-D609-4FD8-A641-77080F473CAA}" type="presOf" srcId="{F555C475-0A5E-4DE1-8B54-64E7B4D831FD}" destId="{80D5E4CE-34F5-49A9-AF44-88CB2F570561}" srcOrd="0" destOrd="0" presId="urn:microsoft.com/office/officeart/2005/8/layout/orgChart1"/>
    <dgm:cxn modelId="{55027543-C987-41AF-B596-294E349D60A9}" type="presOf" srcId="{51AB351D-67F8-4BF5-B145-AD9DC936ABFD}" destId="{CAD28E34-78FA-48C9-99DE-6CFE53D48D86}" srcOrd="0" destOrd="0" presId="urn:microsoft.com/office/officeart/2005/8/layout/orgChart1"/>
    <dgm:cxn modelId="{C8D19E43-0220-4CCF-BD1D-9185D7FDFCB8}" type="presOf" srcId="{51AB351D-67F8-4BF5-B145-AD9DC936ABFD}" destId="{9F1B1A86-63C0-4526-BF37-1A417FB5C9D4}" srcOrd="1" destOrd="0" presId="urn:microsoft.com/office/officeart/2005/8/layout/orgChart1"/>
    <dgm:cxn modelId="{8467EF6A-2915-45CB-BEC7-47AC71759B27}" type="presOf" srcId="{3372E418-F259-4207-B2C7-CF5F56F93A91}" destId="{40AD1BBC-B726-4B04-911B-31816C8628BE}" srcOrd="0" destOrd="0" presId="urn:microsoft.com/office/officeart/2005/8/layout/orgChart1"/>
    <dgm:cxn modelId="{EC819673-27BB-436F-83B7-D6EC242D320D}" type="presOf" srcId="{0D72A7FF-8C7C-4189-B9F2-B1259D938358}" destId="{15DF52C8-9A85-4623-A1D9-2BB2D503502D}" srcOrd="0" destOrd="0" presId="urn:microsoft.com/office/officeart/2005/8/layout/orgChart1"/>
    <dgm:cxn modelId="{A37D9F77-BF00-42F7-AB38-F5DE9E0F8CA0}" type="presOf" srcId="{96451FBB-3FAE-4A7B-AFE7-8E8CEEDDC474}" destId="{584546C3-E6EF-4F93-A20A-2B1591135CD0}" srcOrd="0" destOrd="0" presId="urn:microsoft.com/office/officeart/2005/8/layout/orgChart1"/>
    <dgm:cxn modelId="{E7037FA0-9525-445F-8947-33AA4CE6C789}" type="presOf" srcId="{F555C475-0A5E-4DE1-8B54-64E7B4D831FD}" destId="{CFE54B64-3D42-492F-9EF8-00AADDAD1142}" srcOrd="1" destOrd="0" presId="urn:microsoft.com/office/officeart/2005/8/layout/orgChart1"/>
    <dgm:cxn modelId="{AA1EDAC6-BDDD-4824-82BB-73BAF216143F}" srcId="{0D72A7FF-8C7C-4189-B9F2-B1259D938358}" destId="{51AB351D-67F8-4BF5-B145-AD9DC936ABFD}" srcOrd="1" destOrd="0" parTransId="{3372E418-F259-4207-B2C7-CF5F56F93A91}" sibTransId="{DA36E2CE-746C-4067-8A6D-275041A70FAE}"/>
    <dgm:cxn modelId="{0B670EC9-2911-4906-A00D-8543B7951DD5}" type="presOf" srcId="{30EFAB25-E3E5-470A-9DD8-3377DA8E55B5}" destId="{D4AC78E9-8680-4FE4-95ED-978496C8FCB8}" srcOrd="0" destOrd="0" presId="urn:microsoft.com/office/officeart/2005/8/layout/orgChart1"/>
    <dgm:cxn modelId="{986606E7-CB3C-4C7A-80F8-5C390C15430D}" srcId="{E27E3989-09E0-4DD8-ABA4-1A60859D33BF}" destId="{0D72A7FF-8C7C-4189-B9F2-B1259D938358}" srcOrd="0" destOrd="0" parTransId="{28CEA67B-A7B7-4FEC-B293-92DEB39F5F36}" sibTransId="{DEF13544-C46E-49B0-BBDE-B2B2FE8DE023}"/>
    <dgm:cxn modelId="{A67399EA-BAF6-433A-A01E-4B5D6BDE0F9D}" type="presOf" srcId="{E27E3989-09E0-4DD8-ABA4-1A60859D33BF}" destId="{229520B1-B9CE-4CFA-B4BB-D35EEC6994B3}" srcOrd="0" destOrd="0" presId="urn:microsoft.com/office/officeart/2005/8/layout/orgChart1"/>
    <dgm:cxn modelId="{0F955EF6-0E9E-409A-8D30-A1D6CB75267F}" srcId="{0D72A7FF-8C7C-4189-B9F2-B1259D938358}" destId="{F555C475-0A5E-4DE1-8B54-64E7B4D831FD}" srcOrd="0" destOrd="0" parTransId="{30EFAB25-E3E5-470A-9DD8-3377DA8E55B5}" sibTransId="{2FCA1768-6136-4E34-9BDE-1409AE4F7F96}"/>
    <dgm:cxn modelId="{9C5A32FC-FF81-4B7A-BF95-3EBD7E43A348}" type="presOf" srcId="{8B1D1006-D757-4A89-A5DB-C181B5EF8D4A}" destId="{81CA7CFA-5F53-435C-81DE-0BFC5A0B1DAC}" srcOrd="0" destOrd="0" presId="urn:microsoft.com/office/officeart/2005/8/layout/orgChart1"/>
    <dgm:cxn modelId="{E43873F3-CA5B-4334-8F7B-C8EE8C090A1F}" type="presParOf" srcId="{229520B1-B9CE-4CFA-B4BB-D35EEC6994B3}" destId="{037922C9-9134-413B-8F65-CF0D45D16D66}" srcOrd="0" destOrd="0" presId="urn:microsoft.com/office/officeart/2005/8/layout/orgChart1"/>
    <dgm:cxn modelId="{1CD212F4-540D-4EF3-9D21-992BE346EC17}" type="presParOf" srcId="{037922C9-9134-413B-8F65-CF0D45D16D66}" destId="{CE06D17D-9BAB-4278-A1DD-22CA588964DD}" srcOrd="0" destOrd="0" presId="urn:microsoft.com/office/officeart/2005/8/layout/orgChart1"/>
    <dgm:cxn modelId="{97320627-7FE5-4E9B-8CF0-05E92A4B32CE}" type="presParOf" srcId="{CE06D17D-9BAB-4278-A1DD-22CA588964DD}" destId="{15DF52C8-9A85-4623-A1D9-2BB2D503502D}" srcOrd="0" destOrd="0" presId="urn:microsoft.com/office/officeart/2005/8/layout/orgChart1"/>
    <dgm:cxn modelId="{10D374F2-CAA8-44D8-8CFA-E0A5A896D798}" type="presParOf" srcId="{CE06D17D-9BAB-4278-A1DD-22CA588964DD}" destId="{84A75BEF-5309-44A4-8D63-60D772FD5722}" srcOrd="1" destOrd="0" presId="urn:microsoft.com/office/officeart/2005/8/layout/orgChart1"/>
    <dgm:cxn modelId="{2CA5FB42-7E07-43BD-9663-D8735E0BF884}" type="presParOf" srcId="{037922C9-9134-413B-8F65-CF0D45D16D66}" destId="{3456DA9C-3E57-40CD-BF98-B91ECD8C3CAB}" srcOrd="1" destOrd="0" presId="urn:microsoft.com/office/officeart/2005/8/layout/orgChart1"/>
    <dgm:cxn modelId="{4168DBFC-1486-4304-B605-80A2DFC0B271}" type="presParOf" srcId="{3456DA9C-3E57-40CD-BF98-B91ECD8C3CAB}" destId="{D4AC78E9-8680-4FE4-95ED-978496C8FCB8}" srcOrd="0" destOrd="0" presId="urn:microsoft.com/office/officeart/2005/8/layout/orgChart1"/>
    <dgm:cxn modelId="{7A1DBA90-BF5E-47F7-BAEF-7766351D5AC1}" type="presParOf" srcId="{3456DA9C-3E57-40CD-BF98-B91ECD8C3CAB}" destId="{4955E8DE-FBEB-41AD-B549-7B3BAA254992}" srcOrd="1" destOrd="0" presId="urn:microsoft.com/office/officeart/2005/8/layout/orgChart1"/>
    <dgm:cxn modelId="{57CD7E5A-9AE9-4ECB-823D-03A6B00D10CF}" type="presParOf" srcId="{4955E8DE-FBEB-41AD-B549-7B3BAA254992}" destId="{8533DAEC-8F7C-458A-8A0A-E2E61E38461A}" srcOrd="0" destOrd="0" presId="urn:microsoft.com/office/officeart/2005/8/layout/orgChart1"/>
    <dgm:cxn modelId="{2496E1EB-2C4C-4384-A3F3-1D077B14E94D}" type="presParOf" srcId="{8533DAEC-8F7C-458A-8A0A-E2E61E38461A}" destId="{80D5E4CE-34F5-49A9-AF44-88CB2F570561}" srcOrd="0" destOrd="0" presId="urn:microsoft.com/office/officeart/2005/8/layout/orgChart1"/>
    <dgm:cxn modelId="{3F4C5597-7DDD-4483-BB2A-0EAC50CF3F31}" type="presParOf" srcId="{8533DAEC-8F7C-458A-8A0A-E2E61E38461A}" destId="{CFE54B64-3D42-492F-9EF8-00AADDAD1142}" srcOrd="1" destOrd="0" presId="urn:microsoft.com/office/officeart/2005/8/layout/orgChart1"/>
    <dgm:cxn modelId="{4D7D1E09-1431-4BB5-A663-141350E5CD9F}" type="presParOf" srcId="{4955E8DE-FBEB-41AD-B549-7B3BAA254992}" destId="{8B2E1111-6A9F-4F36-9202-D31EF6320DBA}" srcOrd="1" destOrd="0" presId="urn:microsoft.com/office/officeart/2005/8/layout/orgChart1"/>
    <dgm:cxn modelId="{19F75527-4FE4-4E9E-818D-B03DA07C2B88}" type="presParOf" srcId="{4955E8DE-FBEB-41AD-B549-7B3BAA254992}" destId="{E30587CF-31F5-4941-B4DA-6EE2EEE1FAE2}" srcOrd="2" destOrd="0" presId="urn:microsoft.com/office/officeart/2005/8/layout/orgChart1"/>
    <dgm:cxn modelId="{C3F84C7C-95B1-4230-8881-B195D84024A3}" type="presParOf" srcId="{3456DA9C-3E57-40CD-BF98-B91ECD8C3CAB}" destId="{40AD1BBC-B726-4B04-911B-31816C8628BE}" srcOrd="2" destOrd="0" presId="urn:microsoft.com/office/officeart/2005/8/layout/orgChart1"/>
    <dgm:cxn modelId="{90F1A46F-C8D6-4D0B-95B9-A157AD945AB9}" type="presParOf" srcId="{3456DA9C-3E57-40CD-BF98-B91ECD8C3CAB}" destId="{88ECB3CB-D0D0-4561-AED6-6FBBA03FB7ED}" srcOrd="3" destOrd="0" presId="urn:microsoft.com/office/officeart/2005/8/layout/orgChart1"/>
    <dgm:cxn modelId="{2BC85C6C-87EF-4E60-9A16-89E6FC253C40}" type="presParOf" srcId="{88ECB3CB-D0D0-4561-AED6-6FBBA03FB7ED}" destId="{BF20AC9E-060A-4E2B-8596-FAD6CA71209F}" srcOrd="0" destOrd="0" presId="urn:microsoft.com/office/officeart/2005/8/layout/orgChart1"/>
    <dgm:cxn modelId="{DCB9EEC4-385C-4407-8532-6BF0EB439891}" type="presParOf" srcId="{BF20AC9E-060A-4E2B-8596-FAD6CA71209F}" destId="{CAD28E34-78FA-48C9-99DE-6CFE53D48D86}" srcOrd="0" destOrd="0" presId="urn:microsoft.com/office/officeart/2005/8/layout/orgChart1"/>
    <dgm:cxn modelId="{547C4BC6-A290-40A6-8873-EBB85A8A9D02}" type="presParOf" srcId="{BF20AC9E-060A-4E2B-8596-FAD6CA71209F}" destId="{9F1B1A86-63C0-4526-BF37-1A417FB5C9D4}" srcOrd="1" destOrd="0" presId="urn:microsoft.com/office/officeart/2005/8/layout/orgChart1"/>
    <dgm:cxn modelId="{11B2096B-5708-4591-BEBF-624A3AF0285D}" type="presParOf" srcId="{88ECB3CB-D0D0-4561-AED6-6FBBA03FB7ED}" destId="{54E170B4-92F2-4228-8847-73BFBCB87B8D}" srcOrd="1" destOrd="0" presId="urn:microsoft.com/office/officeart/2005/8/layout/orgChart1"/>
    <dgm:cxn modelId="{7E4740BD-AD60-47D7-B15C-7DADBF2D78A8}" type="presParOf" srcId="{88ECB3CB-D0D0-4561-AED6-6FBBA03FB7ED}" destId="{E94A327E-B63B-4AB5-9EBB-0CFF6A6BD2BE}" srcOrd="2" destOrd="0" presId="urn:microsoft.com/office/officeart/2005/8/layout/orgChart1"/>
    <dgm:cxn modelId="{40EF0C0A-BC37-40E0-8535-7400A1DB5C38}" type="presParOf" srcId="{3456DA9C-3E57-40CD-BF98-B91ECD8C3CAB}" destId="{81CA7CFA-5F53-435C-81DE-0BFC5A0B1DAC}" srcOrd="4" destOrd="0" presId="urn:microsoft.com/office/officeart/2005/8/layout/orgChart1"/>
    <dgm:cxn modelId="{4C73C842-7299-4703-94AC-AAEE5E74CFC8}" type="presParOf" srcId="{3456DA9C-3E57-40CD-BF98-B91ECD8C3CAB}" destId="{5B4F2FAD-3198-4A91-BF9A-03F34334E386}" srcOrd="5" destOrd="0" presId="urn:microsoft.com/office/officeart/2005/8/layout/orgChart1"/>
    <dgm:cxn modelId="{2EB177ED-2A7E-414D-8446-72F37CB3FDC7}" type="presParOf" srcId="{5B4F2FAD-3198-4A91-BF9A-03F34334E386}" destId="{F9549CA0-648D-4D1D-B3EA-AD3A569811B6}" srcOrd="0" destOrd="0" presId="urn:microsoft.com/office/officeart/2005/8/layout/orgChart1"/>
    <dgm:cxn modelId="{9D409022-AD55-4B79-840F-0B9DA5CB1DD4}" type="presParOf" srcId="{F9549CA0-648D-4D1D-B3EA-AD3A569811B6}" destId="{584546C3-E6EF-4F93-A20A-2B1591135CD0}" srcOrd="0" destOrd="0" presId="urn:microsoft.com/office/officeart/2005/8/layout/orgChart1"/>
    <dgm:cxn modelId="{EF2AD32D-2EC4-4EE4-AD83-644B9E3FC9D5}" type="presParOf" srcId="{F9549CA0-648D-4D1D-B3EA-AD3A569811B6}" destId="{09EAC7A5-75F0-43AB-A0C1-80735D1D2846}" srcOrd="1" destOrd="0" presId="urn:microsoft.com/office/officeart/2005/8/layout/orgChart1"/>
    <dgm:cxn modelId="{87DE2F78-20E1-4C74-8EE0-C2BE3CA2BC74}" type="presParOf" srcId="{5B4F2FAD-3198-4A91-BF9A-03F34334E386}" destId="{BF57A554-E2C2-442F-8016-93A788AEB017}" srcOrd="1" destOrd="0" presId="urn:microsoft.com/office/officeart/2005/8/layout/orgChart1"/>
    <dgm:cxn modelId="{7FD709A8-91A8-45FF-8A1B-0DB7B6B078FF}" type="presParOf" srcId="{5B4F2FAD-3198-4A91-BF9A-03F34334E386}" destId="{D000C566-6BA9-4F16-B83C-F5796B030AAA}" srcOrd="2" destOrd="0" presId="urn:microsoft.com/office/officeart/2005/8/layout/orgChart1"/>
    <dgm:cxn modelId="{E8D2199D-4DB9-485D-9722-38145D549866}" type="presParOf" srcId="{037922C9-9134-413B-8F65-CF0D45D16D66}" destId="{29643E44-2B79-44EF-B1A4-6804E7F3B52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CA7CFA-5F53-435C-81DE-0BFC5A0B1DAC}">
      <dsp:nvSpPr>
        <dsp:cNvPr id="0" name=""/>
        <dsp:cNvSpPr/>
      </dsp:nvSpPr>
      <dsp:spPr>
        <a:xfrm>
          <a:off x="2408823" y="1715935"/>
          <a:ext cx="1704260" cy="2957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890"/>
              </a:lnTo>
              <a:lnTo>
                <a:pt x="1704260" y="147890"/>
              </a:lnTo>
              <a:lnTo>
                <a:pt x="1704260" y="29578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AD1BBC-B726-4B04-911B-31816C8628BE}">
      <dsp:nvSpPr>
        <dsp:cNvPr id="0" name=""/>
        <dsp:cNvSpPr/>
      </dsp:nvSpPr>
      <dsp:spPr>
        <a:xfrm>
          <a:off x="2363103" y="1715935"/>
          <a:ext cx="91440" cy="2957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9578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AC78E9-8680-4FE4-95ED-978496C8FCB8}">
      <dsp:nvSpPr>
        <dsp:cNvPr id="0" name=""/>
        <dsp:cNvSpPr/>
      </dsp:nvSpPr>
      <dsp:spPr>
        <a:xfrm>
          <a:off x="704563" y="1715935"/>
          <a:ext cx="1704260" cy="295780"/>
        </a:xfrm>
        <a:custGeom>
          <a:avLst/>
          <a:gdLst/>
          <a:ahLst/>
          <a:cxnLst/>
          <a:rect l="0" t="0" r="0" b="0"/>
          <a:pathLst>
            <a:path>
              <a:moveTo>
                <a:pt x="1704260" y="0"/>
              </a:moveTo>
              <a:lnTo>
                <a:pt x="1704260" y="147890"/>
              </a:lnTo>
              <a:lnTo>
                <a:pt x="0" y="147890"/>
              </a:lnTo>
              <a:lnTo>
                <a:pt x="0" y="29578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DF52C8-9A85-4623-A1D9-2BB2D503502D}">
      <dsp:nvSpPr>
        <dsp:cNvPr id="0" name=""/>
        <dsp:cNvSpPr/>
      </dsp:nvSpPr>
      <dsp:spPr>
        <a:xfrm>
          <a:off x="1704583" y="1011695"/>
          <a:ext cx="1408479" cy="7042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Google.com</a:t>
          </a:r>
        </a:p>
      </dsp:txBody>
      <dsp:txXfrm>
        <a:off x="1704583" y="1011695"/>
        <a:ext cx="1408479" cy="704239"/>
      </dsp:txXfrm>
    </dsp:sp>
    <dsp:sp modelId="{80D5E4CE-34F5-49A9-AF44-88CB2F570561}">
      <dsp:nvSpPr>
        <dsp:cNvPr id="0" name=""/>
        <dsp:cNvSpPr/>
      </dsp:nvSpPr>
      <dsp:spPr>
        <a:xfrm>
          <a:off x="323" y="2011715"/>
          <a:ext cx="1408479" cy="7042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Docs.google.com</a:t>
          </a:r>
        </a:p>
      </dsp:txBody>
      <dsp:txXfrm>
        <a:off x="323" y="2011715"/>
        <a:ext cx="1408479" cy="704239"/>
      </dsp:txXfrm>
    </dsp:sp>
    <dsp:sp modelId="{CAD28E34-78FA-48C9-99DE-6CFE53D48D86}">
      <dsp:nvSpPr>
        <dsp:cNvPr id="0" name=""/>
        <dsp:cNvSpPr/>
      </dsp:nvSpPr>
      <dsp:spPr>
        <a:xfrm>
          <a:off x="1704583" y="2011715"/>
          <a:ext cx="1408479" cy="7042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Drive.google.com</a:t>
          </a:r>
        </a:p>
      </dsp:txBody>
      <dsp:txXfrm>
        <a:off x="1704583" y="2011715"/>
        <a:ext cx="1408479" cy="704239"/>
      </dsp:txXfrm>
    </dsp:sp>
    <dsp:sp modelId="{584546C3-E6EF-4F93-A20A-2B1591135CD0}">
      <dsp:nvSpPr>
        <dsp:cNvPr id="0" name=""/>
        <dsp:cNvSpPr/>
      </dsp:nvSpPr>
      <dsp:spPr>
        <a:xfrm>
          <a:off x="3408843" y="2011715"/>
          <a:ext cx="1408479" cy="7042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Gemini.google.com</a:t>
          </a:r>
        </a:p>
      </dsp:txBody>
      <dsp:txXfrm>
        <a:off x="3408843" y="2011715"/>
        <a:ext cx="1408479" cy="7042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2CB5B-9154-0E9D-3E37-F1367E8263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8FEB06-674B-0B28-05DB-CFAAAA7B3C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8BE184-6339-2473-FB20-E791D826EB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A436F5-BC1A-34CA-C58E-8D6131795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431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20E5C-5DA8-C43C-D55F-9900D1401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11D4E7-B1DD-AC97-9A2A-7F562B46E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5DB32E-D507-DA6C-174F-EF56B50525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8BCD55-6C90-E721-063F-2023D7832F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4613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98775-21AF-4A37-B364-0226E39CB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40649C-1966-228B-A5D0-3FC69956F9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F7F189-FB8F-8D09-B23E-108C10F574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D3CFCF-FF78-9FE3-9D3B-BF592DD7B4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8938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A41EE-0AD4-F1FD-B874-AA612A344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91E915-9575-0945-C317-6B2C9C1B6D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AF1D79-C4DD-791D-C597-56A141654F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3BF59-3C6A-2FDF-1409-752A55A17F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607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43EE7-CC0B-1BD4-8DFF-2DD3C9E02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29AA2C-D5E9-91E3-A930-F1509E302F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A06550-16FB-B09A-E3C6-72B3658125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958D3F-9AB3-791B-E5C6-30B61C99C5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6954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3B310D-CC19-19A8-CC1A-6A0664A71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C5E2F2-BEB2-57A3-83CA-E28DDF689D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0C57A2-CB51-38F6-E76C-32A61EE2AE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F76FF0-BA42-44DA-0867-567C186D6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8341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D09D7-B940-DAE3-6FC2-AFF2F309F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920997-17EC-1339-3A97-C34E2C2476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78EC48-F66E-275F-2690-BE9BEA4D80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2DEA7-1201-57CB-DA03-BE90FA6BD8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5376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8E3A9-3D00-8ED8-C133-DA19ABA47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EBCA60-6B14-CD02-43B1-9EF347D7E6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0680D0-E0B2-DE07-A848-8E33F960EE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EF73F3-85C7-0D55-2F48-6047C25FA1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1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864B3-2119-B8E9-D010-2E428EE6F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65CFE3-60DD-0246-CDC1-9D2EE5473E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5A6D06-2444-CA71-CDC5-9C158C8396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54B51D-304B-C180-7CDB-1CC23E5984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1971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F46A1-A58F-9E56-A575-FA5F306B7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926B11-DFF8-C717-15C5-331A85438E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CB568B-53E1-8BAF-9C0C-43D850F296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4C3B4-D674-0E6A-AE82-D01F3A3BAB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7725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2BCB5-2DD2-A93C-C76F-3E4613683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44001C-0B23-0D11-8D08-E6C2783E27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EF1806-6D44-ACFD-9028-7FA75FCE63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55144-1950-A9E8-CAC2-6C2627DB37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0216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96E91-83C3-527A-47B3-49334A14EA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754AA8-749D-41BC-2720-C545C00770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17A31D-2400-523C-515E-786BF7093A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03B952-4A26-E521-BF27-FDFA236B29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3502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9FA51-5B9E-EADF-9AB6-6FF0C78BF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0134C1-5A2E-ABF1-B794-B963ED6512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E76CB3-34C1-8172-4200-042099F37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BCCD41-298A-685D-03D7-85894E4665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8638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A09136-9AE7-6832-88C9-90EDB41AE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317152-C816-8BC0-34B7-73C4EACEEE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34970B-E686-17D9-AB12-DE984889FA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499E6-9B80-44CF-14AD-30E4BE1E54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0036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6AD84-314B-8CFF-2CD6-4AEEFE351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F0C2EC-5E31-50F3-633A-30C0640B3B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356E6D-081E-2E57-65B9-E685C5598D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876E52-B8CC-72D2-9BC4-EE9DCEA6D5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7695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1CAB4-5470-B8CB-C414-1A6C76616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9F3DC4-74FD-4904-867A-5942F20B6D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E947EA-754D-F85C-6D4A-A91D0D7856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635E45-0516-BDAD-9F11-E479006AFD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7048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95EFD-6D9F-F6BB-37CF-B5DFADE87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F394E-EED5-5D50-C705-D09E1E8D04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E725D6-5ADE-A463-8054-E227DD7AFB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BF2006-3DEB-CEC0-74ED-84C8381A5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6643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E388C-5F1E-4EC6-C2F7-33371A17D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9BEEE5-FF33-A7FD-06DE-538E80EBE3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22646D-75DB-78CF-5E05-6ED00B04B3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8D9FE6-C099-0896-E3DE-27959D9FA8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0652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4E98E-0372-6850-E345-E43346A3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5632BF-E901-8A24-9A79-02E4F27E3E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C2BE64-D50F-39A5-8E22-8EA7133005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C793A9-4344-30D5-2D8F-E709AF43D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580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8E4DC-B92F-770A-FD10-7EA7FCC29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2ADF72-CD91-5921-94F4-213BA9076B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B08EA4-820D-F7A9-549F-1A43E22533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C1E6CA-17A7-040D-369F-FC023387A3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249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47EC7-B119-DDB5-D225-D5EA54160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EA9B06-9BE6-E70D-EEDC-90C0CBD82C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A56707-FB49-0294-F075-780B772566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8A21FA-BD62-5AB7-CB54-424AB68333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742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436C7-DC76-E301-7322-8A3FA1CAA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3BB0B1-6FF8-F548-39CB-FD5826D46C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806D7F-FC97-09E9-DCB4-10FB0B560A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33A725-B14A-2431-BC85-657D3E650E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7951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A69347-18C0-0769-8F3D-263C2D7D9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1D17CF-4976-7CA8-6592-CF0BFF167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03807A-4C34-4824-3564-3B092AA8EE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D1A34-1ED2-034E-2253-FC450FB851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8923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9A718E-111C-A1DF-29F6-118E0BC02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D162C2-8D12-04C7-C16C-3C1DE13EB1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92F204-A003-C606-573E-15A60711FF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419313-B3D0-B684-66FD-200D6CB9D1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5090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D7DE6A-8F8C-7E45-8378-628BA0910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BE03E2-0163-5ACB-273C-C7570263B1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1142C5-E3FB-B94C-456F-215E11EABF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EE3BDF-E35F-1E7A-41F2-68920FFAFC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1592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04D87-E95B-F865-3501-C83499CBB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6D9018-7D44-1979-456C-FDB947CB08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C947FB-9EEF-CA43-256A-0AF3576FD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915DC-8DA1-9BF7-B0C2-5708D470AD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58354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6DF981-779B-9BCA-453E-6DCE4D67C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6D9517-20B1-CCE0-29BC-02A4C6DA20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EE1D24-2CD5-18BC-465C-0117BD38D0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6ECBA-2A6C-A99A-BDE8-FD74C646E3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7133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473AD-6F01-9ABF-D552-36CAE158B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E4D0CF-33A1-3FC6-C8E8-B55F6819F7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7AD4ED-571E-5228-ECA8-7F94452E6E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62FDE-5E95-F187-5434-4FAAE3DD8B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05052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CB538-2324-481D-7065-9D0167789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B71E8E-B075-B364-62E4-97FAF33D67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F09304-E9C9-51D6-FBD8-31B23AB0B7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B15C5A-79AD-B091-4CE6-04915534FC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06194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D3204-D1EB-EC91-CBD1-2D5AEF6EB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A9B228-CFF3-1230-32D8-A0F0BA4348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407C7B-6C49-F112-51BE-2D8B3FD6C3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F1575D-DDA9-6251-D596-15792AE077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79725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2130A-7C0D-37B1-EE1E-FCE5028D4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24A1C1-8E31-CD29-FFF3-38DAACE5A6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387862-3C1E-BFD5-4330-8D5F0D3277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D00EAD-1C8B-C011-4A7D-7D731B4D7E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48651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362A5F-74FC-E876-CB59-D016E5934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88815F-256E-8A2B-09F8-1BDF5D248E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31100B-5DA2-CE2B-CE0E-E7B0F54A23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2B1110-971A-D6AE-1211-4E0F937F0D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5760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AB042-770C-3A6D-353F-6B550EB2D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37BDDB-E2B9-E987-E90B-B5F9279660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E209B4-F2BB-77CA-BBDD-E45444298E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955017-66DB-640D-CD71-19CC646D3B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6444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84EC3F-8469-5EB6-B5E1-32E8D3678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FE2720-13F8-0CEB-2CCB-A44B759382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BC1377-CF67-E997-EB2D-2264126D75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CD9D0-C82A-9948-DCC2-0AE8CACA2C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1300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45394D-78CE-E2C5-FCEF-204C006A8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BC88C0-0E79-B46F-2F37-C14D91DF9D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31E1F0-EED3-73E8-555A-D584A46B1C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71E0B-CEC5-3D6E-4921-7D55CD85C3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18201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12139-178E-BA94-C2DE-40183096DD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976A4-89DA-6A20-5CD7-64733B9BFD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39B6E0-36C1-2EA4-9680-07F617193C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CB8E0-8F17-F0E2-0406-B6D891EB39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14177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F6050-F113-4ABA-D784-2BA2CFA81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78F90E-B7A8-BFF6-6DF3-34D75A4493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05EDAE-BCE7-3779-8E89-B78BD31ED9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45C2F8-A12C-10C3-87E4-33DCAAF6F8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0325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F8A5A-F937-5EEA-449B-B33D84529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28E428-59C7-8A45-799D-4A7F18ED1A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E1ABB8-D81A-5BBB-890F-AED75067B3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A99AB-132E-A121-90A5-15C8F03FA6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55193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C6697-B66D-1D57-1203-F643AEC85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AFF273-14FE-0F5A-F490-73A76E8253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B4287C-42E9-E2E8-F7CE-3050A42D5D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75CA28-D39B-6408-6ADF-016DC31AEE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08446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A1F7B-73DE-378B-29EF-5AAB4726B6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5BDAD6-09AD-5A58-69E0-FDF40352F2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06701F-49C7-1821-2595-7A8C067171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AF968A-88D7-B012-BE03-E754BB4728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43930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940009-C04F-0ED3-3C9C-DF156185E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B9322A-AD8D-03CB-70C6-72B28ACECD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6EC2F9-05D0-9A4F-6461-EF139DB4F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AC4F6-7C43-D270-4821-FFFF816CF9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4083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C168B0-8C52-C15C-8DDA-8A3F52972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054300-6DAB-5C46-0230-8A67542C4C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67B0C-F0ED-9424-FA94-2F89AF07A7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29C06-91A0-B3AA-7AF0-222E916439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8417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AB997-2161-1724-5E9F-785BC840D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D8D37F-6A57-9ADE-4A5A-08BA89CC1F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08D6F-22C3-E055-58D1-D798848FD2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4404B9-7F8B-D60B-FDBF-10C0F37E6B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1874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7BCB4-E789-030E-2970-4B54D900F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892087-9CCF-999E-345C-E9E833EA08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A74A76-20AD-4057-B432-FF7E69F72A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4EACB2-DEA3-EFF8-4847-BE232A17BD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60952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CEB6D4-0C62-8937-8AEF-DCAA80224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6E556-2AB6-B1A5-F423-BE69FE15BF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BE40A0-1CE2-3B1A-4746-851DC7A6F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D28799-B498-9369-7A6E-F6A9DA067C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69898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557D75-27D5-9AEA-E037-03DB7404E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CB6794-55FF-682E-D14C-8EF434C2E8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1432A7-D2F3-676D-9AB9-423AB0FA29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48041F-3D3A-1790-95D8-F65531B301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19165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9358A-FAC2-2410-BE58-EA911EFE3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52522-E3C2-52E6-9C5A-30A630CB29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E7C6A0-CA4C-03B0-6D5C-0A001BC7F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E14338-61DA-3DD9-FE54-D49A20DB46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70896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6D9A3-07CE-C3F1-7ED8-B85777564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95652C-FEF0-ECB4-DE45-98CEBBB72D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7328FD-5FB3-4A6E-BFE8-2E0990FC74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A34F70-3D37-FC50-96B8-4B79ECA387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94549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BA0C7-B1A9-0862-E7BF-903603677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1F035-DE08-F85E-5DC9-2199B85E64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5700AA-716E-22AE-ED8A-C51F9FBC60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BBF87-8A92-2672-5210-1735A447EE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068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476052-219C-B4B8-EAEB-846D8B89BF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4B0C17-9821-A3DF-0FBD-2B38EB0518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822F57-EE05-27BD-FE13-5D84B638FC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FBAB9-2FE7-9541-47B2-A3187695F6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82548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C5244-1588-1BD5-C512-56165B023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0E41C7-DA71-A07F-979D-ACD988784B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AA96F6-074D-2FFF-42EC-8563A05879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412C2-AFEC-17EE-F5B4-FA5A22EE04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66562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C5244-1588-1BD5-C512-56165B023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0E41C7-DA71-A07F-979D-ACD988784B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AA96F6-074D-2FFF-42EC-8563A05879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412C2-AFEC-17EE-F5B4-FA5A22EE04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01987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C9A3E6-57D8-252D-DA35-713C8E7B7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38C5E1-CC8E-4D31-AAF6-F28C613A97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42C088-DAF6-B3DE-3CD6-80BD7E1ED1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F052-EA44-9441-31E9-F80A83333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95445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0891E0-D760-0A25-106B-B34015BAC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F3CEA4-3250-B1C1-3D77-24FE490566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A9F7DD-3989-79BC-188B-016961FBA0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984C00-4558-D3E7-E818-6611A83591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91463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1050F-0062-75FB-DE86-853F75B8B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BE4AFD-A34F-4BBD-1C04-A32E121A8D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AF2875-0B79-FE6C-19D6-D165D23C3A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D63901-85A5-8108-9E72-926E9B6B2A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91400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116F0-660E-CF19-2209-CAEBDCB5B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F09208-369F-0E6A-B79F-0E720961D7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AD4852-E7CF-8A32-16F8-6F8C8E0044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3FF98B-2E13-43EE-B1C3-F3F605D288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548036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9C537-9D4D-9369-01FD-D0CED262B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C4AEAF-8491-DF34-17D9-69D209915E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873A01-CF8A-7F6E-6116-A16AEFFE58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33DFA-02E9-FFB4-F5D3-D8D7460AB8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73325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C431D0-6DA4-19EB-4976-DF8A07743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C87042-BF21-C35B-6494-482568DB3D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7FB2DC-AE43-2171-0FC4-E51EC066BC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F9475E-2397-CE41-5F57-B9AB667E5D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925796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5A0761-F13C-3B9E-30A4-271278AF7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34EB06-4936-1C5D-E671-E758341553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7D11E9-1289-A9D7-BCF1-567B352AF4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6607C-D6E6-74E2-89AA-7590D15D50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1472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840B64-A6CF-3598-1F54-73F59CD3C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B23A9D-E0A8-A472-AACB-2133BF15A5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58A109-518B-3A58-8DD4-D3E8854DE0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BCA6E-62FD-6B0F-C781-7098A94037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8067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877FF-DCA1-A93A-1B37-99C4A52EA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97FAD6-2CB0-2197-5408-6BC9C58CB9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B58C9E-FDBC-BD3E-BA45-E77D359D82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35140E-2278-5F64-DF43-9A940248E0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63359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80274-DB77-A5BB-FD86-47BA8146B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C544A8-8271-DD1F-1DFE-DE105E13A5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D3C6AE-518F-9AAA-7721-4EF4D34F05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44AEFE-C40A-87F1-B171-893F11D9C2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167404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B7428-6BF5-1E7F-8813-72F67309F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EBBB94-5726-1960-1561-CC1665553D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681627-50B4-D628-7277-59FA88EF37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40C847-5A11-7379-EAA3-85C7B7E3C0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195523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5BC3F-C5C3-E73F-0623-343F55805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6370C5-9213-A34E-B7E9-1E44890336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E61F3C-2B07-9CC0-46C4-6C505F3F5A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C8256E-FAF4-B29D-E06C-D5BFAD9107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27242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2FE518-F51A-9249-FCBC-5E22FB078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6221E-1034-F7BA-39C8-004242A050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59B9F4-2563-CE3C-CABB-EC851CC1A8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DABDBF-A07F-9176-D94C-90B2884849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26571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82ACC-E7B7-B6DB-9A61-581B892B8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D7054C-04D1-D8DA-876E-FF98B6D464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A68089-5A41-E126-E835-7B85BE1C5F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2901B1-4A05-4B6C-9D22-73E240D525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976462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886CC-6B28-0855-7142-38CDC8839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C39FCD-F1B3-C075-95C4-8E05D2B27D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009FB8-DF86-5FBF-6E92-BECB3EFB26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D8B621-8D7D-FA2E-FEA7-E4697FEF4D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145516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8DE8A-DF83-F523-A791-938D30B4E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09EEE6-87D0-C3E0-32A9-A8DE1CD7D0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BD56AD-F13D-9057-7C44-58FFF39C13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D9FA37-D58F-7E1F-7691-6D84113FE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108267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3D82A-3E86-105C-B4C3-0E1968D65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9B9047-C53B-771D-BF57-F7139E6EDC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66F511-5F2F-2F1E-01B0-EAA76791C8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55AF5C-38C3-47F9-EFF1-44C1C6F8DF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431997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CEB69-5862-1EBF-9221-8C01ED306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F2D28E-7167-E88D-A0C1-978B4E3A89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46E90B-3CC7-1AAA-5F5C-F3C1A3799E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F1B02-367A-2171-C1B6-25960271FC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656078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608D2-16FA-7F49-076D-12CB1331D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B2C4E9-DB47-A413-EEC8-6F75D8F1D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275352-2C5F-DE17-402D-A7C96EEF82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44F18-1EF3-9FC8-C5BA-77DBD2DAD0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4636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FA582-7813-38FF-8EF7-001A4DA14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7B9E81-6ACE-C1F5-63C1-7C77D99F24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D58570-285D-AB07-2C49-534880A462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0A5E09-C8C1-2BA5-A893-842AB56FC2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367089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B579C-459B-42D2-0DDE-05967E3C58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7A31F5-706A-8AB3-3E88-7DD12ADEC9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8B1E60-C6E1-8B20-EB63-B92E9DCC96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249CBA-ED46-82AE-62EE-147BCDE770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143389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68858E-2D2C-3CA2-2B0D-13C915989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1C634F-D995-4A2E-6CF5-3C110BC01A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A70CC0-749B-8945-0525-97784BFEF9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F28B1-5A30-79E0-3CAE-AE020FD6F8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78472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E8431-1B7C-962F-D328-BA527EFFF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CDAB3C-7D2F-D06A-1750-045CE173E2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FBBE61-633A-01CE-1C4A-B2EAB6BDC8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E6B61F-08D8-CE0B-4385-EF2405F2A6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85709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7B14C2-4603-1014-A0B0-18D4D0260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F7035E-04E4-0DF2-C45E-381C7166D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0956DD-981E-0EAB-8688-96BC2FAD1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E2B7F5-1BC0-6809-F718-8DE9557FC7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88944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C0973-B082-A47F-5A60-238C3D09D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614C12-31B7-DAB6-9EBD-D0603F98F4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562D0D-7CC5-2943-0009-FE08D6958D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66143-85F9-3936-D012-41A70E44CB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585860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7AAC0B-29A4-E7BF-9FC5-E2D4252E4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A354AE-25C6-BB32-30F4-43F3057DDE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DE9D7-6317-C7CC-5CC5-51E8B49E41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C67CC6-177D-D4BB-5E2B-D1B4635340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749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8987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1600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9506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89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05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3131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463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6185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732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3400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906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8786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249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6417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231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133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81414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  <p:sldLayoutId id="2147483664" r:id="rId14"/>
    <p:sldLayoutId id="214748366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7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2.png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software-download/windows10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png"/><Relationship Id="rId4" Type="http://schemas.openxmlformats.org/officeDocument/2006/relationships/hyperlink" Target="https://dn721103.ca.archive.org/0/items/en-us_windows_10_consumer_editions_version_22h2_updated_feb_2023_x64_dvd_c29e4bb3/en-us_windows_10_consumer_editions_version_22h2_updated_feb_2023_x64_dvd_c29e4bb3.is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software-download/windows11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0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8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0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2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6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9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0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1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2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4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5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6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7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8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9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0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1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2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3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87.png"/><Relationship Id="rId4" Type="http://schemas.openxmlformats.org/officeDocument/2006/relationships/image" Target="../media/image8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671944" y="3336373"/>
            <a:ext cx="5216525" cy="398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>
                <a:latin typeface="Alexandria"/>
                <a:cs typeface="Alexandria" charset="0"/>
              </a:rPr>
              <a:t>Prepared by Dr. Ahmed Omar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207" y="580666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721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IT391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System Administration 1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EEA227-24AC-21BC-0409-6D0B0F4A2354}"/>
              </a:ext>
            </a:extLst>
          </p:cNvPr>
          <p:cNvSpPr txBox="1"/>
          <p:nvPr/>
        </p:nvSpPr>
        <p:spPr>
          <a:xfrm>
            <a:off x="766034" y="2296810"/>
            <a:ext cx="691933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sz="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US" sz="800" b="0" i="0" u="none" strike="noStrike" baseline="0" dirty="0">
              <a:latin typeface="Calibri" panose="020F0502020204030204" pitchFamily="34" charset="0"/>
            </a:endParaRPr>
          </a:p>
          <a:p>
            <a:r>
              <a:rPr lang="en-US" sz="4000" b="1" dirty="0">
                <a:latin typeface="Alexandria"/>
              </a:rPr>
              <a:t>System Administration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720894" y="2767280"/>
            <a:ext cx="66394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User and Group Management: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Windows Server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Dr. Ahmed Omar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002F6D-0DF4-504C-1A57-D34F6F823551}"/>
              </a:ext>
            </a:extLst>
          </p:cNvPr>
          <p:cNvSpPr txBox="1"/>
          <p:nvPr/>
        </p:nvSpPr>
        <p:spPr>
          <a:xfrm>
            <a:off x="6559119" y="4958995"/>
            <a:ext cx="2721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IT391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System Administration 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904396" y="179930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Agenda</a:t>
            </a:r>
            <a:endParaRPr lang="en-US" sz="2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548283" y="1355737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906B191-BC80-69CD-AD2E-E43B163E2C53}"/>
              </a:ext>
            </a:extLst>
          </p:cNvPr>
          <p:cNvSpPr/>
          <p:nvPr/>
        </p:nvSpPr>
        <p:spPr>
          <a:xfrm>
            <a:off x="3548283" y="2428703"/>
            <a:ext cx="7413884" cy="370869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What is Active Directory?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Active Directory concepts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Downloading Windows Client Operating Systems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Active Directory Installation Steps on Windows Server</a:t>
            </a:r>
          </a:p>
          <a:p>
            <a:pPr>
              <a:lnSpc>
                <a:spcPct val="150000"/>
              </a:lnSpc>
              <a:buNone/>
            </a:pPr>
            <a:endParaRPr lang="en-US" sz="2400" dirty="0">
              <a:solidFill>
                <a:schemeClr val="tx1"/>
              </a:solidFill>
              <a:latin typeface="Alexandri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6D3A1-82A0-14CB-BF40-E7C32CAF4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D18796F-A82A-D414-8593-2E795F946B78}"/>
              </a:ext>
            </a:extLst>
          </p:cNvPr>
          <p:cNvSpPr/>
          <p:nvPr/>
        </p:nvSpPr>
        <p:spPr>
          <a:xfrm>
            <a:off x="237995" y="1685494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200000"/>
              </a:lnSpc>
              <a:buNone/>
            </a:pPr>
            <a:r>
              <a:rPr lang="en-US" sz="2400" b="1" u="sng" dirty="0">
                <a:solidFill>
                  <a:schemeClr val="tx1"/>
                </a:solidFill>
                <a:latin typeface="Alexandria"/>
              </a:rPr>
              <a:t>Active Directory (AD) 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is a directory service provides a </a:t>
            </a:r>
            <a:r>
              <a:rPr lang="en-US" sz="2400" b="1" dirty="0">
                <a:solidFill>
                  <a:schemeClr val="tx1"/>
                </a:solidFill>
                <a:latin typeface="Alexandria"/>
              </a:rPr>
              <a:t>centralized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, </a:t>
            </a:r>
            <a:r>
              <a:rPr lang="en-US" sz="2400" b="1" dirty="0">
                <a:solidFill>
                  <a:schemeClr val="tx1"/>
                </a:solidFill>
                <a:latin typeface="Alexandria"/>
              </a:rPr>
              <a:t>standardized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system for </a:t>
            </a:r>
            <a:r>
              <a:rPr lang="en-US" sz="2400" b="1" dirty="0">
                <a:solidFill>
                  <a:schemeClr val="tx1"/>
                </a:solidFill>
                <a:latin typeface="Alexandria"/>
              </a:rPr>
              <a:t>managing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network resources, including: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Users: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User accounts, passwords, and group memberships.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Computers: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Workstations and servers.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Groups: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Collections of users or computers for easier permission management.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Printers, Applications, and other network objects.</a:t>
            </a:r>
            <a:endParaRPr lang="en-US" sz="2400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EA4D0DF-95EA-DC37-8252-6D65B1BE028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F0E6C9-28CA-0126-EEED-9B17BD37EFCF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What is Active Directory?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1591170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C9B0C-AED9-1038-8B00-DCF742E99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05A256B-F62A-24AB-9216-65D1026A5612}"/>
              </a:ext>
            </a:extLst>
          </p:cNvPr>
          <p:cNvSpPr/>
          <p:nvPr/>
        </p:nvSpPr>
        <p:spPr>
          <a:xfrm>
            <a:off x="237995" y="1685494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  <a:buNone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Key Functionality:</a:t>
            </a:r>
          </a:p>
          <a:p>
            <a:pPr>
              <a:lnSpc>
                <a:spcPct val="150000"/>
              </a:lnSpc>
              <a:buNone/>
            </a:pPr>
            <a:endParaRPr lang="en-US" sz="2400" dirty="0">
              <a:solidFill>
                <a:schemeClr val="tx1"/>
              </a:solidFill>
              <a:latin typeface="Alexandria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Authentication: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Verifies the identity of users and computers.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Authorization: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Controls access to resources based on permissions.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Centralized Management: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Simplifies administration of large networks.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Scalability: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 Can manage millions of objects across a distributed network.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FBD7E13-70FF-C34E-4403-6D1566FCCE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14AE0C-6545-0F5F-D6B5-6CC5647E6E61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What is Active Directory?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2189470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D4696-BC48-E03C-C799-EA7A5FC56B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4DD58EE-F3BC-03AC-FA25-440625BE9187}"/>
              </a:ext>
            </a:extLst>
          </p:cNvPr>
          <p:cNvSpPr/>
          <p:nvPr/>
        </p:nvSpPr>
        <p:spPr>
          <a:xfrm>
            <a:off x="237995" y="1685494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  <a:buNone/>
            </a:pPr>
            <a:endParaRPr lang="en-US" sz="2400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998FC36-A6C6-88CC-B38A-90FBDA87233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004B06-1F44-0937-8A34-28515ACB99A4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Domain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 vs.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Workgroup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4F3C7A-AB99-CDCF-3B88-44B49259DA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0381" y="2194044"/>
            <a:ext cx="3894752" cy="38947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AC810AF-4176-132F-7985-6F68479CD3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67" y="1808627"/>
            <a:ext cx="6248091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104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ECD4C-ADB5-A0BF-E38C-BE7F3A219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C3F71F7-25A6-9222-E833-888AD5FC3647}"/>
              </a:ext>
            </a:extLst>
          </p:cNvPr>
          <p:cNvSpPr/>
          <p:nvPr/>
        </p:nvSpPr>
        <p:spPr>
          <a:xfrm>
            <a:off x="237995" y="1685494"/>
            <a:ext cx="6817323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  <a:buNone/>
            </a:pPr>
            <a:r>
              <a:rPr lang="en-US" sz="2400" b="1" dirty="0">
                <a:solidFill>
                  <a:schemeClr val="tx1"/>
                </a:solidFill>
                <a:latin typeface="Alexandria"/>
              </a:rPr>
              <a:t>Domain Controller (DC) 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A server running Active Directory Domain Services (AD DS) and responsible for responding to authentication requests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Manages and stores the Active Directory database (</a:t>
            </a:r>
            <a:r>
              <a:rPr lang="en-US" sz="2400" dirty="0" err="1">
                <a:solidFill>
                  <a:schemeClr val="tx1"/>
                </a:solidFill>
                <a:latin typeface="Alexandria"/>
              </a:rPr>
              <a:t>NTDS.dit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Enforces security and group policies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Alexandria"/>
              </a:rPr>
              <a:t>Handles login, replication, and directory searches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EB6410F-2FD1-7FDA-AFE4-DD8445F5F3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D1C93D-7882-2677-8E5A-BCF545E49C33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Domain Controller (DC)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FB46D3-E1D6-D71A-62ED-95DDCE0835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8" y="1857676"/>
            <a:ext cx="4939881" cy="436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359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C4DDD-9372-F54A-732A-39D04C653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DFAAB93-93B3-F6ED-8277-3FA782B4CE02}"/>
              </a:ext>
            </a:extLst>
          </p:cNvPr>
          <p:cNvSpPr/>
          <p:nvPr/>
        </p:nvSpPr>
        <p:spPr>
          <a:xfrm>
            <a:off x="237995" y="1685494"/>
            <a:ext cx="6778822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dirty="0">
                <a:solidFill>
                  <a:schemeClr val="tx1"/>
                </a:solidFill>
                <a:latin typeface="Alexandria"/>
              </a:rPr>
              <a:t>These are DCs installed after the first DC in a domain.</a:t>
            </a:r>
          </a:p>
          <a:p>
            <a:endParaRPr lang="en-US" sz="2000" dirty="0">
              <a:solidFill>
                <a:schemeClr val="tx1"/>
              </a:solidFill>
              <a:latin typeface="Alexandria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u="sng" dirty="0">
                <a:solidFill>
                  <a:schemeClr val="tx1"/>
                </a:solidFill>
                <a:latin typeface="Alexandria"/>
              </a:rPr>
              <a:t>Benefits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    Redundancy (Fault Tolerance)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 If the DC fails, the remaining ADCs can continue to provide services, preventing downtime.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   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Load Balancing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 Distributes authentication and directory lookup requests across multiple servers, improving response times.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   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Geographic Distribution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 Placing DCs in different physical locations improves performance for users in those areas and provides disaster recovery capabilities</a:t>
            </a:r>
            <a:r>
              <a:rPr lang="en-US" sz="2400" dirty="0">
                <a:solidFill>
                  <a:schemeClr val="tx1"/>
                </a:solidFill>
                <a:latin typeface="Alexandria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E6B6691-0C3A-7FDE-EDA4-C47C09B2FDC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ADD82A-EA37-2674-356F-F224E43E6D78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Additional Domain Controllers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47905C-932B-82B3-9C2F-72735DCAA6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322" y="2772076"/>
            <a:ext cx="4534683" cy="240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12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38987-71D7-A554-83CD-8EC968734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F25DF12-5A57-6522-65AD-B1D2D86403A3}"/>
              </a:ext>
            </a:extLst>
          </p:cNvPr>
          <p:cNvSpPr/>
          <p:nvPr/>
        </p:nvSpPr>
        <p:spPr>
          <a:xfrm>
            <a:off x="237995" y="1685494"/>
            <a:ext cx="6817323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  <a:buNone/>
            </a:pPr>
            <a:endParaRPr lang="en-US" sz="2400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E79675A-0700-2420-F406-342356EC617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2AEC6D-5C27-124E-03AB-36F01A0E3C9F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Child Domain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DEC151-DF9C-D32B-9A0C-046596B0DF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521" y="2171951"/>
            <a:ext cx="6114273" cy="3901590"/>
          </a:xfrm>
          <a:prstGeom prst="rect">
            <a:avLst/>
          </a:prstGeom>
        </p:spPr>
      </p:pic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A400BA1A-94F6-4526-3FB6-15B4832FFB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8254284"/>
              </p:ext>
            </p:extLst>
          </p:nvPr>
        </p:nvGraphicFramePr>
        <p:xfrm>
          <a:off x="7166344" y="2007329"/>
          <a:ext cx="4817647" cy="3727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362039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33CC8-BDD2-BF22-35FB-EB8C80984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92E6F2F-5DA9-3E0C-B429-7A92124A6F98}"/>
              </a:ext>
            </a:extLst>
          </p:cNvPr>
          <p:cNvSpPr/>
          <p:nvPr/>
        </p:nvSpPr>
        <p:spPr>
          <a:xfrm>
            <a:off x="237995" y="1685494"/>
            <a:ext cx="6817323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  <a:buNone/>
            </a:pPr>
            <a:endParaRPr lang="en-US" sz="2400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B2CE25A-4E70-56E8-48DB-73BF240F294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D8F02F-FCB4-6071-0820-3E0DD943D553}"/>
              </a:ext>
            </a:extLst>
          </p:cNvPr>
          <p:cNvSpPr txBox="1"/>
          <p:nvPr/>
        </p:nvSpPr>
        <p:spPr>
          <a:xfrm>
            <a:off x="417437" y="1091390"/>
            <a:ext cx="76894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Forest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41CFBF-6B63-4A9E-414B-0D8D368A2F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341" y="1962581"/>
            <a:ext cx="5614837" cy="424260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9DA18A6-0E3A-B134-9407-787C218ED6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2524" y="1962581"/>
            <a:ext cx="5244348" cy="402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0131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40173-AD20-4C06-556F-32857CD46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2E2F7DB-B9E8-FA38-EFCF-2193104CCCC4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/>
              </a:rPr>
              <a:t>Download Windows 10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Alexandria"/>
                <a:hlinkClick r:id="rId3"/>
              </a:rPr>
              <a:t>https://www.microsoft.com/en-us/software-download/windows10</a:t>
            </a:r>
            <a:endParaRPr lang="en-US" sz="2800" b="1" dirty="0">
              <a:solidFill>
                <a:schemeClr val="tx1"/>
              </a:solidFill>
              <a:latin typeface="Alexandria"/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Alexandria"/>
              </a:rPr>
              <a:t>Direct link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Alexandria"/>
                <a:hlinkClick r:id="rId4"/>
              </a:rPr>
              <a:t>https://dn721103.ca.archive.org/0/items/en-us_windows_10_consumer_editions_version_22h2_updated_feb_2023_x64_dvd_c29e4bb3/en-us_windows_10_consumer_editions_version_22h2_updated_feb_2023_x64_dvd_c29e4bb3.iso</a:t>
            </a:r>
            <a:endParaRPr lang="en-US" sz="2800" b="1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EAEE62E-ADEE-FA43-B14D-7AE79D9C795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F604EB-6D03-DD4D-9D9F-B17306535F11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3028962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DF856-6DF3-150C-3778-7066454BD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01D41F5-6100-4EF0-D337-1B9EB44DC42F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5BBE8E1-788D-9A20-AD5F-64C77E7CF10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EAEAB8-1624-B7A4-41A7-E3CA2C1FF213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13F215-627B-4B5B-DA9C-F496DCDF83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852" y="2060906"/>
            <a:ext cx="10603796" cy="4228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470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2B5769-CBB1-6A7F-A96E-CDC0C9C0F6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637E75-8F57-EB68-7537-400252A8CA4D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379293-2D4D-FBFC-15A2-B00B436241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11B028-E0F4-ECFB-1A09-4E428131A211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178C8E-C637-B6B7-19BF-23731D9AD2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6922" y="1673117"/>
            <a:ext cx="5563678" cy="487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9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A3800-4EBD-E4CE-027A-A2F6B0070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4399407-FB48-BB7C-CA84-27B8864B0207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2E0A4C4-CC9A-4398-A8A4-CB2BDA8084F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D38ECD-A406-E69A-B142-4FB8885F20E6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5E5462-64DF-8106-3E44-C70CBE843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6263" y="1928361"/>
            <a:ext cx="5200837" cy="449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197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1B2FA-710C-0EB2-B04B-DB95D1492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A51170F-9453-D3CD-BA39-EAD1E309665C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34CBF58-2D72-5CBA-28E2-0D024B0768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BB57F9-FF14-2686-AE97-793BF34FC079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E500D4-49DB-B25E-789E-1BD2AC0EDE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487" y="1685556"/>
            <a:ext cx="5743913" cy="4903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014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F47D7-95A6-894A-E9C1-B369EB765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C77523D-F83F-9EEA-ACD7-D1DDBFC5CDF3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C5D0253-F3FA-AF24-9C91-0DD99371BE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684302-E7BB-F471-72D6-E8E7925DC74B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3B5D2C-6426-AB80-0D0E-70FF6843BB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662" y="1614610"/>
            <a:ext cx="5862675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595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3B287-144E-0784-8E26-A9903A3F7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CB5AC98-B0A4-ACED-24FF-2A2773ABD6DB}"/>
              </a:ext>
            </a:extLst>
          </p:cNvPr>
          <p:cNvSpPr/>
          <p:nvPr/>
        </p:nvSpPr>
        <p:spPr>
          <a:xfrm>
            <a:off x="638352" y="1760998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A43184F-08F6-77F6-CD8C-74E587FF133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2EB56C-2673-4C22-59D2-5258A7A242AA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1D6A87-2858-D387-0959-29D69E34F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432" y="1827133"/>
            <a:ext cx="5508068" cy="469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945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0D97A-E1FE-30F7-978D-BA76307DE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1C86C8C-A19D-E6B4-5171-37EAD4186572}"/>
              </a:ext>
            </a:extLst>
          </p:cNvPr>
          <p:cNvSpPr/>
          <p:nvPr/>
        </p:nvSpPr>
        <p:spPr>
          <a:xfrm>
            <a:off x="237995" y="1685494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Alexandria"/>
              </a:rPr>
              <a:t>Download Windows 11</a:t>
            </a:r>
          </a:p>
          <a:p>
            <a:pPr algn="ctr"/>
            <a:r>
              <a:rPr lang="en-US" sz="3200" b="1" dirty="0">
                <a:solidFill>
                  <a:schemeClr val="tx1"/>
                </a:solidFill>
                <a:latin typeface="Alexandria"/>
                <a:hlinkClick r:id="rId3"/>
              </a:rPr>
              <a:t>https://www.microsoft.com/en-us/software-download/windows11</a:t>
            </a:r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91AA626-614E-913A-CE23-7874BECE4F7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194E10-3431-C844-2A0C-98F8515BE515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16330195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4177B-6119-A74D-FC1C-E13F55289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37D8658-BE3C-2914-FE9D-7E9E4BA2635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751CC65-D62A-0949-2F79-4018AA6D33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580" y="1091821"/>
            <a:ext cx="10114840" cy="5766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5399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964D3-1BF4-925C-B132-264C28155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65E3FD28-97D9-3939-DCFD-07B6960142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A1A250-428B-C3E1-AE77-73DAC2AD9698}"/>
              </a:ext>
            </a:extLst>
          </p:cNvPr>
          <p:cNvSpPr txBox="1"/>
          <p:nvPr/>
        </p:nvSpPr>
        <p:spPr>
          <a:xfrm>
            <a:off x="103539" y="395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EF411A-C45A-1112-AF51-B7A7D67716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8856"/>
          <a:stretch>
            <a:fillRect/>
          </a:stretch>
        </p:blipFill>
        <p:spPr>
          <a:xfrm>
            <a:off x="208009" y="1171971"/>
            <a:ext cx="11453764" cy="5686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368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55273-EC83-C3E6-B8C5-F1A5217D7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0D7FCAB7-A753-2262-EB37-7588B4CFB5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C346FA-6A28-D3BA-D6BB-6F2C07368C1A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59DF9E-2D5B-8813-4E4E-9BF6611D00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12" y="1685494"/>
            <a:ext cx="10904561" cy="48783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2F411F-5A69-FF92-5758-A37A81CF12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608" y="1685494"/>
            <a:ext cx="11068334" cy="505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7235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66B29-2FAC-BDB2-4D02-F312B3A51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2100AA8-D85D-7170-5888-EA7FFCC72A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DE4108-BD9D-90EB-8F54-25DD4BF9D30E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C8C6BC-CF1B-D891-343F-C92EE78F2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5068" y="1641054"/>
            <a:ext cx="8761863" cy="4947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3015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16FFD-3C03-4DEC-5BD4-1795FC2E5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F4E932B-DE94-EA91-1C4A-24787F17FDEC}"/>
              </a:ext>
            </a:extLst>
          </p:cNvPr>
          <p:cNvSpPr/>
          <p:nvPr/>
        </p:nvSpPr>
        <p:spPr>
          <a:xfrm>
            <a:off x="237995" y="1685494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A07E7DF-BD97-FBD0-7204-597472F893C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E6BAE0-8742-44FB-5003-7C7D9DB44B18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F8A2C0-940E-1748-3A28-929171D680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248" y="1650052"/>
            <a:ext cx="4585647" cy="4898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008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A3470B-2034-8359-855D-43D2B72CA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BFED1E1-5C6F-B3F2-5B68-6E7601299B38}"/>
              </a:ext>
            </a:extLst>
          </p:cNvPr>
          <p:cNvSpPr/>
          <p:nvPr/>
        </p:nvSpPr>
        <p:spPr>
          <a:xfrm>
            <a:off x="237995" y="1685494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  <a:latin typeface="Alexandria"/>
            </a:endParaRPr>
          </a:p>
          <a:p>
            <a:pPr algn="ctr"/>
            <a:endParaRPr lang="en-US" dirty="0">
              <a:solidFill>
                <a:schemeClr val="tx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F7CE288-B7D7-0510-9FAE-591D921395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A4D37F-E929-4EE7-124B-2D4D320BA201}"/>
              </a:ext>
            </a:extLst>
          </p:cNvPr>
          <p:cNvSpPr txBox="1"/>
          <p:nvPr/>
        </p:nvSpPr>
        <p:spPr>
          <a:xfrm>
            <a:off x="417438" y="1091390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1793453-08F7-24B8-3936-47D0CDF5D6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4" y="1626306"/>
            <a:ext cx="5655149" cy="5231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8251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19A07-A8B6-047B-D760-103D1C775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DDADF49-5B0A-CCCD-F3C1-B7756DD223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D1A7B7-2359-F467-573F-6A46FAFB3108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B04444-3830-B259-CCAB-A8C3CB0E3F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944710"/>
            <a:ext cx="6093912" cy="601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8213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5F176-DF74-5E63-3C7B-0539F0054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CA87117D-AC3C-9D28-87DA-F47AD83B850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F3329C-E4A6-FBFE-3454-BA6848193395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A5E458-0E6A-BBF2-C24D-B3BF19F54F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807134"/>
            <a:ext cx="6096000" cy="602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4519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4C5D95-DFC5-39E2-1728-15FE8ED59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EE6D7D47-D407-CB3E-29F8-51BC0325B6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B8BA6E-95B6-9920-3F73-4D5875948CCC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39A55E-D2D0-52BA-B6E4-5AE7D4050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771525"/>
            <a:ext cx="6115050" cy="60864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3758264-A16E-EB35-F261-FDC4C0107886}"/>
              </a:ext>
            </a:extLst>
          </p:cNvPr>
          <p:cNvSpPr/>
          <p:nvPr/>
        </p:nvSpPr>
        <p:spPr>
          <a:xfrm>
            <a:off x="3152633" y="4804012"/>
            <a:ext cx="2320119" cy="3411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7710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F117A5-7F72-6041-3D75-9ABB4D75C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9BA929AE-C9D8-70A3-9AEB-0D309629FCF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031CB6-9B44-B1ED-A9C5-EDB3C30C0CCF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B75000-D7FB-792A-9413-8128CB16DF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4951" y="779295"/>
            <a:ext cx="6650674" cy="605482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DCA744E-A3E4-8768-9BB0-0B3065793BF2}"/>
              </a:ext>
            </a:extLst>
          </p:cNvPr>
          <p:cNvSpPr/>
          <p:nvPr/>
        </p:nvSpPr>
        <p:spPr>
          <a:xfrm>
            <a:off x="6331907" y="2388357"/>
            <a:ext cx="3453538" cy="5232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6613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5AF2D-9258-33A7-C133-1FBE7B818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3454889-BD01-B68D-55D9-105119B7A4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2E60BB-D291-F6F6-88FE-B3536A70A023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AB7E9F-0BF7-F947-7644-28B9FA5E6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1" y="1345306"/>
            <a:ext cx="12192000" cy="560433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280C7B0-7294-56BE-B2E5-20AD20CC6D23}"/>
              </a:ext>
            </a:extLst>
          </p:cNvPr>
          <p:cNvSpPr/>
          <p:nvPr/>
        </p:nvSpPr>
        <p:spPr>
          <a:xfrm>
            <a:off x="2823777" y="1912271"/>
            <a:ext cx="2949225" cy="2986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7921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24A8F-2343-2F95-8CC1-0A804377D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05057918-B060-D564-FA38-C68CAF74A5C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DF4035-52B5-6A49-B470-5C7DB3D3D575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E859F1-D7BE-BA97-9F24-B7564940BD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5603" y="1042698"/>
            <a:ext cx="7152608" cy="534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3858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AF1B8-1458-E78B-99C9-7A06D6889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FBD4FF66-4A0C-93DB-9711-4DA91007128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B7FDAD-1B42-706F-C1A1-0BB0F5FEF094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D13078-772B-0BFC-5BCF-06F1629E2B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6600" y="1237894"/>
            <a:ext cx="7252250" cy="504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5735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C4595-2266-E44E-854E-1853AB7FB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DDC96E78-6AD1-5607-DBF9-B72CC08F2C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0EFE67-B794-C845-2620-5C9F1D9DB96D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473A9A-6838-FEB2-30AA-2AC74513E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7952" y="933450"/>
            <a:ext cx="7785895" cy="5611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3700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74BE3B-A9AA-4C8E-AAB3-721A60E07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0FAC53E3-049E-7C5C-0FB4-16E9FFADCB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E3FE2B-F67C-AFFE-3058-8206C273DE95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11C972-B4E7-AA22-DE67-5AEDB8F7B2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850" y="1116042"/>
            <a:ext cx="7740650" cy="5613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681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DEE04-B7AC-29E7-BB57-7F3101BB5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C65FDAB-FC00-9137-122C-D3D92B003F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55805D-52A3-85A3-7048-D4FC10D28FC1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7C3ECD-3314-2503-619C-050687C09F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8400" y="842962"/>
            <a:ext cx="7721599" cy="560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075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20942B-9053-5371-77EC-66B04AFD9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676652B-5494-AD4B-8591-C6873879E7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16BBD7-C34A-537C-D98F-429ADB7BB201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5F005E-B35D-B940-A147-6E7FA451FB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3312" y="1065906"/>
            <a:ext cx="7473787" cy="564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2747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E4D53-22ED-7C61-3C69-8C3F0B7F9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AAEA9B3-A220-91F1-4A8A-E6E8120FC1D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9FE9FA-B1EF-6708-5293-142C48F109DD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1E9EA6-6E2F-85A2-ACB2-B84517FA33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5500" y="862012"/>
            <a:ext cx="8077200" cy="5688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601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C45F4-D65B-5656-8755-2352F8C93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01605569-53C3-D8DA-D917-031F377720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DDDA34-1797-C467-1FBE-86A1FF4D571A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757C13-D1FF-4417-0E7E-22FD982AC3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274" y="857250"/>
            <a:ext cx="7985125" cy="584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0376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E5FA0-5F24-BD6D-CA9B-A655DAD25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6FC71D87-27D5-E4DE-42D9-8BCFABA0D41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D0E973-9977-B457-D62A-6350D4AEB95D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628CD4-A977-C2E8-E23D-9EAF27F583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4743" y="926385"/>
            <a:ext cx="7402513" cy="5662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9104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686907-9CD6-CCFD-AD41-72E909E8F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D5110205-0BC0-355F-C2D3-579C549E65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607F6F-C7C9-5609-93F4-75A95B9F6A0B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E144E6-5CB8-3957-E929-0C9312E63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6063" y="1062121"/>
            <a:ext cx="8605838" cy="5526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6732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6251C8-03B3-5C81-005B-CE1EBC757F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D435353C-EDED-F29F-B1EF-57167F6D658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674C2A-3B5C-58DC-9D54-757F1D0EA080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C54B6F-6D07-D99A-257F-613A75B4AB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7850" y="975565"/>
            <a:ext cx="8001000" cy="533951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DD72E64-7823-3906-262A-AA14EC235440}"/>
              </a:ext>
            </a:extLst>
          </p:cNvPr>
          <p:cNvSpPr/>
          <p:nvPr/>
        </p:nvSpPr>
        <p:spPr>
          <a:xfrm>
            <a:off x="3429000" y="3429000"/>
            <a:ext cx="4597400" cy="11049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1011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56152-13A9-204B-3656-6D5E59370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BE4F63-F29D-8CFC-7726-BDD66B4366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7837" y="1217395"/>
            <a:ext cx="7959725" cy="5371642"/>
          </a:xfrm>
          <a:prstGeom prst="rect">
            <a:avLst/>
          </a:prstGeom>
        </p:spPr>
      </p:pic>
      <p:pic>
        <p:nvPicPr>
          <p:cNvPr id="7" name="Graphic 21">
            <a:extLst>
              <a:ext uri="{FF2B5EF4-FFF2-40B4-BE49-F238E27FC236}">
                <a16:creationId xmlns:a16="http://schemas.microsoft.com/office/drawing/2014/main" id="{EA240927-5D39-C890-E346-BEFBAFD237C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C86E33-DD15-8B99-FCAE-FDE1C84157E4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25C8C0-7FD2-529A-DAC6-6541D428DA56}"/>
              </a:ext>
            </a:extLst>
          </p:cNvPr>
          <p:cNvSpPr/>
          <p:nvPr/>
        </p:nvSpPr>
        <p:spPr>
          <a:xfrm>
            <a:off x="1879600" y="5969000"/>
            <a:ext cx="1320800" cy="4699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1622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7A903-2E3D-6BF7-BB3B-A10757858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0877CF6-DF08-6AA8-8B22-5314262B7E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A5D732-AC2C-2CEA-8E0B-CD13723CE66F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A4C33D-0293-922C-756B-6F3C02C32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075" y="1258692"/>
            <a:ext cx="8099425" cy="522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0352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CD7EFD-1A27-0791-80D6-F0AAADD1D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24724F5D-D7CC-0356-1999-DD37C8B406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006287-D0FF-1552-76C9-045637775A8B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FCE85D-096A-EB21-074F-AE60D30F18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463" y="1408806"/>
            <a:ext cx="7589838" cy="518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2572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96E75B-E6C6-98BA-F082-480BD9FFF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14336345-0014-9D35-9E3B-0FB642C3BF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8363DF-4EAC-0C38-785B-27450F8D99E4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C395D3-64B0-2119-B25B-64E761CA0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787" y="1151277"/>
            <a:ext cx="8120063" cy="546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6401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176D9A-6899-6EE5-35C1-5E86B77D1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E779A0AF-7A50-8877-402C-04390F59FE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855FE3-C103-9156-E8E3-DCE3314C359F}"/>
              </a:ext>
            </a:extLst>
          </p:cNvPr>
          <p:cNvSpPr txBox="1"/>
          <p:nvPr/>
        </p:nvSpPr>
        <p:spPr>
          <a:xfrm>
            <a:off x="237995" y="312708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Install client Virtual Machine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CE3B5B-BD15-148F-07D2-53D019BA79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400" y="1186164"/>
            <a:ext cx="8040550" cy="540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1029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2FAF3A-CCA6-47DF-83CD-FBD95470D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775F8AC-8298-A710-8A04-F501E9B83F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ED71E9-822D-2114-A9E0-B233FF0F9E76}"/>
              </a:ext>
            </a:extLst>
          </p:cNvPr>
          <p:cNvSpPr txBox="1"/>
          <p:nvPr/>
        </p:nvSpPr>
        <p:spPr>
          <a:xfrm>
            <a:off x="822195" y="1345306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FF19705-3CCB-6D8E-E59F-424CBBA84E6E}"/>
              </a:ext>
            </a:extLst>
          </p:cNvPr>
          <p:cNvSpPr/>
          <p:nvPr/>
        </p:nvSpPr>
        <p:spPr>
          <a:xfrm>
            <a:off x="237995" y="2029961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CBAC3A-1BEA-8870-F496-37BF328026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609" y="1774733"/>
            <a:ext cx="11927875" cy="5083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060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8B25D-11F0-49EF-04C4-C4786175E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640F3A2B-E3E8-9F55-E583-A4E43D2AAAA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D769F9-D7CE-5803-0FD9-BBF86EAA5E58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301E4D8-117B-EDEF-EBC6-17FD613F2A5D}"/>
              </a:ext>
            </a:extLst>
          </p:cNvPr>
          <p:cNvSpPr/>
          <p:nvPr/>
        </p:nvSpPr>
        <p:spPr>
          <a:xfrm>
            <a:off x="237995" y="2029961"/>
            <a:ext cx="11745996" cy="48280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312B1C-204F-2C0D-E422-D2493FBBDA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393"/>
          <a:stretch>
            <a:fillRect/>
          </a:stretch>
        </p:blipFill>
        <p:spPr>
          <a:xfrm>
            <a:off x="14993" y="1740257"/>
            <a:ext cx="12192000" cy="5117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9148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4D35B-5F61-E1FD-A639-A20E20DA9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9EC3BB43-5C39-8039-9718-71AFFF45BC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98A7D3-7051-D13A-74AD-B9D47CD832BE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6E5BF1-DD54-89B4-C277-B39EE3A08C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1020" y="1670311"/>
            <a:ext cx="8559800" cy="5276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2609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BAF01F-CAED-074D-C302-D7DC382D6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2EE253DF-3776-113D-A0B0-EDCF1D7200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780700-4AEF-918D-A20B-DB5DC1A164E8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EA38DA-4848-D3BA-D008-0C3B94A792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972"/>
          <a:stretch>
            <a:fillRect/>
          </a:stretch>
        </p:blipFill>
        <p:spPr>
          <a:xfrm>
            <a:off x="705807" y="1448515"/>
            <a:ext cx="10444793" cy="5140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0831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8A5357-D28A-53F9-5ACC-D657C4E1C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88E4627C-CB23-3638-D12C-C14EDE1ACE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73E3A2-1077-D7EC-25B9-FB0F7A31273D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5D36E6-1A6A-92C4-8F20-C322A83011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3052" y="1496080"/>
            <a:ext cx="5118366" cy="519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39407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349FE-0662-E962-9097-746A973F2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3A22CD74-1548-600F-7A5A-BB8D7156DE5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B49128-51E8-4406-BD1D-26B28604D9C5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442C11-4DBD-31F8-5CBD-F17AE5BF9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1473575"/>
            <a:ext cx="10756900" cy="477274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31E6A27-808C-1108-CC40-B78A1E830673}"/>
              </a:ext>
            </a:extLst>
          </p:cNvPr>
          <p:cNvSpPr/>
          <p:nvPr/>
        </p:nvSpPr>
        <p:spPr>
          <a:xfrm>
            <a:off x="3284951" y="3732947"/>
            <a:ext cx="1998249" cy="19135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44449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36312-FBC6-48DD-38A7-1CC54149E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B4C2CC83-E634-861A-EE87-2BACC718BFE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395C20-812B-E783-4148-448AE2F74795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08866C-0F27-C780-CAE5-B13FF5B318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95" y="1473575"/>
            <a:ext cx="11878753" cy="527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8421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0DFAF-FDC9-1FC5-63FC-602462D8E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91078849-7B41-7216-0814-551BD8C177B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167C0E-4C76-6C40-B01E-C88A76967D66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7B71C9-95B4-B4E0-97BA-E40C76B3D6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523" y="1675122"/>
            <a:ext cx="10564953" cy="4687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752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0F95A-5BC7-9924-9D3E-8EDAC8827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996A1478-DC14-B049-A9BC-35D940725B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05F705-AF21-85EC-6458-45C27BBD6F0B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318CB1-27F2-2C69-97B9-BA54276FDC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200" y="1473575"/>
            <a:ext cx="4419600" cy="535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79072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0F95A-5BC7-9924-9D3E-8EDAC8827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996A1478-DC14-B049-A9BC-35D940725B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05F705-AF21-85EC-6458-45C27BBD6F0B}"/>
              </a:ext>
            </a:extLst>
          </p:cNvPr>
          <p:cNvSpPr txBox="1"/>
          <p:nvPr/>
        </p:nvSpPr>
        <p:spPr>
          <a:xfrm>
            <a:off x="237995" y="95035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56344C-603A-FADB-C8AC-45B7270A97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3857"/>
          <a:stretch>
            <a:fillRect/>
          </a:stretch>
        </p:blipFill>
        <p:spPr>
          <a:xfrm>
            <a:off x="0" y="1105786"/>
            <a:ext cx="12192000" cy="590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02252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225B9-878F-6798-A1E7-655E185AA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D35FC58-D6B1-7838-4303-B534F56194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79552"/>
            <a:ext cx="12192000" cy="5409485"/>
          </a:xfrm>
          <a:prstGeom prst="rect">
            <a:avLst/>
          </a:prstGeom>
        </p:spPr>
      </p:pic>
      <p:pic>
        <p:nvPicPr>
          <p:cNvPr id="7" name="Graphic 21">
            <a:extLst>
              <a:ext uri="{FF2B5EF4-FFF2-40B4-BE49-F238E27FC236}">
                <a16:creationId xmlns:a16="http://schemas.microsoft.com/office/drawing/2014/main" id="{6670E7D7-AA91-B682-0B45-849FFD9F9CB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6A35B9-1EA6-4E7D-0CD1-C12693D37FE3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5C4AA3-4A2C-349E-CFA8-8C2357D048B7}"/>
              </a:ext>
            </a:extLst>
          </p:cNvPr>
          <p:cNvSpPr/>
          <p:nvPr/>
        </p:nvSpPr>
        <p:spPr>
          <a:xfrm>
            <a:off x="3254965" y="2971800"/>
            <a:ext cx="2057400" cy="2540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CF5E5D-365B-2EDD-40BB-28DC15489FF3}"/>
              </a:ext>
            </a:extLst>
          </p:cNvPr>
          <p:cNvSpPr/>
          <p:nvPr/>
        </p:nvSpPr>
        <p:spPr>
          <a:xfrm>
            <a:off x="10290765" y="1701800"/>
            <a:ext cx="1901235" cy="2413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947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49E77F-FD2B-DED4-F442-C51255BDB9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CAFB748F-6AEA-B9F3-3CE5-828BBC58F9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A72527-A33C-47F4-CB71-D36F8184CE5F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FE0DAC-6FF3-EA0E-8309-E268DA0A54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875" y="1144684"/>
            <a:ext cx="9678850" cy="544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24123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07A10-7891-1C9D-719E-8ABC0E160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E0638AC3-B359-3AC1-4A72-16FDA954B7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0440AA-EC21-E331-68C9-0E0F60E595B9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E82461-BC76-FE44-E9F5-104BB89B5E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550" y="1235396"/>
            <a:ext cx="7766050" cy="55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2629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DB3741-48DF-18C2-C4F4-98E8F3E41A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E52ABEF0-7D02-EA5E-EDA9-9FBC92A6FD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05EAC7-92BE-847E-3DFF-12AB8B3ABBD2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9DDFC2-DB1B-C15B-BBBE-20DB5BAED1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7687" y="993835"/>
            <a:ext cx="8031163" cy="5715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54873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C9DB1-F4EA-4A7B-C3E4-094F54704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38E9DEA4-ADF4-1A56-4043-07E0EC56C0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66FCEF-96BA-55DD-911D-6B82DF1635AB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5C2DBF-7CF5-407D-7CC2-3098DC9CB0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4950" y="993835"/>
            <a:ext cx="7969250" cy="5667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90797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68696-ED11-101D-909A-35C6F98C1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36F4FEFD-AD36-5A5E-5245-92E689A742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21D849-81F5-ADFE-D650-FA936FEBFDD8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BB574-11B3-087C-1390-D977C1B19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3850" y="1187851"/>
            <a:ext cx="7854950" cy="5522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67830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79D2B-2EB7-7FB6-E405-C0987D930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67A2AACB-BAD1-06B3-DCCB-CFA769D5E5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EEC182-4388-2B40-D76D-C594888A2C2B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4ACA7B-D4D1-43D5-A6EE-342358815E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3513" y="1035626"/>
            <a:ext cx="8053388" cy="5684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51566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754CE-B738-8DF6-6DEA-04F2E9077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4128F4FB-15A3-C7CD-F976-173B19FDB21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8C9F07-1827-1A29-1AE1-6D09E809A19F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DD7067-64DB-1582-434E-E62100B5E9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6575" y="1283469"/>
            <a:ext cx="7680325" cy="553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954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70258-0130-687B-02DE-E1C28556C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46542D68-5DAD-48D0-2E7D-FFCB10F9510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541B38-D991-80EB-A7E7-915C21D93BA8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D82A67-4604-D2D1-7FB6-E06A3FA498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600" y="1145980"/>
            <a:ext cx="7842250" cy="5513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63425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7879E8-C076-5766-A1BE-41177660E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164502CE-0694-65AC-018F-BCFFC2F31E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A6F708-33C2-17CE-2B7E-8A7966579F31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01448B-603A-BA58-5F9D-05ACD0A20C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9737" y="1134290"/>
            <a:ext cx="7878763" cy="5604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93138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D101D-CAC8-B703-2D86-EFFABEC87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D5797C2B-7907-46CC-81ED-E1FAC47988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A0CC6B-E1E6-4250-845D-42FA54444BAC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727CC1-CEC0-A8CB-B1C5-2C42332686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8387" y="1160724"/>
            <a:ext cx="9626463" cy="5226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72264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29709-4F2D-4C03-A29E-4901AB666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7E2EDF11-4872-B101-CCC1-4220AAAFC1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61CF81-6F88-840A-E81D-5CC88A3F6F77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A35A1E-C396-4D42-6CB4-5F47C35CE7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5950" y="993835"/>
            <a:ext cx="7962900" cy="568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78879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7D08AE-B5E4-043B-EC23-61A6F1CF6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FE211366-317B-8307-77E5-EE3DED526E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2427E0-718F-65D4-FDE8-44193BD1C7DB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EEA205-623A-2A9B-DE7C-F3587EBA15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0" y="1133474"/>
            <a:ext cx="7658100" cy="542448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811B1A4-ADE2-E4F3-AAAC-DBC0C20CAB8E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82929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14AEB-67EA-32EB-7297-464DBE6CB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2951DC22-C472-4751-B3CF-78B239F1E0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990371-A156-A5E8-50AF-0DA0B94D2880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4210E7-A846-E97D-D867-6A314DA03A96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EC5D03-7324-9EB1-311B-55891453E6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1925" y="1074967"/>
            <a:ext cx="8626475" cy="595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75229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B857C5-C0AB-1765-A437-CEB2F556E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EB2E45E-D2C0-983D-8AAD-FE1285F7AC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E06061-AC07-E56A-BF3C-FCDC3FF2A43A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7FF564-566D-DDEB-F7FC-F73896CE11B4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C45672-EBAC-855D-2954-EFFCE1389E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3575" y="1194199"/>
            <a:ext cx="7464425" cy="551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31292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880892-302F-1C7D-49D4-39D7D6CF9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6BCCED07-7FEB-797E-2B3B-A1161EE03F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12B02A-7A00-6763-409D-D8807E092644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0E535C-8AE4-F289-10A3-175A05873A45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126F82-DCE7-7196-7E58-B15BA0818B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0863" y="993835"/>
            <a:ext cx="8021638" cy="5752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65171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3182A4-186F-9F99-5E22-9514E2430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30CA68EB-2488-6922-12A9-414A103FE5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A29899-2226-8DBA-8AD0-7B704E38F27B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3BEF77-EB24-215C-3819-F18561BD0AC0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9B7E81-B11D-833C-213A-FBE2D0C21A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4063" y="993835"/>
            <a:ext cx="7767637" cy="570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79393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BD9DF1-E065-B9E2-2CC6-599709DA8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6EAA83FB-DAA4-33A1-59AD-8E560623547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373FB4-EB28-4256-1A58-5E70C7B18712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5F70A4-826A-6E12-8194-CF4ED2B61A1B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9A2CD3-75ED-D4D0-1AA8-49A9325871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7375" y="1123051"/>
            <a:ext cx="7388225" cy="538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27996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B41F1-81F8-1173-7970-B4A0E5D9D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D0802EBE-F8EB-366F-FDCD-34DB713003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319609-3EF3-44BD-20D2-AA749F1EF3DA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FDD186-F02E-33E5-9691-0D216C8A5B8F}"/>
              </a:ext>
            </a:extLst>
          </p:cNvPr>
          <p:cNvSpPr/>
          <p:nvPr/>
        </p:nvSpPr>
        <p:spPr>
          <a:xfrm>
            <a:off x="3975100" y="3530600"/>
            <a:ext cx="2578100" cy="165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26BFEC-60E8-2DA3-A294-5D1BFF2FCA0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351" r="41667" b="16193"/>
          <a:stretch>
            <a:fillRect/>
          </a:stretch>
        </p:blipFill>
        <p:spPr>
          <a:xfrm>
            <a:off x="2542088" y="1428928"/>
            <a:ext cx="6525712" cy="4854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10264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205AD-9FDF-24D4-302B-89F7E539F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C55ED9FB-35DF-B43D-9372-6D5BF67985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49700F-0C5A-1C38-AFF0-2C587FD26E6C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38CBC3-52C2-71EF-EA08-313992BB095D}"/>
              </a:ext>
            </a:extLst>
          </p:cNvPr>
          <p:cNvSpPr txBox="1"/>
          <p:nvPr/>
        </p:nvSpPr>
        <p:spPr>
          <a:xfrm>
            <a:off x="2374900" y="1345306"/>
            <a:ext cx="609600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#</a:t>
            </a:r>
          </a:p>
          <a:p>
            <a:r>
              <a:rPr lang="en-US" dirty="0"/>
              <a:t># Windows PowerShell script for AD DS Deployment</a:t>
            </a:r>
          </a:p>
          <a:p>
            <a:r>
              <a:rPr lang="en-US" dirty="0"/>
              <a:t>#</a:t>
            </a:r>
          </a:p>
          <a:p>
            <a:endParaRPr lang="en-US" dirty="0"/>
          </a:p>
          <a:p>
            <a:r>
              <a:rPr lang="en-US" dirty="0"/>
              <a:t>Import-Module </a:t>
            </a:r>
            <a:r>
              <a:rPr lang="en-US" dirty="0" err="1"/>
              <a:t>ADDSDeployment</a:t>
            </a:r>
            <a:endParaRPr lang="en-US" dirty="0"/>
          </a:p>
          <a:p>
            <a:r>
              <a:rPr lang="en-US" dirty="0"/>
              <a:t>Install-</a:t>
            </a:r>
            <a:r>
              <a:rPr lang="en-US" dirty="0" err="1"/>
              <a:t>ADDSForest</a:t>
            </a:r>
            <a:r>
              <a:rPr lang="en-US" dirty="0"/>
              <a:t> `</a:t>
            </a:r>
          </a:p>
          <a:p>
            <a:r>
              <a:rPr lang="en-US" dirty="0"/>
              <a:t>-</a:t>
            </a:r>
            <a:r>
              <a:rPr lang="en-US" dirty="0" err="1"/>
              <a:t>CreateDnsDelegation</a:t>
            </a:r>
            <a:r>
              <a:rPr lang="en-US" dirty="0"/>
              <a:t>:$false `</a:t>
            </a:r>
          </a:p>
          <a:p>
            <a:r>
              <a:rPr lang="en-US" dirty="0"/>
              <a:t>-</a:t>
            </a:r>
            <a:r>
              <a:rPr lang="en-US" dirty="0" err="1"/>
              <a:t>DatabasePath</a:t>
            </a:r>
            <a:r>
              <a:rPr lang="en-US" dirty="0"/>
              <a:t> "C:\Windows\NTDS" `</a:t>
            </a:r>
          </a:p>
          <a:p>
            <a:r>
              <a:rPr lang="en-US" dirty="0"/>
              <a:t>-</a:t>
            </a:r>
            <a:r>
              <a:rPr lang="en-US" dirty="0" err="1"/>
              <a:t>DomainMode</a:t>
            </a:r>
            <a:r>
              <a:rPr lang="en-US" dirty="0"/>
              <a:t> "Win2008" `</a:t>
            </a:r>
          </a:p>
          <a:p>
            <a:r>
              <a:rPr lang="en-US" dirty="0"/>
              <a:t>-</a:t>
            </a:r>
            <a:r>
              <a:rPr lang="en-US" dirty="0" err="1"/>
              <a:t>DomainName</a:t>
            </a:r>
            <a:r>
              <a:rPr lang="en-US" dirty="0"/>
              <a:t> "</a:t>
            </a:r>
            <a:r>
              <a:rPr lang="en-US" dirty="0" err="1"/>
              <a:t>Ahmed.local</a:t>
            </a:r>
            <a:r>
              <a:rPr lang="en-US" dirty="0"/>
              <a:t>" `</a:t>
            </a:r>
          </a:p>
          <a:p>
            <a:r>
              <a:rPr lang="en-US" dirty="0"/>
              <a:t>-</a:t>
            </a:r>
            <a:r>
              <a:rPr lang="en-US" dirty="0" err="1"/>
              <a:t>DomainNetbiosName</a:t>
            </a:r>
            <a:r>
              <a:rPr lang="en-US" dirty="0"/>
              <a:t> "AHMED" `</a:t>
            </a:r>
          </a:p>
          <a:p>
            <a:r>
              <a:rPr lang="en-US" dirty="0"/>
              <a:t>-</a:t>
            </a:r>
            <a:r>
              <a:rPr lang="en-US" dirty="0" err="1"/>
              <a:t>ForestMode</a:t>
            </a:r>
            <a:r>
              <a:rPr lang="en-US" dirty="0"/>
              <a:t> "Win2008" `</a:t>
            </a:r>
          </a:p>
          <a:p>
            <a:r>
              <a:rPr lang="en-US" dirty="0"/>
              <a:t>-</a:t>
            </a:r>
            <a:r>
              <a:rPr lang="en-US" dirty="0" err="1"/>
              <a:t>InstallDns</a:t>
            </a:r>
            <a:r>
              <a:rPr lang="en-US" dirty="0"/>
              <a:t>:$true `</a:t>
            </a:r>
          </a:p>
          <a:p>
            <a:r>
              <a:rPr lang="en-US" dirty="0"/>
              <a:t>-</a:t>
            </a:r>
            <a:r>
              <a:rPr lang="en-US" dirty="0" err="1"/>
              <a:t>LogPath</a:t>
            </a:r>
            <a:r>
              <a:rPr lang="en-US" dirty="0"/>
              <a:t> "C:\Windows\NTDS" `</a:t>
            </a:r>
          </a:p>
          <a:p>
            <a:r>
              <a:rPr lang="en-US" dirty="0"/>
              <a:t>-</a:t>
            </a:r>
            <a:r>
              <a:rPr lang="en-US" dirty="0" err="1"/>
              <a:t>NoRebootOnCompletion</a:t>
            </a:r>
            <a:r>
              <a:rPr lang="en-US" dirty="0"/>
              <a:t>:$false `</a:t>
            </a:r>
          </a:p>
          <a:p>
            <a:r>
              <a:rPr lang="en-US" dirty="0"/>
              <a:t>-</a:t>
            </a:r>
            <a:r>
              <a:rPr lang="en-US" dirty="0" err="1"/>
              <a:t>SysvolPath</a:t>
            </a:r>
            <a:r>
              <a:rPr lang="en-US" dirty="0"/>
              <a:t> "C:\Windows\SYSVOL" `</a:t>
            </a:r>
          </a:p>
          <a:p>
            <a:r>
              <a:rPr lang="en-US" dirty="0"/>
              <a:t>-Force:$true</a:t>
            </a:r>
          </a:p>
        </p:txBody>
      </p:sp>
    </p:spTree>
    <p:extLst>
      <p:ext uri="{BB962C8B-B14F-4D97-AF65-F5344CB8AC3E}">
        <p14:creationId xmlns:p14="http://schemas.microsoft.com/office/powerpoint/2010/main" val="305321602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A6AE4-B60A-C4B0-87B1-52EB19C1A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5E9AC53F-48C4-F3CC-6640-6C44B4A1591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2467F1-550C-D07C-08F1-A77D5E1F264E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D613E2-5306-BCC5-4E7C-F1F3D1418C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9300" y="993835"/>
            <a:ext cx="7829550" cy="5682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74858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1990D-DD44-13A3-28DA-44022B10F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B14ED9EB-2CC1-D1B0-93EA-49B015546F6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DFF8C0-8FDF-EB62-38C9-6B430BAD244E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4F229E-9D56-8ACA-8A72-6C2F4182DA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468" y="1345306"/>
            <a:ext cx="10583943" cy="464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46758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D9A05-2A65-DCC3-5411-81FFCF88D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BEC15D8A-2CFB-0D23-C97F-AD0A041B72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EDB9B6-DF22-DA13-ED40-7A4158CDAA2C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6DAB7B-D790-596C-E5AF-2672DB6BFB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156" y="1235277"/>
            <a:ext cx="11541512" cy="488583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86984E-8DB4-E5D2-7B91-26979C30AFA8}"/>
              </a:ext>
            </a:extLst>
          </p:cNvPr>
          <p:cNvSpPr/>
          <p:nvPr/>
        </p:nvSpPr>
        <p:spPr>
          <a:xfrm>
            <a:off x="3389971" y="3267307"/>
            <a:ext cx="2553629" cy="69137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96379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783D5-1848-7E15-93EA-292C74E3FB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BD52E888-5588-5E55-062A-7E7705DB26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2F4807-5EBD-4A08-665C-66212F8642D8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753E6E-1B91-B185-A65F-34911CDAE6A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7464"/>
          <a:stretch>
            <a:fillRect/>
          </a:stretch>
        </p:blipFill>
        <p:spPr>
          <a:xfrm>
            <a:off x="529453" y="1151333"/>
            <a:ext cx="11128917" cy="4569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43729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7BE8A-C495-E3A9-F26B-B5CE1D7E5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FB52B1D8-E79F-BAA3-EE4A-41127CD93B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5D9752-50DC-7F38-6F29-983BA8BDFA13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B139BA-99A7-C20C-43B4-A36C392AA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014" y="1200340"/>
            <a:ext cx="10792268" cy="478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12262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11E877-F7B1-DCE1-4D1B-CA1346182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46375297-9951-B3E5-C2E8-EFF812437BF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E30E5A-AA15-8696-3B3F-7D179F627071}"/>
              </a:ext>
            </a:extLst>
          </p:cNvPr>
          <p:cNvSpPr txBox="1"/>
          <p:nvPr/>
        </p:nvSpPr>
        <p:spPr>
          <a:xfrm>
            <a:off x="208009" y="470615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Segoe UI" pitchFamily="34" charset="-122"/>
                <a:cs typeface="Segoe UI" pitchFamily="34" charset="-120"/>
              </a:rPr>
              <a:t>Active Directory Installation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BAD800-6E61-6CB5-C8C7-746A7E5F36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963" y="1311490"/>
            <a:ext cx="7650550" cy="5127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02519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1fe439f8996bbb5173f0b001933cd48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08f29f65ba4ffe7cdf4371243d4ef3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14F9EA3E-59AA-451B-A451-B2959C7FB4EA}"/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688354b5-287c-4cda-825e-1d7935aea40e"/>
    <ds:schemaRef ds:uri="http://schemas.microsoft.com/office/infopath/2007/PartnerControls"/>
    <ds:schemaRef ds:uri="aca13214-df29-4e3c-a050-857c0bf7bd8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3340</TotalTime>
  <Words>846</Words>
  <Application>Microsoft Office PowerPoint</Application>
  <PresentationFormat>Widescreen</PresentationFormat>
  <Paragraphs>227</Paragraphs>
  <Slides>82</Slides>
  <Notes>81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82</vt:i4>
      </vt:variant>
    </vt:vector>
  </HeadingPairs>
  <TitlesOfParts>
    <vt:vector size="90" baseType="lpstr">
      <vt:lpstr>Alexandria</vt:lpstr>
      <vt:lpstr>Arial</vt:lpstr>
      <vt:lpstr>Calibri</vt:lpstr>
      <vt:lpstr>Calibri Light</vt:lpstr>
      <vt:lpstr>Roboto Light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Omar</cp:lastModifiedBy>
  <cp:revision>229</cp:revision>
  <dcterms:created xsi:type="dcterms:W3CDTF">2023-04-29T09:08:00Z</dcterms:created>
  <dcterms:modified xsi:type="dcterms:W3CDTF">2025-07-03T10:05:55Z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