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80" r:id="rId2"/>
    <p:sldId id="313" r:id="rId3"/>
    <p:sldId id="481" r:id="rId4"/>
    <p:sldId id="482" r:id="rId5"/>
    <p:sldId id="483" r:id="rId6"/>
    <p:sldId id="256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481"/>
            <p14:sldId id="482"/>
            <p14:sldId id="483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75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400" b="1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Dr.Abdelrehim</a:t>
            </a:r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Nader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944464" y="1879600"/>
            <a:ext cx="69365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Foundations Of Project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20313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101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49902DF-F3F7-FF57-B321-CE0669B456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3" name="Graphic 22">
            <a:extLst>
              <a:ext uri="{FF2B5EF4-FFF2-40B4-BE49-F238E27FC236}">
                <a16:creationId xmlns:a16="http://schemas.microsoft.com/office/drawing/2014/main" id="{FDBE9AAE-56DC-3A8B-DECF-B899E021A4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81601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00"/>
    </mc:Choice>
    <mc:Fallback xmlns="">
      <p:transition spd="slow" advTm="344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31918" y="2583178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1:</a:t>
            </a:r>
            <a:r>
              <a:rPr lang="en-US" b="1" dirty="0"/>
              <a:t>Overview of Project Management.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2:</a:t>
            </a:r>
            <a:r>
              <a:rPr lang="en-US" b="1" dirty="0"/>
              <a:t>Project Life Cycle &amp; Stakeholders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3:</a:t>
            </a:r>
            <a:r>
              <a:rPr lang="en-US" b="1" dirty="0"/>
              <a:t>Organizational Structure &amp; Its Impact on Project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4:</a:t>
            </a:r>
            <a:r>
              <a:rPr lang="en-US" b="1" dirty="0"/>
              <a:t>Mission, Vision, Objectives and Culture of Organization.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5:</a:t>
            </a:r>
            <a:r>
              <a:rPr lang="en-US" b="1" dirty="0"/>
              <a:t>Planning, strategy and project selection.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6:</a:t>
            </a:r>
            <a:r>
              <a:rPr lang="en-US" b="1" dirty="0"/>
              <a:t>Project portfolio management system.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D457F3D-BD67-F796-1626-5089634C07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EA19698A-7341-0836-1265-DED32B5AAC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7737" y="246952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373"/>
    </mc:Choice>
    <mc:Fallback xmlns="">
      <p:transition spd="slow" advTm="26737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43779" y="2554132"/>
            <a:ext cx="769794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b="1" dirty="0"/>
              <a:t>Project Scope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b="1" dirty="0"/>
              <a:t>Managing Risk part1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 : </a:t>
            </a:r>
            <a:r>
              <a:rPr lang="en-US" b="1" dirty="0"/>
              <a:t>Managing Risk part2</a:t>
            </a:r>
            <a:b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Chapter10:</a:t>
            </a:r>
            <a:r>
              <a:rPr lang="en-US" b="1" dirty="0"/>
              <a:t> Estimating project times and costs.</a:t>
            </a:r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Discussion Lectures</a:t>
            </a:r>
            <a:endParaRPr lang="en-US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>
              <a:lnSpc>
                <a:spcPct val="200000"/>
              </a:lnSpc>
            </a:pPr>
            <a:endParaRPr lang="en-US" b="1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2D419B9-F874-E685-D873-D8DF70431E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497BF731-1F8E-BA2C-C7D7-82F1C5B435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7737" y="169073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97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12"/>
    </mc:Choice>
    <mc:Fallback xmlns="">
      <p:transition spd="slow" advTm="10421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335074"/>
            <a:ext cx="4292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92245" y="2326043"/>
            <a:ext cx="4871847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Zoom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45CA4A6-4599-53C4-650D-86A1533A4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920" y="3080228"/>
            <a:ext cx="4619625" cy="2886075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92ADF9A4-362C-2353-43B4-C8694E3F0C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3180" y="372325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86AA9E83-A837-6793-12E8-FBA928E7F0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4126" y="181601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7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406"/>
    </mc:Choice>
    <mc:Fallback xmlns="">
      <p:transition spd="slow" advTm="5340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335074"/>
            <a:ext cx="4292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85473" y="2379319"/>
            <a:ext cx="73071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 Test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Marks-  in 60 Minutes.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4954D61-F166-DB43-1247-D0BB4CD872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6791" y="359796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9B68C5EE-EB61-D5EC-6EA4-EFF6C7F73F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7737" y="169072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72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831"/>
    </mc:Choice>
    <mc:Fallback xmlns="">
      <p:transition spd="slow" advTm="13383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C79783-45A8-0142-296F-507D0B9BB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813"/>
            <a:ext cx="12191999" cy="6742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9"/>
    </mc:Choice>
    <mc:Fallback xmlns="">
      <p:transition spd="slow" advTm="308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EB8C5A49-39AF-6DBE-E173-8C3DABFFAE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51D320D8-9A02-0F07-2592-E78969E60F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81601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80"/>
    </mc:Choice>
    <mc:Fallback xmlns="">
      <p:transition spd="slow" advTm="1648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161</Words>
  <Application>Microsoft Office PowerPoint</Application>
  <PresentationFormat>Widescreen</PresentationFormat>
  <Paragraphs>37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27</cp:revision>
  <dcterms:created xsi:type="dcterms:W3CDTF">2023-04-29T09:08:23Z</dcterms:created>
  <dcterms:modified xsi:type="dcterms:W3CDTF">2023-09-28T10:45:31Z</dcterms:modified>
</cp:coreProperties>
</file>