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3.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506" r:id="rId3"/>
    <p:sldId id="507" r:id="rId4"/>
    <p:sldId id="508" r:id="rId5"/>
    <p:sldId id="509" r:id="rId6"/>
    <p:sldId id="510" r:id="rId7"/>
    <p:sldId id="538" r:id="rId8"/>
    <p:sldId id="539" r:id="rId9"/>
    <p:sldId id="540" r:id="rId10"/>
    <p:sldId id="541" r:id="rId11"/>
    <p:sldId id="511" r:id="rId12"/>
    <p:sldId id="515" r:id="rId13"/>
    <p:sldId id="512" r:id="rId14"/>
    <p:sldId id="514" r:id="rId15"/>
    <p:sldId id="513" r:id="rId16"/>
    <p:sldId id="516" r:id="rId17"/>
    <p:sldId id="518" r:id="rId18"/>
    <p:sldId id="519" r:id="rId19"/>
    <p:sldId id="520" r:id="rId20"/>
    <p:sldId id="523" r:id="rId21"/>
    <p:sldId id="524" r:id="rId22"/>
    <p:sldId id="522" r:id="rId23"/>
    <p:sldId id="526" r:id="rId24"/>
    <p:sldId id="527" r:id="rId25"/>
    <p:sldId id="528" r:id="rId26"/>
    <p:sldId id="529" r:id="rId27"/>
    <p:sldId id="530" r:id="rId28"/>
    <p:sldId id="531" r:id="rId29"/>
    <p:sldId id="532" r:id="rId30"/>
    <p:sldId id="533" r:id="rId31"/>
    <p:sldId id="534" r:id="rId32"/>
    <p:sldId id="517" r:id="rId33"/>
    <p:sldId id="535" r:id="rId34"/>
    <p:sldId id="536" r:id="rId35"/>
    <p:sldId id="537" r:id="rId36"/>
    <p:sldId id="542" r:id="rId37"/>
    <p:sldId id="543" r:id="rId38"/>
    <p:sldId id="544" r:id="rId39"/>
    <p:sldId id="545"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6"/>
            <p14:sldId id="507"/>
            <p14:sldId id="508"/>
            <p14:sldId id="509"/>
            <p14:sldId id="510"/>
            <p14:sldId id="538"/>
            <p14:sldId id="539"/>
            <p14:sldId id="540"/>
            <p14:sldId id="541"/>
            <p14:sldId id="511"/>
            <p14:sldId id="515"/>
            <p14:sldId id="512"/>
            <p14:sldId id="514"/>
            <p14:sldId id="513"/>
            <p14:sldId id="516"/>
            <p14:sldId id="518"/>
            <p14:sldId id="519"/>
            <p14:sldId id="520"/>
            <p14:sldId id="523"/>
            <p14:sldId id="524"/>
            <p14:sldId id="522"/>
            <p14:sldId id="526"/>
            <p14:sldId id="527"/>
            <p14:sldId id="528"/>
            <p14:sldId id="529"/>
            <p14:sldId id="530"/>
            <p14:sldId id="531"/>
            <p14:sldId id="532"/>
            <p14:sldId id="533"/>
            <p14:sldId id="534"/>
            <p14:sldId id="517"/>
            <p14:sldId id="535"/>
            <p14:sldId id="536"/>
            <p14:sldId id="537"/>
            <p14:sldId id="542"/>
            <p14:sldId id="543"/>
            <p14:sldId id="544"/>
            <p14:sldId id="54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FFFFFF"/>
    <a:srgbClr val="669BBC"/>
    <a:srgbClr val="2D3956"/>
    <a:srgbClr val="FAC748"/>
    <a:srgbClr val="852F4A"/>
    <a:srgbClr val="000000"/>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النمط الفاتح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DA37D80-6434-44D0-A028-1B22A696006F}" styleName="نمط فاتح 3 - تمييز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F5AB1C69-6EDB-4FF4-983F-18BD219EF322}" styleName="نمط متوسط 2 - تميي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بلا نمط، شبكة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474" autoAdjust="0"/>
  </p:normalViewPr>
  <p:slideViewPr>
    <p:cSldViewPr snapToGrid="0">
      <p:cViewPr varScale="1">
        <p:scale>
          <a:sx n="61" d="100"/>
          <a:sy n="61" d="100"/>
        </p:scale>
        <p:origin x="1074"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F2F2A5-60EB-4158-8AFD-7EAC143CF0D8}" type="doc">
      <dgm:prSet loTypeId="urn:microsoft.com/office/officeart/2005/8/layout/vList2" loCatId="list" qsTypeId="urn:microsoft.com/office/officeart/2005/8/quickstyle/simple1" qsCatId="simple" csTypeId="urn:microsoft.com/office/officeart/2005/8/colors/accent1_2" csCatId="accent1" phldr="1"/>
      <dgm:spPr/>
      <dgm:t>
        <a:bodyPr/>
        <a:lstStyle/>
        <a:p>
          <a:pPr rtl="1"/>
          <a:endParaRPr lang="ar-EG"/>
        </a:p>
      </dgm:t>
    </dgm:pt>
    <dgm:pt modelId="{266054A8-B3B2-45ED-B17C-8974C6E61882}">
      <dgm:prSet/>
      <dgm:spPr>
        <a:solidFill>
          <a:schemeClr val="bg1"/>
        </a:solidFill>
      </dgm:spPr>
      <dgm:t>
        <a:bodyPr/>
        <a:lstStyle/>
        <a:p>
          <a:pPr rtl="1"/>
          <a:r>
            <a:rPr lang="ar-EG" dirty="0">
              <a:solidFill>
                <a:sysClr val="windowText" lastClr="000000"/>
              </a:solidFill>
            </a:rPr>
            <a:t>نجاح الباحث في اختيار العينة الصحيحة من حيث النوع والحجم  وطريقة السحب يعد المفتاح السليم للوصول إلى النتائج وإمكانية تعميمها على المجتمع المبحوث. </a:t>
          </a:r>
        </a:p>
      </dgm:t>
    </dgm:pt>
    <dgm:pt modelId="{93CD1F9B-8246-4398-BDD1-8BFAA073C5C5}" type="parTrans" cxnId="{B5C00473-E6B7-4A88-979F-6E7037A43AB5}">
      <dgm:prSet/>
      <dgm:spPr/>
      <dgm:t>
        <a:bodyPr/>
        <a:lstStyle/>
        <a:p>
          <a:pPr rtl="1"/>
          <a:endParaRPr lang="ar-EG"/>
        </a:p>
      </dgm:t>
    </dgm:pt>
    <dgm:pt modelId="{07AAA563-FB9D-43F9-91E8-84B2A9E65C9C}" type="sibTrans" cxnId="{B5C00473-E6B7-4A88-979F-6E7037A43AB5}">
      <dgm:prSet/>
      <dgm:spPr/>
      <dgm:t>
        <a:bodyPr/>
        <a:lstStyle/>
        <a:p>
          <a:pPr rtl="1"/>
          <a:endParaRPr lang="ar-EG"/>
        </a:p>
      </dgm:t>
    </dgm:pt>
    <dgm:pt modelId="{2AF52953-5307-479D-8275-94A3D6C820A5}" type="pres">
      <dgm:prSet presAssocID="{08F2F2A5-60EB-4158-8AFD-7EAC143CF0D8}" presName="linear" presStyleCnt="0">
        <dgm:presLayoutVars>
          <dgm:animLvl val="lvl"/>
          <dgm:resizeHandles val="exact"/>
        </dgm:presLayoutVars>
      </dgm:prSet>
      <dgm:spPr/>
    </dgm:pt>
    <dgm:pt modelId="{9377DBFD-7DC0-47C3-9A7A-C6877236B05C}" type="pres">
      <dgm:prSet presAssocID="{266054A8-B3B2-45ED-B17C-8974C6E61882}" presName="parentText" presStyleLbl="node1" presStyleIdx="0" presStyleCnt="1">
        <dgm:presLayoutVars>
          <dgm:chMax val="0"/>
          <dgm:bulletEnabled val="1"/>
        </dgm:presLayoutVars>
      </dgm:prSet>
      <dgm:spPr/>
    </dgm:pt>
  </dgm:ptLst>
  <dgm:cxnLst>
    <dgm:cxn modelId="{B5C00473-E6B7-4A88-979F-6E7037A43AB5}" srcId="{08F2F2A5-60EB-4158-8AFD-7EAC143CF0D8}" destId="{266054A8-B3B2-45ED-B17C-8974C6E61882}" srcOrd="0" destOrd="0" parTransId="{93CD1F9B-8246-4398-BDD1-8BFAA073C5C5}" sibTransId="{07AAA563-FB9D-43F9-91E8-84B2A9E65C9C}"/>
    <dgm:cxn modelId="{96DB5EC1-1AC7-4A8D-BB52-50B13860A67D}" type="presOf" srcId="{08F2F2A5-60EB-4158-8AFD-7EAC143CF0D8}" destId="{2AF52953-5307-479D-8275-94A3D6C820A5}" srcOrd="0" destOrd="0" presId="urn:microsoft.com/office/officeart/2005/8/layout/vList2"/>
    <dgm:cxn modelId="{800D7FE4-B64B-4DE8-8059-44AF7A71866E}" type="presOf" srcId="{266054A8-B3B2-45ED-B17C-8974C6E61882}" destId="{9377DBFD-7DC0-47C3-9A7A-C6877236B05C}" srcOrd="0" destOrd="0" presId="urn:microsoft.com/office/officeart/2005/8/layout/vList2"/>
    <dgm:cxn modelId="{534ECB08-94D7-449B-A038-EAEAA226D829}" type="presParOf" srcId="{2AF52953-5307-479D-8275-94A3D6C820A5}" destId="{9377DBFD-7DC0-47C3-9A7A-C6877236B05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8181628-5D6C-4004-8E47-3FCFA70625DF}" type="doc">
      <dgm:prSet loTypeId="urn:microsoft.com/office/officeart/2005/8/layout/radial5" loCatId="cycle" qsTypeId="urn:microsoft.com/office/officeart/2005/8/quickstyle/simple1" qsCatId="simple" csTypeId="urn:microsoft.com/office/officeart/2005/8/colors/accent3_1" csCatId="accent3" phldr="1"/>
      <dgm:spPr/>
      <dgm:t>
        <a:bodyPr/>
        <a:lstStyle/>
        <a:p>
          <a:pPr rtl="1"/>
          <a:endParaRPr lang="ar-EG"/>
        </a:p>
      </dgm:t>
    </dgm:pt>
    <dgm:pt modelId="{6D5B1A9D-832F-4D75-A307-7933A3D6D0BB}">
      <dgm:prSet phldrT="[نص]"/>
      <dgm:spPr/>
      <dgm:t>
        <a:bodyPr/>
        <a:lstStyle/>
        <a:p>
          <a:pPr rtl="1"/>
          <a:r>
            <a:rPr lang="ar-EG" b="1" dirty="0"/>
            <a:t>لماذا نستخدم العينة </a:t>
          </a:r>
        </a:p>
      </dgm:t>
    </dgm:pt>
    <dgm:pt modelId="{03E35DF5-51EE-4537-9372-CECEF4B95159}" type="parTrans" cxnId="{F4B37F2A-7FE1-44D5-BDE9-99336570D2F7}">
      <dgm:prSet/>
      <dgm:spPr/>
      <dgm:t>
        <a:bodyPr/>
        <a:lstStyle/>
        <a:p>
          <a:pPr rtl="1"/>
          <a:endParaRPr lang="ar-EG"/>
        </a:p>
      </dgm:t>
    </dgm:pt>
    <dgm:pt modelId="{6E684E76-ECE2-4853-A628-327D1E3E3B1C}" type="sibTrans" cxnId="{F4B37F2A-7FE1-44D5-BDE9-99336570D2F7}">
      <dgm:prSet/>
      <dgm:spPr/>
      <dgm:t>
        <a:bodyPr/>
        <a:lstStyle/>
        <a:p>
          <a:pPr rtl="1"/>
          <a:endParaRPr lang="ar-EG"/>
        </a:p>
      </dgm:t>
    </dgm:pt>
    <dgm:pt modelId="{C7C55D0E-7480-4AFF-A82E-9C86CCA09E73}">
      <dgm:prSet phldrT="[نص]"/>
      <dgm:spPr/>
      <dgm:t>
        <a:bodyPr/>
        <a:lstStyle/>
        <a:p>
          <a:pPr rtl="1"/>
          <a:r>
            <a:rPr lang="ar-EG" dirty="0"/>
            <a:t>عامل الوقت يمنع مسح كامل المجتمع </a:t>
          </a:r>
        </a:p>
      </dgm:t>
    </dgm:pt>
    <dgm:pt modelId="{402D1ED0-691E-4D57-B55B-F3DD42A5E01D}" type="parTrans" cxnId="{4E952CC7-4361-4308-9E11-FBBD8AB38AA2}">
      <dgm:prSet/>
      <dgm:spPr>
        <a:solidFill>
          <a:schemeClr val="tx1"/>
        </a:solidFill>
      </dgm:spPr>
      <dgm:t>
        <a:bodyPr/>
        <a:lstStyle/>
        <a:p>
          <a:pPr rtl="1"/>
          <a:endParaRPr lang="ar-EG"/>
        </a:p>
      </dgm:t>
    </dgm:pt>
    <dgm:pt modelId="{A21B6A7D-2329-4B64-A00D-472A0E0CC903}" type="sibTrans" cxnId="{4E952CC7-4361-4308-9E11-FBBD8AB38AA2}">
      <dgm:prSet/>
      <dgm:spPr/>
      <dgm:t>
        <a:bodyPr/>
        <a:lstStyle/>
        <a:p>
          <a:pPr rtl="1"/>
          <a:endParaRPr lang="ar-EG"/>
        </a:p>
      </dgm:t>
    </dgm:pt>
    <dgm:pt modelId="{5B621859-BD53-4FFA-A70A-6A50291B8740}">
      <dgm:prSet phldrT="[نص]" custT="1"/>
      <dgm:spPr/>
      <dgm:t>
        <a:bodyPr/>
        <a:lstStyle/>
        <a:p>
          <a:pPr rtl="1"/>
          <a:r>
            <a:rPr lang="ar-EG" sz="2400" dirty="0"/>
            <a:t>عامل التكلفة المخصصة لميزانية البحث يمنع مسح المجتمع كاملا </a:t>
          </a:r>
        </a:p>
      </dgm:t>
    </dgm:pt>
    <dgm:pt modelId="{57E17ADD-9A49-42D1-B386-ED46347B32C9}" type="parTrans" cxnId="{D518B1DA-FF9E-488A-8399-712B03BE740E}">
      <dgm:prSet/>
      <dgm:spPr>
        <a:solidFill>
          <a:schemeClr val="tx1"/>
        </a:solidFill>
      </dgm:spPr>
      <dgm:t>
        <a:bodyPr/>
        <a:lstStyle/>
        <a:p>
          <a:pPr rtl="1"/>
          <a:endParaRPr lang="ar-EG"/>
        </a:p>
      </dgm:t>
    </dgm:pt>
    <dgm:pt modelId="{27F0F854-8149-4D75-B8A0-91831A271D7D}" type="sibTrans" cxnId="{D518B1DA-FF9E-488A-8399-712B03BE740E}">
      <dgm:prSet/>
      <dgm:spPr/>
      <dgm:t>
        <a:bodyPr/>
        <a:lstStyle/>
        <a:p>
          <a:pPr rtl="1"/>
          <a:endParaRPr lang="ar-EG"/>
        </a:p>
      </dgm:t>
    </dgm:pt>
    <dgm:pt modelId="{BC70AF1D-AC92-4238-8050-5B8A9ADC7E37}">
      <dgm:prSet phldrT="[نص]" custT="1"/>
      <dgm:spPr/>
      <dgm:t>
        <a:bodyPr/>
        <a:lstStyle/>
        <a:p>
          <a:pPr rtl="1"/>
          <a:r>
            <a:rPr lang="ar-EG" sz="2400" dirty="0"/>
            <a:t>الحاجة إلى الوصول إلى نتائج سريعة لاتخاذ قرار</a:t>
          </a:r>
        </a:p>
      </dgm:t>
    </dgm:pt>
    <dgm:pt modelId="{B5B62F0C-D16A-491B-AF63-DAE7018A8915}" type="parTrans" cxnId="{2D199836-B1BB-4512-B43A-51A24F9D4DDF}">
      <dgm:prSet/>
      <dgm:spPr>
        <a:solidFill>
          <a:schemeClr val="tx1"/>
        </a:solidFill>
      </dgm:spPr>
      <dgm:t>
        <a:bodyPr/>
        <a:lstStyle/>
        <a:p>
          <a:pPr rtl="1"/>
          <a:endParaRPr lang="ar-EG"/>
        </a:p>
      </dgm:t>
    </dgm:pt>
    <dgm:pt modelId="{9C4E7F1F-3A8D-4EB9-B363-D479CB2FC101}" type="sibTrans" cxnId="{2D199836-B1BB-4512-B43A-51A24F9D4DDF}">
      <dgm:prSet/>
      <dgm:spPr/>
      <dgm:t>
        <a:bodyPr/>
        <a:lstStyle/>
        <a:p>
          <a:pPr rtl="1"/>
          <a:endParaRPr lang="ar-EG"/>
        </a:p>
      </dgm:t>
    </dgm:pt>
    <dgm:pt modelId="{D30F38E3-4559-4721-BBE6-5F9844E0EC2A}">
      <dgm:prSet phldrT="[نص]"/>
      <dgm:spPr/>
      <dgm:t>
        <a:bodyPr/>
        <a:lstStyle/>
        <a:p>
          <a:pPr rtl="1"/>
          <a:r>
            <a:rPr lang="ar-EG" dirty="0"/>
            <a:t>المجتمع غير قابل للعد </a:t>
          </a:r>
        </a:p>
      </dgm:t>
    </dgm:pt>
    <dgm:pt modelId="{E7419C48-89B0-4FE9-BF80-644934645966}" type="parTrans" cxnId="{C7A64D73-15D8-4FD8-90B6-564229BF1943}">
      <dgm:prSet/>
      <dgm:spPr>
        <a:solidFill>
          <a:schemeClr val="tx1"/>
        </a:solidFill>
      </dgm:spPr>
      <dgm:t>
        <a:bodyPr/>
        <a:lstStyle/>
        <a:p>
          <a:pPr rtl="1"/>
          <a:endParaRPr lang="ar-EG"/>
        </a:p>
      </dgm:t>
    </dgm:pt>
    <dgm:pt modelId="{DA2FB7F6-58B1-446F-B5DF-47F341DD69E0}" type="sibTrans" cxnId="{C7A64D73-15D8-4FD8-90B6-564229BF1943}">
      <dgm:prSet/>
      <dgm:spPr/>
      <dgm:t>
        <a:bodyPr/>
        <a:lstStyle/>
        <a:p>
          <a:pPr rtl="1"/>
          <a:endParaRPr lang="ar-EG"/>
        </a:p>
      </dgm:t>
    </dgm:pt>
    <dgm:pt modelId="{9614BD6A-1FCB-424D-9CD4-2414E492789C}">
      <dgm:prSet phldrT="[نص]"/>
      <dgm:spPr/>
      <dgm:t>
        <a:bodyPr/>
        <a:lstStyle/>
        <a:p>
          <a:pPr rtl="1"/>
          <a:r>
            <a:rPr lang="ar-EG" dirty="0"/>
            <a:t>عملية المسح تتسبب في إتلاف وحدات المجتمع</a:t>
          </a:r>
        </a:p>
      </dgm:t>
    </dgm:pt>
    <dgm:pt modelId="{0A5BA5B9-26A0-4F7C-88A2-B4ABA56986E0}" type="parTrans" cxnId="{38EA7D03-E91E-40E6-B72E-5E31C8A1972F}">
      <dgm:prSet/>
      <dgm:spPr>
        <a:solidFill>
          <a:schemeClr val="tx1"/>
        </a:solidFill>
      </dgm:spPr>
      <dgm:t>
        <a:bodyPr/>
        <a:lstStyle/>
        <a:p>
          <a:pPr rtl="1"/>
          <a:endParaRPr lang="ar-EG"/>
        </a:p>
      </dgm:t>
    </dgm:pt>
    <dgm:pt modelId="{0DC62687-BAA6-4988-B5C7-0EDC65703949}" type="sibTrans" cxnId="{38EA7D03-E91E-40E6-B72E-5E31C8A1972F}">
      <dgm:prSet/>
      <dgm:spPr/>
      <dgm:t>
        <a:bodyPr/>
        <a:lstStyle/>
        <a:p>
          <a:pPr rtl="1"/>
          <a:endParaRPr lang="ar-EG"/>
        </a:p>
      </dgm:t>
    </dgm:pt>
    <dgm:pt modelId="{5E98E914-5C4A-4BAA-A302-449548F45E2B}" type="pres">
      <dgm:prSet presAssocID="{C8181628-5D6C-4004-8E47-3FCFA70625DF}" presName="Name0" presStyleCnt="0">
        <dgm:presLayoutVars>
          <dgm:chMax val="1"/>
          <dgm:dir/>
          <dgm:animLvl val="ctr"/>
          <dgm:resizeHandles val="exact"/>
        </dgm:presLayoutVars>
      </dgm:prSet>
      <dgm:spPr/>
    </dgm:pt>
    <dgm:pt modelId="{896572E2-32BD-4D41-9F41-A0B6D69EE422}" type="pres">
      <dgm:prSet presAssocID="{6D5B1A9D-832F-4D75-A307-7933A3D6D0BB}" presName="centerShape" presStyleLbl="node0" presStyleIdx="0" presStyleCnt="1" custScaleX="131184" custLinFactNeighborX="1428" custLinFactNeighborY="8878"/>
      <dgm:spPr/>
    </dgm:pt>
    <dgm:pt modelId="{DA7F5DB5-0F2B-434C-A26A-926F774AC430}" type="pres">
      <dgm:prSet presAssocID="{402D1ED0-691E-4D57-B55B-F3DD42A5E01D}" presName="parTrans" presStyleLbl="sibTrans2D1" presStyleIdx="0" presStyleCnt="5"/>
      <dgm:spPr/>
    </dgm:pt>
    <dgm:pt modelId="{7C9A264A-1C2A-4C23-9B2C-DC9EBE69D884}" type="pres">
      <dgm:prSet presAssocID="{402D1ED0-691E-4D57-B55B-F3DD42A5E01D}" presName="connectorText" presStyleLbl="sibTrans2D1" presStyleIdx="0" presStyleCnt="5"/>
      <dgm:spPr/>
    </dgm:pt>
    <dgm:pt modelId="{2303A932-A3C1-44BF-88C4-80C93C9FAA8C}" type="pres">
      <dgm:prSet presAssocID="{C7C55D0E-7480-4AFF-A82E-9C86CCA09E73}" presName="node" presStyleLbl="node1" presStyleIdx="0" presStyleCnt="5" custScaleX="184867" custRadScaleRad="90792" custRadScaleInc="-3735">
        <dgm:presLayoutVars>
          <dgm:bulletEnabled val="1"/>
        </dgm:presLayoutVars>
      </dgm:prSet>
      <dgm:spPr/>
    </dgm:pt>
    <dgm:pt modelId="{41FB8D14-9DB2-4A77-ADE6-4F052FE73DB7}" type="pres">
      <dgm:prSet presAssocID="{57E17ADD-9A49-42D1-B386-ED46347B32C9}" presName="parTrans" presStyleLbl="sibTrans2D1" presStyleIdx="1" presStyleCnt="5"/>
      <dgm:spPr/>
    </dgm:pt>
    <dgm:pt modelId="{E94A7A1B-B887-4806-BFE7-CF6BC333B829}" type="pres">
      <dgm:prSet presAssocID="{57E17ADD-9A49-42D1-B386-ED46347B32C9}" presName="connectorText" presStyleLbl="sibTrans2D1" presStyleIdx="1" presStyleCnt="5"/>
      <dgm:spPr/>
    </dgm:pt>
    <dgm:pt modelId="{713E35B2-DEA4-4F62-A5F6-6A4BE4EACEA7}" type="pres">
      <dgm:prSet presAssocID="{5B621859-BD53-4FFA-A70A-6A50291B8740}" presName="node" presStyleLbl="node1" presStyleIdx="1" presStyleCnt="5" custScaleX="193271" custRadScaleRad="147894" custRadScaleInc="4912">
        <dgm:presLayoutVars>
          <dgm:bulletEnabled val="1"/>
        </dgm:presLayoutVars>
      </dgm:prSet>
      <dgm:spPr/>
    </dgm:pt>
    <dgm:pt modelId="{C3039F5F-7ACE-46D0-8EB0-A1044D397E9D}" type="pres">
      <dgm:prSet presAssocID="{B5B62F0C-D16A-491B-AF63-DAE7018A8915}" presName="parTrans" presStyleLbl="sibTrans2D1" presStyleIdx="2" presStyleCnt="5"/>
      <dgm:spPr/>
    </dgm:pt>
    <dgm:pt modelId="{E978EC82-12F6-419C-A1FA-3B9261B867FE}" type="pres">
      <dgm:prSet presAssocID="{B5B62F0C-D16A-491B-AF63-DAE7018A8915}" presName="connectorText" presStyleLbl="sibTrans2D1" presStyleIdx="2" presStyleCnt="5"/>
      <dgm:spPr/>
    </dgm:pt>
    <dgm:pt modelId="{DA478FA2-9D22-41C5-8747-CB2BE9CA0D14}" type="pres">
      <dgm:prSet presAssocID="{BC70AF1D-AC92-4238-8050-5B8A9ADC7E37}" presName="node" presStyleLbl="node1" presStyleIdx="2" presStyleCnt="5" custScaleX="185041" custRadScaleRad="149287" custRadScaleInc="-67708">
        <dgm:presLayoutVars>
          <dgm:bulletEnabled val="1"/>
        </dgm:presLayoutVars>
      </dgm:prSet>
      <dgm:spPr/>
    </dgm:pt>
    <dgm:pt modelId="{ABA99DCB-9EEF-450F-A68E-C9930653C2D7}" type="pres">
      <dgm:prSet presAssocID="{E7419C48-89B0-4FE9-BF80-644934645966}" presName="parTrans" presStyleLbl="sibTrans2D1" presStyleIdx="3" presStyleCnt="5"/>
      <dgm:spPr/>
    </dgm:pt>
    <dgm:pt modelId="{14DFE482-04A9-4F00-9C32-5D2D519DBEB6}" type="pres">
      <dgm:prSet presAssocID="{E7419C48-89B0-4FE9-BF80-644934645966}" presName="connectorText" presStyleLbl="sibTrans2D1" presStyleIdx="3" presStyleCnt="5"/>
      <dgm:spPr/>
    </dgm:pt>
    <dgm:pt modelId="{D29F18C1-608D-4026-887F-4C886B49A097}" type="pres">
      <dgm:prSet presAssocID="{D30F38E3-4559-4721-BBE6-5F9844E0EC2A}" presName="node" presStyleLbl="node1" presStyleIdx="3" presStyleCnt="5" custScaleX="164376" custScaleY="91824" custRadScaleRad="150735" custRadScaleInc="79554">
        <dgm:presLayoutVars>
          <dgm:bulletEnabled val="1"/>
        </dgm:presLayoutVars>
      </dgm:prSet>
      <dgm:spPr/>
    </dgm:pt>
    <dgm:pt modelId="{263CC6C0-D8E3-4E40-B7A3-1413C39D5195}" type="pres">
      <dgm:prSet presAssocID="{0A5BA5B9-26A0-4F7C-88A2-B4ABA56986E0}" presName="parTrans" presStyleLbl="sibTrans2D1" presStyleIdx="4" presStyleCnt="5"/>
      <dgm:spPr/>
    </dgm:pt>
    <dgm:pt modelId="{284D0251-4EBD-499A-82A0-9883B2D18F50}" type="pres">
      <dgm:prSet presAssocID="{0A5BA5B9-26A0-4F7C-88A2-B4ABA56986E0}" presName="connectorText" presStyleLbl="sibTrans2D1" presStyleIdx="4" presStyleCnt="5"/>
      <dgm:spPr/>
    </dgm:pt>
    <dgm:pt modelId="{6AA4EE76-B710-41AB-8BF3-057B2CD9D129}" type="pres">
      <dgm:prSet presAssocID="{9614BD6A-1FCB-424D-9CD4-2414E492789C}" presName="node" presStyleLbl="node1" presStyleIdx="4" presStyleCnt="5" custScaleX="188967" custRadScaleRad="142284" custRadScaleInc="-12958">
        <dgm:presLayoutVars>
          <dgm:bulletEnabled val="1"/>
        </dgm:presLayoutVars>
      </dgm:prSet>
      <dgm:spPr/>
    </dgm:pt>
  </dgm:ptLst>
  <dgm:cxnLst>
    <dgm:cxn modelId="{80012100-6044-482A-B5D5-3B75E099FF3F}" type="presOf" srcId="{D30F38E3-4559-4721-BBE6-5F9844E0EC2A}" destId="{D29F18C1-608D-4026-887F-4C886B49A097}" srcOrd="0" destOrd="0" presId="urn:microsoft.com/office/officeart/2005/8/layout/radial5"/>
    <dgm:cxn modelId="{38EA7D03-E91E-40E6-B72E-5E31C8A1972F}" srcId="{6D5B1A9D-832F-4D75-A307-7933A3D6D0BB}" destId="{9614BD6A-1FCB-424D-9CD4-2414E492789C}" srcOrd="4" destOrd="0" parTransId="{0A5BA5B9-26A0-4F7C-88A2-B4ABA56986E0}" sibTransId="{0DC62687-BAA6-4988-B5C7-0EDC65703949}"/>
    <dgm:cxn modelId="{2CAB4710-B96F-41C6-9CA9-AF8977019C32}" type="presOf" srcId="{9614BD6A-1FCB-424D-9CD4-2414E492789C}" destId="{6AA4EE76-B710-41AB-8BF3-057B2CD9D129}" srcOrd="0" destOrd="0" presId="urn:microsoft.com/office/officeart/2005/8/layout/radial5"/>
    <dgm:cxn modelId="{EA351715-C2C4-4A61-AF3A-D987BAD80789}" type="presOf" srcId="{B5B62F0C-D16A-491B-AF63-DAE7018A8915}" destId="{E978EC82-12F6-419C-A1FA-3B9261B867FE}" srcOrd="1" destOrd="0" presId="urn:microsoft.com/office/officeart/2005/8/layout/radial5"/>
    <dgm:cxn modelId="{F4B37F2A-7FE1-44D5-BDE9-99336570D2F7}" srcId="{C8181628-5D6C-4004-8E47-3FCFA70625DF}" destId="{6D5B1A9D-832F-4D75-A307-7933A3D6D0BB}" srcOrd="0" destOrd="0" parTransId="{03E35DF5-51EE-4537-9372-CECEF4B95159}" sibTransId="{6E684E76-ECE2-4853-A628-327D1E3E3B1C}"/>
    <dgm:cxn modelId="{2D199836-B1BB-4512-B43A-51A24F9D4DDF}" srcId="{6D5B1A9D-832F-4D75-A307-7933A3D6D0BB}" destId="{BC70AF1D-AC92-4238-8050-5B8A9ADC7E37}" srcOrd="2" destOrd="0" parTransId="{B5B62F0C-D16A-491B-AF63-DAE7018A8915}" sibTransId="{9C4E7F1F-3A8D-4EB9-B363-D479CB2FC101}"/>
    <dgm:cxn modelId="{A3E2FF36-BD82-40BC-96C6-97EC60BBEBA9}" type="presOf" srcId="{C7C55D0E-7480-4AFF-A82E-9C86CCA09E73}" destId="{2303A932-A3C1-44BF-88C4-80C93C9FAA8C}" srcOrd="0" destOrd="0" presId="urn:microsoft.com/office/officeart/2005/8/layout/radial5"/>
    <dgm:cxn modelId="{4A5CE55B-6A7B-4BDC-BF6B-507853A6DAB7}" type="presOf" srcId="{C8181628-5D6C-4004-8E47-3FCFA70625DF}" destId="{5E98E914-5C4A-4BAA-A302-449548F45E2B}" srcOrd="0" destOrd="0" presId="urn:microsoft.com/office/officeart/2005/8/layout/radial5"/>
    <dgm:cxn modelId="{7110CB6D-FEC7-406E-B691-4D1EA76122C9}" type="presOf" srcId="{E7419C48-89B0-4FE9-BF80-644934645966}" destId="{ABA99DCB-9EEF-450F-A68E-C9930653C2D7}" srcOrd="0" destOrd="0" presId="urn:microsoft.com/office/officeart/2005/8/layout/radial5"/>
    <dgm:cxn modelId="{13A5A24E-3603-49FA-BA4D-B3777DBF069D}" type="presOf" srcId="{5B621859-BD53-4FFA-A70A-6A50291B8740}" destId="{713E35B2-DEA4-4F62-A5F6-6A4BE4EACEA7}" srcOrd="0" destOrd="0" presId="urn:microsoft.com/office/officeart/2005/8/layout/radial5"/>
    <dgm:cxn modelId="{C7A64D73-15D8-4FD8-90B6-564229BF1943}" srcId="{6D5B1A9D-832F-4D75-A307-7933A3D6D0BB}" destId="{D30F38E3-4559-4721-BBE6-5F9844E0EC2A}" srcOrd="3" destOrd="0" parTransId="{E7419C48-89B0-4FE9-BF80-644934645966}" sibTransId="{DA2FB7F6-58B1-446F-B5DF-47F341DD69E0}"/>
    <dgm:cxn modelId="{0C728F75-7973-4BB2-BDA2-2797D39A90FD}" type="presOf" srcId="{57E17ADD-9A49-42D1-B386-ED46347B32C9}" destId="{41FB8D14-9DB2-4A77-ADE6-4F052FE73DB7}" srcOrd="0" destOrd="0" presId="urn:microsoft.com/office/officeart/2005/8/layout/radial5"/>
    <dgm:cxn modelId="{5C0C2959-1A81-42E9-AA24-37A59DE64D3E}" type="presOf" srcId="{402D1ED0-691E-4D57-B55B-F3DD42A5E01D}" destId="{7C9A264A-1C2A-4C23-9B2C-DC9EBE69D884}" srcOrd="1" destOrd="0" presId="urn:microsoft.com/office/officeart/2005/8/layout/radial5"/>
    <dgm:cxn modelId="{7DDA1B81-82C0-4160-836B-EC0B5EE713AC}" type="presOf" srcId="{6D5B1A9D-832F-4D75-A307-7933A3D6D0BB}" destId="{896572E2-32BD-4D41-9F41-A0B6D69EE422}" srcOrd="0" destOrd="0" presId="urn:microsoft.com/office/officeart/2005/8/layout/radial5"/>
    <dgm:cxn modelId="{9F554E93-4026-4631-9160-A0D05CB61FDA}" type="presOf" srcId="{BC70AF1D-AC92-4238-8050-5B8A9ADC7E37}" destId="{DA478FA2-9D22-41C5-8747-CB2BE9CA0D14}" srcOrd="0" destOrd="0" presId="urn:microsoft.com/office/officeart/2005/8/layout/radial5"/>
    <dgm:cxn modelId="{E4AA70AF-B0A4-4AC4-AFB7-F633255AC2B0}" type="presOf" srcId="{0A5BA5B9-26A0-4F7C-88A2-B4ABA56986E0}" destId="{263CC6C0-D8E3-4E40-B7A3-1413C39D5195}" srcOrd="0" destOrd="0" presId="urn:microsoft.com/office/officeart/2005/8/layout/radial5"/>
    <dgm:cxn modelId="{2C3E6EBE-66F3-4163-B797-27CEDB82F3A2}" type="presOf" srcId="{402D1ED0-691E-4D57-B55B-F3DD42A5E01D}" destId="{DA7F5DB5-0F2B-434C-A26A-926F774AC430}" srcOrd="0" destOrd="0" presId="urn:microsoft.com/office/officeart/2005/8/layout/radial5"/>
    <dgm:cxn modelId="{95873DC4-9F37-4457-87E6-5D92289403A4}" type="presOf" srcId="{0A5BA5B9-26A0-4F7C-88A2-B4ABA56986E0}" destId="{284D0251-4EBD-499A-82A0-9883B2D18F50}" srcOrd="1" destOrd="0" presId="urn:microsoft.com/office/officeart/2005/8/layout/radial5"/>
    <dgm:cxn modelId="{4E952CC7-4361-4308-9E11-FBBD8AB38AA2}" srcId="{6D5B1A9D-832F-4D75-A307-7933A3D6D0BB}" destId="{C7C55D0E-7480-4AFF-A82E-9C86CCA09E73}" srcOrd="0" destOrd="0" parTransId="{402D1ED0-691E-4D57-B55B-F3DD42A5E01D}" sibTransId="{A21B6A7D-2329-4B64-A00D-472A0E0CC903}"/>
    <dgm:cxn modelId="{6F9E19D6-A787-4D47-92F2-ABEE6CCC5A08}" type="presOf" srcId="{57E17ADD-9A49-42D1-B386-ED46347B32C9}" destId="{E94A7A1B-B887-4806-BFE7-CF6BC333B829}" srcOrd="1" destOrd="0" presId="urn:microsoft.com/office/officeart/2005/8/layout/radial5"/>
    <dgm:cxn modelId="{D518B1DA-FF9E-488A-8399-712B03BE740E}" srcId="{6D5B1A9D-832F-4D75-A307-7933A3D6D0BB}" destId="{5B621859-BD53-4FFA-A70A-6A50291B8740}" srcOrd="1" destOrd="0" parTransId="{57E17ADD-9A49-42D1-B386-ED46347B32C9}" sibTransId="{27F0F854-8149-4D75-B8A0-91831A271D7D}"/>
    <dgm:cxn modelId="{92F2A0DC-FD7D-41E1-9FCC-748EFD095187}" type="presOf" srcId="{B5B62F0C-D16A-491B-AF63-DAE7018A8915}" destId="{C3039F5F-7ACE-46D0-8EB0-A1044D397E9D}" srcOrd="0" destOrd="0" presId="urn:microsoft.com/office/officeart/2005/8/layout/radial5"/>
    <dgm:cxn modelId="{F0A0B6F5-1318-4ADA-B532-44A67B8D4723}" type="presOf" srcId="{E7419C48-89B0-4FE9-BF80-644934645966}" destId="{14DFE482-04A9-4F00-9C32-5D2D519DBEB6}" srcOrd="1" destOrd="0" presId="urn:microsoft.com/office/officeart/2005/8/layout/radial5"/>
    <dgm:cxn modelId="{4A708070-1B2C-4F39-A715-491D5C13951A}" type="presParOf" srcId="{5E98E914-5C4A-4BAA-A302-449548F45E2B}" destId="{896572E2-32BD-4D41-9F41-A0B6D69EE422}" srcOrd="0" destOrd="0" presId="urn:microsoft.com/office/officeart/2005/8/layout/radial5"/>
    <dgm:cxn modelId="{FBCFDC97-3BCB-46B9-90D5-41F647C2DED9}" type="presParOf" srcId="{5E98E914-5C4A-4BAA-A302-449548F45E2B}" destId="{DA7F5DB5-0F2B-434C-A26A-926F774AC430}" srcOrd="1" destOrd="0" presId="urn:microsoft.com/office/officeart/2005/8/layout/radial5"/>
    <dgm:cxn modelId="{DED677DA-ECFD-4558-BCDB-9DB11722AFE1}" type="presParOf" srcId="{DA7F5DB5-0F2B-434C-A26A-926F774AC430}" destId="{7C9A264A-1C2A-4C23-9B2C-DC9EBE69D884}" srcOrd="0" destOrd="0" presId="urn:microsoft.com/office/officeart/2005/8/layout/radial5"/>
    <dgm:cxn modelId="{1154D378-26D8-418F-888A-91B9E21EB88F}" type="presParOf" srcId="{5E98E914-5C4A-4BAA-A302-449548F45E2B}" destId="{2303A932-A3C1-44BF-88C4-80C93C9FAA8C}" srcOrd="2" destOrd="0" presId="urn:microsoft.com/office/officeart/2005/8/layout/radial5"/>
    <dgm:cxn modelId="{B94A4FD2-8B8F-4EEC-ADA0-0684D8CEA468}" type="presParOf" srcId="{5E98E914-5C4A-4BAA-A302-449548F45E2B}" destId="{41FB8D14-9DB2-4A77-ADE6-4F052FE73DB7}" srcOrd="3" destOrd="0" presId="urn:microsoft.com/office/officeart/2005/8/layout/radial5"/>
    <dgm:cxn modelId="{86A7A8B4-C2A3-4679-A7ED-BC514E1235CC}" type="presParOf" srcId="{41FB8D14-9DB2-4A77-ADE6-4F052FE73DB7}" destId="{E94A7A1B-B887-4806-BFE7-CF6BC333B829}" srcOrd="0" destOrd="0" presId="urn:microsoft.com/office/officeart/2005/8/layout/radial5"/>
    <dgm:cxn modelId="{3F7E37C5-EAA5-4D56-AE54-9476844B959B}" type="presParOf" srcId="{5E98E914-5C4A-4BAA-A302-449548F45E2B}" destId="{713E35B2-DEA4-4F62-A5F6-6A4BE4EACEA7}" srcOrd="4" destOrd="0" presId="urn:microsoft.com/office/officeart/2005/8/layout/radial5"/>
    <dgm:cxn modelId="{8AEF59D9-4A01-4DA4-8D04-FF0536C3121E}" type="presParOf" srcId="{5E98E914-5C4A-4BAA-A302-449548F45E2B}" destId="{C3039F5F-7ACE-46D0-8EB0-A1044D397E9D}" srcOrd="5" destOrd="0" presId="urn:microsoft.com/office/officeart/2005/8/layout/radial5"/>
    <dgm:cxn modelId="{048D17E7-9251-48E8-846F-AEEBC9B0C001}" type="presParOf" srcId="{C3039F5F-7ACE-46D0-8EB0-A1044D397E9D}" destId="{E978EC82-12F6-419C-A1FA-3B9261B867FE}" srcOrd="0" destOrd="0" presId="urn:microsoft.com/office/officeart/2005/8/layout/radial5"/>
    <dgm:cxn modelId="{5DAA4801-911B-4227-BC6A-0F5A459698D7}" type="presParOf" srcId="{5E98E914-5C4A-4BAA-A302-449548F45E2B}" destId="{DA478FA2-9D22-41C5-8747-CB2BE9CA0D14}" srcOrd="6" destOrd="0" presId="urn:microsoft.com/office/officeart/2005/8/layout/radial5"/>
    <dgm:cxn modelId="{BABD23AB-6973-4591-9354-1A1688721952}" type="presParOf" srcId="{5E98E914-5C4A-4BAA-A302-449548F45E2B}" destId="{ABA99DCB-9EEF-450F-A68E-C9930653C2D7}" srcOrd="7" destOrd="0" presId="urn:microsoft.com/office/officeart/2005/8/layout/radial5"/>
    <dgm:cxn modelId="{92F66F57-1123-4781-B421-94730A98242A}" type="presParOf" srcId="{ABA99DCB-9EEF-450F-A68E-C9930653C2D7}" destId="{14DFE482-04A9-4F00-9C32-5D2D519DBEB6}" srcOrd="0" destOrd="0" presId="urn:microsoft.com/office/officeart/2005/8/layout/radial5"/>
    <dgm:cxn modelId="{A458B27B-7A61-4A2B-A63D-37B55DBEBA1B}" type="presParOf" srcId="{5E98E914-5C4A-4BAA-A302-449548F45E2B}" destId="{D29F18C1-608D-4026-887F-4C886B49A097}" srcOrd="8" destOrd="0" presId="urn:microsoft.com/office/officeart/2005/8/layout/radial5"/>
    <dgm:cxn modelId="{8847FABD-6D06-42C7-A892-4E5C40F0ACAA}" type="presParOf" srcId="{5E98E914-5C4A-4BAA-A302-449548F45E2B}" destId="{263CC6C0-D8E3-4E40-B7A3-1413C39D5195}" srcOrd="9" destOrd="0" presId="urn:microsoft.com/office/officeart/2005/8/layout/radial5"/>
    <dgm:cxn modelId="{46BE03A4-FFB2-457C-9FA1-D0979C7A4420}" type="presParOf" srcId="{263CC6C0-D8E3-4E40-B7A3-1413C39D5195}" destId="{284D0251-4EBD-499A-82A0-9883B2D18F50}" srcOrd="0" destOrd="0" presId="urn:microsoft.com/office/officeart/2005/8/layout/radial5"/>
    <dgm:cxn modelId="{997F2A85-354A-4EF4-8753-36E51ADE0228}" type="presParOf" srcId="{5E98E914-5C4A-4BAA-A302-449548F45E2B}" destId="{6AA4EE76-B710-41AB-8BF3-057B2CD9D129}" srcOrd="10"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7776AF2-7A3C-422A-99C0-8DE559DEB6D8}" type="doc">
      <dgm:prSet loTypeId="urn:microsoft.com/office/officeart/2005/8/layout/vList2" loCatId="list" qsTypeId="urn:microsoft.com/office/officeart/2005/8/quickstyle/simple1" qsCatId="simple" csTypeId="urn:microsoft.com/office/officeart/2005/8/colors/accent1_2" csCatId="accent1" phldr="1"/>
      <dgm:spPr/>
      <dgm:t>
        <a:bodyPr/>
        <a:lstStyle/>
        <a:p>
          <a:pPr rtl="1"/>
          <a:endParaRPr lang="ar-EG"/>
        </a:p>
      </dgm:t>
    </dgm:pt>
    <dgm:pt modelId="{D534D0EE-8DAA-4DEA-872D-DF03FC5AF28F}">
      <dgm:prSet custT="1">
        <dgm:style>
          <a:lnRef idx="2">
            <a:schemeClr val="dk1"/>
          </a:lnRef>
          <a:fillRef idx="1">
            <a:schemeClr val="lt1"/>
          </a:fillRef>
          <a:effectRef idx="0">
            <a:schemeClr val="dk1"/>
          </a:effectRef>
          <a:fontRef idx="minor">
            <a:schemeClr val="dk1"/>
          </a:fontRef>
        </dgm:style>
      </dgm:prSet>
      <dgm:spPr/>
      <dgm:t>
        <a:bodyPr/>
        <a:lstStyle/>
        <a:p>
          <a:pPr rtl="1"/>
          <a:r>
            <a:rPr lang="ar-EG" sz="3200" dirty="0">
              <a:solidFill>
                <a:schemeClr val="accent1"/>
              </a:solidFill>
            </a:rPr>
            <a:t>مستوى الثقة ( </a:t>
          </a:r>
          <a:r>
            <a:rPr lang="en-US" sz="3200" dirty="0">
              <a:solidFill>
                <a:schemeClr val="accent1"/>
              </a:solidFill>
            </a:rPr>
            <a:t>Confidence Level</a:t>
          </a:r>
          <a:r>
            <a:rPr lang="ar-EG" sz="3200" dirty="0">
              <a:solidFill>
                <a:schemeClr val="accent1"/>
              </a:solidFill>
            </a:rPr>
            <a:t> ) : </a:t>
          </a:r>
          <a:r>
            <a:rPr lang="ar-EG" sz="3200" dirty="0"/>
            <a:t>تتمثل مستوى التأكيد بأن خصائص البيانات التي جمعت سوف تمثل المجتمع. </a:t>
          </a:r>
        </a:p>
      </dgm:t>
    </dgm:pt>
    <dgm:pt modelId="{46D3F239-0685-4E86-BED9-CFD3E7A7F3D2}" type="parTrans" cxnId="{048DA768-DCBF-4C33-A1FF-8761731BC1CA}">
      <dgm:prSet/>
      <dgm:spPr/>
      <dgm:t>
        <a:bodyPr/>
        <a:lstStyle/>
        <a:p>
          <a:pPr rtl="1"/>
          <a:endParaRPr lang="ar-EG"/>
        </a:p>
      </dgm:t>
    </dgm:pt>
    <dgm:pt modelId="{FDD53C32-7874-456D-B1FB-EE5EE66B8AD7}" type="sibTrans" cxnId="{048DA768-DCBF-4C33-A1FF-8761731BC1CA}">
      <dgm:prSet/>
      <dgm:spPr/>
      <dgm:t>
        <a:bodyPr/>
        <a:lstStyle/>
        <a:p>
          <a:pPr rtl="1"/>
          <a:endParaRPr lang="ar-EG"/>
        </a:p>
      </dgm:t>
    </dgm:pt>
    <dgm:pt modelId="{43CDA99F-ECAB-4654-AC0F-382263B5508B}">
      <dgm:prSet custT="1">
        <dgm:style>
          <a:lnRef idx="2">
            <a:schemeClr val="dk1"/>
          </a:lnRef>
          <a:fillRef idx="1">
            <a:schemeClr val="lt1"/>
          </a:fillRef>
          <a:effectRef idx="0">
            <a:schemeClr val="dk1"/>
          </a:effectRef>
          <a:fontRef idx="minor">
            <a:schemeClr val="dk1"/>
          </a:fontRef>
        </dgm:style>
      </dgm:prSet>
      <dgm:spPr/>
      <dgm:t>
        <a:bodyPr/>
        <a:lstStyle/>
        <a:p>
          <a:pPr rtl="1"/>
          <a:r>
            <a:rPr lang="ar-EG" sz="3200" dirty="0">
              <a:solidFill>
                <a:schemeClr val="accent1"/>
              </a:solidFill>
            </a:rPr>
            <a:t>مستوى الدقة ( </a:t>
          </a:r>
          <a:r>
            <a:rPr lang="en-US" sz="3200" dirty="0">
              <a:solidFill>
                <a:schemeClr val="accent1"/>
              </a:solidFill>
            </a:rPr>
            <a:t>Precision Level</a:t>
          </a:r>
          <a:r>
            <a:rPr lang="ar-EG" sz="3200" dirty="0">
              <a:solidFill>
                <a:schemeClr val="accent1"/>
              </a:solidFill>
            </a:rPr>
            <a:t> ) : </a:t>
          </a:r>
          <a:r>
            <a:rPr lang="ar-EG" sz="3200" dirty="0"/>
            <a:t>تمثل هامش الخطأ المسموح به ، ويعني ذلك الدقة التي يطلبها الباحث في أي حساب من العينة. </a:t>
          </a:r>
        </a:p>
      </dgm:t>
    </dgm:pt>
    <dgm:pt modelId="{2EDC1A15-D9FA-45B1-95EC-C57A76AC7840}" type="parTrans" cxnId="{A3313BA9-FCA1-44FF-9B4C-55422F0A35AB}">
      <dgm:prSet/>
      <dgm:spPr/>
      <dgm:t>
        <a:bodyPr/>
        <a:lstStyle/>
        <a:p>
          <a:pPr rtl="1"/>
          <a:endParaRPr lang="ar-EG"/>
        </a:p>
      </dgm:t>
    </dgm:pt>
    <dgm:pt modelId="{A612B85C-65E8-4B78-92F4-A1B465B6444A}" type="sibTrans" cxnId="{A3313BA9-FCA1-44FF-9B4C-55422F0A35AB}">
      <dgm:prSet/>
      <dgm:spPr/>
      <dgm:t>
        <a:bodyPr/>
        <a:lstStyle/>
        <a:p>
          <a:pPr rtl="1"/>
          <a:endParaRPr lang="ar-EG"/>
        </a:p>
      </dgm:t>
    </dgm:pt>
    <dgm:pt modelId="{B02B5711-F5F3-45D3-B6DF-1C45BEAD3505}">
      <dgm:prSet custT="1">
        <dgm:style>
          <a:lnRef idx="2">
            <a:schemeClr val="dk1"/>
          </a:lnRef>
          <a:fillRef idx="1">
            <a:schemeClr val="lt1"/>
          </a:fillRef>
          <a:effectRef idx="0">
            <a:schemeClr val="dk1"/>
          </a:effectRef>
          <a:fontRef idx="minor">
            <a:schemeClr val="dk1"/>
          </a:fontRef>
        </dgm:style>
      </dgm:prSet>
      <dgm:spPr/>
      <dgm:t>
        <a:bodyPr/>
        <a:lstStyle/>
        <a:p>
          <a:pPr rtl="1"/>
          <a:r>
            <a:rPr lang="ar-EG" sz="3200" dirty="0">
              <a:solidFill>
                <a:schemeClr val="accent1"/>
              </a:solidFill>
            </a:rPr>
            <a:t>التباين ( </a:t>
          </a:r>
          <a:r>
            <a:rPr lang="en-US" sz="3200" dirty="0">
              <a:solidFill>
                <a:schemeClr val="accent1"/>
              </a:solidFill>
            </a:rPr>
            <a:t>Variance</a:t>
          </a:r>
          <a:r>
            <a:rPr lang="ar-EG" sz="3200" dirty="0">
              <a:solidFill>
                <a:schemeClr val="accent1"/>
              </a:solidFill>
            </a:rPr>
            <a:t> ) : </a:t>
          </a:r>
          <a:r>
            <a:rPr lang="ar-EG" sz="3200" dirty="0"/>
            <a:t>فكلما كبر حجم التباين بين أفراد المجتمع استوجب ان يكون حجم العينة أكبر بغض النظر عن حجم ذلك المجتمع. </a:t>
          </a:r>
        </a:p>
      </dgm:t>
    </dgm:pt>
    <dgm:pt modelId="{9F98FEB3-FC04-4056-B769-54D999FBA07F}" type="parTrans" cxnId="{6EDD91BF-646C-4DB5-916F-54B74254C7DB}">
      <dgm:prSet/>
      <dgm:spPr/>
      <dgm:t>
        <a:bodyPr/>
        <a:lstStyle/>
        <a:p>
          <a:pPr rtl="1"/>
          <a:endParaRPr lang="ar-EG"/>
        </a:p>
      </dgm:t>
    </dgm:pt>
    <dgm:pt modelId="{9ADA2CC7-6A73-47DE-B5C8-B1FA1B8C3459}" type="sibTrans" cxnId="{6EDD91BF-646C-4DB5-916F-54B74254C7DB}">
      <dgm:prSet/>
      <dgm:spPr/>
      <dgm:t>
        <a:bodyPr/>
        <a:lstStyle/>
        <a:p>
          <a:pPr rtl="1"/>
          <a:endParaRPr lang="ar-EG"/>
        </a:p>
      </dgm:t>
    </dgm:pt>
    <dgm:pt modelId="{45CFEF89-92CD-4539-B77F-D5C241A9B84D}">
      <dgm:prSet custT="1">
        <dgm:style>
          <a:lnRef idx="2">
            <a:schemeClr val="dk1"/>
          </a:lnRef>
          <a:fillRef idx="1">
            <a:schemeClr val="lt1"/>
          </a:fillRef>
          <a:effectRef idx="0">
            <a:schemeClr val="dk1"/>
          </a:effectRef>
          <a:fontRef idx="minor">
            <a:schemeClr val="dk1"/>
          </a:fontRef>
        </dgm:style>
      </dgm:prSet>
      <dgm:spPr/>
      <dgm:t>
        <a:bodyPr/>
        <a:lstStyle/>
        <a:p>
          <a:pPr rtl="1"/>
          <a:r>
            <a:rPr lang="ar-EG" sz="3200" dirty="0">
              <a:solidFill>
                <a:schemeClr val="accent1"/>
              </a:solidFill>
            </a:rPr>
            <a:t>حجم المجتمع الكلي: </a:t>
          </a:r>
          <a:r>
            <a:rPr lang="ar-EG" sz="3200" dirty="0"/>
            <a:t>إذا كان المجتمع كبيرا مالت العينة إلى الكبر </a:t>
          </a:r>
        </a:p>
      </dgm:t>
    </dgm:pt>
    <dgm:pt modelId="{38A28050-9C68-4FCB-A926-101521A1E2CD}" type="parTrans" cxnId="{9E8AB23D-3C61-42EA-9D5E-928CB6B37A67}">
      <dgm:prSet/>
      <dgm:spPr/>
      <dgm:t>
        <a:bodyPr/>
        <a:lstStyle/>
        <a:p>
          <a:pPr rtl="1"/>
          <a:endParaRPr lang="ar-EG"/>
        </a:p>
      </dgm:t>
    </dgm:pt>
    <dgm:pt modelId="{97B2D4B2-E963-46D7-B11E-F1D2318D65A2}" type="sibTrans" cxnId="{9E8AB23D-3C61-42EA-9D5E-928CB6B37A67}">
      <dgm:prSet/>
      <dgm:spPr/>
      <dgm:t>
        <a:bodyPr/>
        <a:lstStyle/>
        <a:p>
          <a:pPr rtl="1"/>
          <a:endParaRPr lang="ar-EG"/>
        </a:p>
      </dgm:t>
    </dgm:pt>
    <dgm:pt modelId="{4DE92DE5-5339-4CAD-9574-56C5BDB73156}" type="pres">
      <dgm:prSet presAssocID="{17776AF2-7A3C-422A-99C0-8DE559DEB6D8}" presName="linear" presStyleCnt="0">
        <dgm:presLayoutVars>
          <dgm:animLvl val="lvl"/>
          <dgm:resizeHandles val="exact"/>
        </dgm:presLayoutVars>
      </dgm:prSet>
      <dgm:spPr/>
    </dgm:pt>
    <dgm:pt modelId="{AD2212D3-F193-44DE-BA2A-B27FE2B4CDC0}" type="pres">
      <dgm:prSet presAssocID="{D534D0EE-8DAA-4DEA-872D-DF03FC5AF28F}" presName="parentText" presStyleLbl="node1" presStyleIdx="0" presStyleCnt="4">
        <dgm:presLayoutVars>
          <dgm:chMax val="0"/>
          <dgm:bulletEnabled val="1"/>
        </dgm:presLayoutVars>
      </dgm:prSet>
      <dgm:spPr/>
    </dgm:pt>
    <dgm:pt modelId="{61C91D83-461A-480D-9F96-17A6376CBD29}" type="pres">
      <dgm:prSet presAssocID="{FDD53C32-7874-456D-B1FB-EE5EE66B8AD7}" presName="spacer" presStyleCnt="0"/>
      <dgm:spPr/>
    </dgm:pt>
    <dgm:pt modelId="{CA6A0D83-CF4E-4D21-99D8-612853EC538A}" type="pres">
      <dgm:prSet presAssocID="{43CDA99F-ECAB-4654-AC0F-382263B5508B}" presName="parentText" presStyleLbl="node1" presStyleIdx="1" presStyleCnt="4">
        <dgm:presLayoutVars>
          <dgm:chMax val="0"/>
          <dgm:bulletEnabled val="1"/>
        </dgm:presLayoutVars>
      </dgm:prSet>
      <dgm:spPr/>
    </dgm:pt>
    <dgm:pt modelId="{6B7C6362-29D7-4206-B0A9-BC2B5F9FA6D3}" type="pres">
      <dgm:prSet presAssocID="{A612B85C-65E8-4B78-92F4-A1B465B6444A}" presName="spacer" presStyleCnt="0"/>
      <dgm:spPr/>
    </dgm:pt>
    <dgm:pt modelId="{15C76214-7CCB-47A5-973F-656105E7F1CF}" type="pres">
      <dgm:prSet presAssocID="{B02B5711-F5F3-45D3-B6DF-1C45BEAD3505}" presName="parentText" presStyleLbl="node1" presStyleIdx="2" presStyleCnt="4">
        <dgm:presLayoutVars>
          <dgm:chMax val="0"/>
          <dgm:bulletEnabled val="1"/>
        </dgm:presLayoutVars>
      </dgm:prSet>
      <dgm:spPr/>
    </dgm:pt>
    <dgm:pt modelId="{C469D58A-9D6B-4024-9821-EA19F2B6F2AD}" type="pres">
      <dgm:prSet presAssocID="{9ADA2CC7-6A73-47DE-B5C8-B1FA1B8C3459}" presName="spacer" presStyleCnt="0"/>
      <dgm:spPr/>
    </dgm:pt>
    <dgm:pt modelId="{0144315E-8475-4E30-ACE6-B4522C0537B6}" type="pres">
      <dgm:prSet presAssocID="{45CFEF89-92CD-4539-B77F-D5C241A9B84D}" presName="parentText" presStyleLbl="node1" presStyleIdx="3" presStyleCnt="4">
        <dgm:presLayoutVars>
          <dgm:chMax val="0"/>
          <dgm:bulletEnabled val="1"/>
        </dgm:presLayoutVars>
      </dgm:prSet>
      <dgm:spPr/>
    </dgm:pt>
  </dgm:ptLst>
  <dgm:cxnLst>
    <dgm:cxn modelId="{E10CD61A-65CC-4A66-9B1A-86543F6CDB63}" type="presOf" srcId="{45CFEF89-92CD-4539-B77F-D5C241A9B84D}" destId="{0144315E-8475-4E30-ACE6-B4522C0537B6}" srcOrd="0" destOrd="0" presId="urn:microsoft.com/office/officeart/2005/8/layout/vList2"/>
    <dgm:cxn modelId="{9E8AB23D-3C61-42EA-9D5E-928CB6B37A67}" srcId="{17776AF2-7A3C-422A-99C0-8DE559DEB6D8}" destId="{45CFEF89-92CD-4539-B77F-D5C241A9B84D}" srcOrd="3" destOrd="0" parTransId="{38A28050-9C68-4FCB-A926-101521A1E2CD}" sibTransId="{97B2D4B2-E963-46D7-B11E-F1D2318D65A2}"/>
    <dgm:cxn modelId="{7766D146-6719-4947-9C52-9B27064673EA}" type="presOf" srcId="{B02B5711-F5F3-45D3-B6DF-1C45BEAD3505}" destId="{15C76214-7CCB-47A5-973F-656105E7F1CF}" srcOrd="0" destOrd="0" presId="urn:microsoft.com/office/officeart/2005/8/layout/vList2"/>
    <dgm:cxn modelId="{048DA768-DCBF-4C33-A1FF-8761731BC1CA}" srcId="{17776AF2-7A3C-422A-99C0-8DE559DEB6D8}" destId="{D534D0EE-8DAA-4DEA-872D-DF03FC5AF28F}" srcOrd="0" destOrd="0" parTransId="{46D3F239-0685-4E86-BED9-CFD3E7A7F3D2}" sibTransId="{FDD53C32-7874-456D-B1FB-EE5EE66B8AD7}"/>
    <dgm:cxn modelId="{1804AD96-6A2E-4060-A340-35FF8808E0EA}" type="presOf" srcId="{17776AF2-7A3C-422A-99C0-8DE559DEB6D8}" destId="{4DE92DE5-5339-4CAD-9574-56C5BDB73156}" srcOrd="0" destOrd="0" presId="urn:microsoft.com/office/officeart/2005/8/layout/vList2"/>
    <dgm:cxn modelId="{140193A2-1C9D-48DD-9028-FA603DEED23A}" type="presOf" srcId="{43CDA99F-ECAB-4654-AC0F-382263B5508B}" destId="{CA6A0D83-CF4E-4D21-99D8-612853EC538A}" srcOrd="0" destOrd="0" presId="urn:microsoft.com/office/officeart/2005/8/layout/vList2"/>
    <dgm:cxn modelId="{A3313BA9-FCA1-44FF-9B4C-55422F0A35AB}" srcId="{17776AF2-7A3C-422A-99C0-8DE559DEB6D8}" destId="{43CDA99F-ECAB-4654-AC0F-382263B5508B}" srcOrd="1" destOrd="0" parTransId="{2EDC1A15-D9FA-45B1-95EC-C57A76AC7840}" sibTransId="{A612B85C-65E8-4B78-92F4-A1B465B6444A}"/>
    <dgm:cxn modelId="{6EDD91BF-646C-4DB5-916F-54B74254C7DB}" srcId="{17776AF2-7A3C-422A-99C0-8DE559DEB6D8}" destId="{B02B5711-F5F3-45D3-B6DF-1C45BEAD3505}" srcOrd="2" destOrd="0" parTransId="{9F98FEB3-FC04-4056-B769-54D999FBA07F}" sibTransId="{9ADA2CC7-6A73-47DE-B5C8-B1FA1B8C3459}"/>
    <dgm:cxn modelId="{8496BCC4-D61C-4BF8-8091-5A278A23C8A5}" type="presOf" srcId="{D534D0EE-8DAA-4DEA-872D-DF03FC5AF28F}" destId="{AD2212D3-F193-44DE-BA2A-B27FE2B4CDC0}" srcOrd="0" destOrd="0" presId="urn:microsoft.com/office/officeart/2005/8/layout/vList2"/>
    <dgm:cxn modelId="{2BF73888-4222-4F04-892C-72FAE47CA858}" type="presParOf" srcId="{4DE92DE5-5339-4CAD-9574-56C5BDB73156}" destId="{AD2212D3-F193-44DE-BA2A-B27FE2B4CDC0}" srcOrd="0" destOrd="0" presId="urn:microsoft.com/office/officeart/2005/8/layout/vList2"/>
    <dgm:cxn modelId="{226BF6E2-DE41-4269-88BA-B97E19F50EE6}" type="presParOf" srcId="{4DE92DE5-5339-4CAD-9574-56C5BDB73156}" destId="{61C91D83-461A-480D-9F96-17A6376CBD29}" srcOrd="1" destOrd="0" presId="urn:microsoft.com/office/officeart/2005/8/layout/vList2"/>
    <dgm:cxn modelId="{A8359E79-02E9-4E4D-9792-96C33F8A7E2A}" type="presParOf" srcId="{4DE92DE5-5339-4CAD-9574-56C5BDB73156}" destId="{CA6A0D83-CF4E-4D21-99D8-612853EC538A}" srcOrd="2" destOrd="0" presId="urn:microsoft.com/office/officeart/2005/8/layout/vList2"/>
    <dgm:cxn modelId="{B9597B2B-80F8-49CB-9808-C5925A102328}" type="presParOf" srcId="{4DE92DE5-5339-4CAD-9574-56C5BDB73156}" destId="{6B7C6362-29D7-4206-B0A9-BC2B5F9FA6D3}" srcOrd="3" destOrd="0" presId="urn:microsoft.com/office/officeart/2005/8/layout/vList2"/>
    <dgm:cxn modelId="{B08FAC40-C65E-49F6-B372-EF119EC6CB77}" type="presParOf" srcId="{4DE92DE5-5339-4CAD-9574-56C5BDB73156}" destId="{15C76214-7CCB-47A5-973F-656105E7F1CF}" srcOrd="4" destOrd="0" presId="urn:microsoft.com/office/officeart/2005/8/layout/vList2"/>
    <dgm:cxn modelId="{6EA56C94-8D1F-44C7-A1CE-87D6E5A5A007}" type="presParOf" srcId="{4DE92DE5-5339-4CAD-9574-56C5BDB73156}" destId="{C469D58A-9D6B-4024-9821-EA19F2B6F2AD}" srcOrd="5" destOrd="0" presId="urn:microsoft.com/office/officeart/2005/8/layout/vList2"/>
    <dgm:cxn modelId="{20CF9A49-730C-418E-A101-52626A3995D8}" type="presParOf" srcId="{4DE92DE5-5339-4CAD-9574-56C5BDB73156}" destId="{0144315E-8475-4E30-ACE6-B4522C0537B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41F1615-01F0-404D-AB3B-0A2ABBB03783}" type="doc">
      <dgm:prSet loTypeId="urn:microsoft.com/office/officeart/2005/8/layout/vList2" loCatId="list" qsTypeId="urn:microsoft.com/office/officeart/2005/8/quickstyle/simple1" qsCatId="simple" csTypeId="urn:microsoft.com/office/officeart/2005/8/colors/accent3_1" csCatId="accent3" phldr="1"/>
      <dgm:spPr/>
      <dgm:t>
        <a:bodyPr/>
        <a:lstStyle/>
        <a:p>
          <a:pPr rtl="1"/>
          <a:endParaRPr lang="ar-EG"/>
        </a:p>
      </dgm:t>
    </dgm:pt>
    <dgm:pt modelId="{EA1D2E60-C2B9-41D3-A0B7-FF6F2E022BC0}">
      <dgm:prSet custT="1"/>
      <dgm:spPr/>
      <dgm:t>
        <a:bodyPr/>
        <a:lstStyle/>
        <a:p>
          <a:pPr rtl="1"/>
          <a:r>
            <a:rPr lang="ar-EG" sz="2800" dirty="0"/>
            <a:t>العينة الأكبر تكون ذات خطأ معاينة أقل وتعطي نتائج أفضل </a:t>
          </a:r>
        </a:p>
      </dgm:t>
    </dgm:pt>
    <dgm:pt modelId="{47A58C58-A96B-4A95-95F6-F00B6C43498A}" type="parTrans" cxnId="{1A7F1354-D7A1-482C-8812-8005C850D993}">
      <dgm:prSet/>
      <dgm:spPr/>
      <dgm:t>
        <a:bodyPr/>
        <a:lstStyle/>
        <a:p>
          <a:pPr rtl="1"/>
          <a:endParaRPr lang="ar-EG"/>
        </a:p>
      </dgm:t>
    </dgm:pt>
    <dgm:pt modelId="{AE48476F-1ACA-4574-A8CB-49C2CF43A992}" type="sibTrans" cxnId="{1A7F1354-D7A1-482C-8812-8005C850D993}">
      <dgm:prSet/>
      <dgm:spPr/>
      <dgm:t>
        <a:bodyPr/>
        <a:lstStyle/>
        <a:p>
          <a:pPr rtl="1"/>
          <a:endParaRPr lang="ar-EG"/>
        </a:p>
      </dgm:t>
    </dgm:pt>
    <dgm:pt modelId="{EA781964-5FE7-41FD-BDED-8D261A370D94}">
      <dgm:prSet custT="1"/>
      <dgm:spPr/>
      <dgm:t>
        <a:bodyPr/>
        <a:lstStyle/>
        <a:p>
          <a:pPr rtl="1"/>
          <a:r>
            <a:rPr lang="ar-EG" sz="2800" dirty="0"/>
            <a:t>إذا تم استخدام عدة  مجموعات جزئية في العينة، لا بد ان يتم التأكد ان العدد الجزئي المأخوذ من كل جزء كاف بقدر الإمكان لتمثيل ذلك الجزء في العينة ، خاصة في العينة الطبقية . </a:t>
          </a:r>
        </a:p>
      </dgm:t>
    </dgm:pt>
    <dgm:pt modelId="{E313E131-1884-4696-92C4-7F689A20157F}" type="parTrans" cxnId="{CD6E744A-BA55-400D-8D4B-D156579A7151}">
      <dgm:prSet/>
      <dgm:spPr/>
      <dgm:t>
        <a:bodyPr/>
        <a:lstStyle/>
        <a:p>
          <a:pPr rtl="1"/>
          <a:endParaRPr lang="ar-EG"/>
        </a:p>
      </dgm:t>
    </dgm:pt>
    <dgm:pt modelId="{9C8A4540-DB2C-4A99-BF36-F6CE0235E332}" type="sibTrans" cxnId="{CD6E744A-BA55-400D-8D4B-D156579A7151}">
      <dgm:prSet/>
      <dgm:spPr/>
      <dgm:t>
        <a:bodyPr/>
        <a:lstStyle/>
        <a:p>
          <a:pPr rtl="1"/>
          <a:endParaRPr lang="ar-EG"/>
        </a:p>
      </dgm:t>
    </dgm:pt>
    <dgm:pt modelId="{72AC0C9E-41E0-4B38-B57E-731F58AF8F8A}">
      <dgm:prSet custT="1"/>
      <dgm:spPr/>
      <dgm:t>
        <a:bodyPr/>
        <a:lstStyle/>
        <a:p>
          <a:pPr rtl="1"/>
          <a:endParaRPr lang="ar-EG" sz="2800" dirty="0"/>
        </a:p>
        <a:p>
          <a:pPr rtl="1"/>
          <a:r>
            <a:rPr lang="ar-EG" sz="2800" dirty="0"/>
            <a:t>إذا أرسل بالبريد عدد من الاستبيانات ، وكنت تعلم أن عددا منها يمكن ألا يعود ، فلا بد من زيادة حجم العينة بنسبة 40-50 % لتفادي احتمالات نقص الاستبيانات المسترجعة الصالحة للتحليل</a:t>
          </a:r>
          <a:r>
            <a:rPr lang="ar-EG" sz="3200" dirty="0"/>
            <a:t>. </a:t>
          </a:r>
        </a:p>
        <a:p>
          <a:pPr rtl="1"/>
          <a:endParaRPr lang="ar-EG" sz="3200" dirty="0"/>
        </a:p>
      </dgm:t>
    </dgm:pt>
    <dgm:pt modelId="{B3A96E42-8C66-4E32-B192-57DCB3A47A58}" type="parTrans" cxnId="{4975ABB5-BCF6-4725-81E6-29C48CA942E2}">
      <dgm:prSet/>
      <dgm:spPr/>
      <dgm:t>
        <a:bodyPr/>
        <a:lstStyle/>
        <a:p>
          <a:pPr rtl="1"/>
          <a:endParaRPr lang="ar-EG"/>
        </a:p>
      </dgm:t>
    </dgm:pt>
    <dgm:pt modelId="{D8EA2EB9-DEA3-4373-A8BB-C4D1682B4604}" type="sibTrans" cxnId="{4975ABB5-BCF6-4725-81E6-29C48CA942E2}">
      <dgm:prSet/>
      <dgm:spPr/>
      <dgm:t>
        <a:bodyPr/>
        <a:lstStyle/>
        <a:p>
          <a:pPr rtl="1"/>
          <a:endParaRPr lang="ar-EG"/>
        </a:p>
      </dgm:t>
    </dgm:pt>
    <dgm:pt modelId="{0B7166D1-5CF5-496A-8486-69AACB88EC30}">
      <dgm:prSet custT="1"/>
      <dgm:spPr/>
      <dgm:t>
        <a:bodyPr/>
        <a:lstStyle/>
        <a:p>
          <a:pPr rtl="1"/>
          <a:r>
            <a:rPr lang="ar-EG" sz="2800" dirty="0"/>
            <a:t>كبر حجم العينة جيد، ولكن الدقة </a:t>
          </a:r>
          <a:r>
            <a:rPr lang="ar-EG" sz="2800" dirty="0" err="1"/>
            <a:t>والمناسبية</a:t>
          </a:r>
          <a:r>
            <a:rPr lang="ar-EG" sz="2800" dirty="0"/>
            <a:t> ( </a:t>
          </a:r>
          <a:r>
            <a:rPr lang="en-US" sz="2800" dirty="0"/>
            <a:t>(Appropriate</a:t>
          </a:r>
          <a:r>
            <a:rPr lang="ar-EG" sz="2800" dirty="0"/>
            <a:t>هي الأفضل ، فلا تضع نقودك ووقتك في جمع عينات أكبر مما تحتاج. </a:t>
          </a:r>
        </a:p>
      </dgm:t>
    </dgm:pt>
    <dgm:pt modelId="{31E4FB82-E9B3-44DE-92DF-6F2F4D6AE172}" type="parTrans" cxnId="{F4A2AADB-DDF4-4FFD-8AA9-33EB03692153}">
      <dgm:prSet/>
      <dgm:spPr/>
      <dgm:t>
        <a:bodyPr/>
        <a:lstStyle/>
        <a:p>
          <a:pPr rtl="1"/>
          <a:endParaRPr lang="ar-EG"/>
        </a:p>
      </dgm:t>
    </dgm:pt>
    <dgm:pt modelId="{ED4FE3FB-80DE-42D9-A5C0-DE38AB239993}" type="sibTrans" cxnId="{F4A2AADB-DDF4-4FFD-8AA9-33EB03692153}">
      <dgm:prSet/>
      <dgm:spPr/>
      <dgm:t>
        <a:bodyPr/>
        <a:lstStyle/>
        <a:p>
          <a:pPr rtl="1"/>
          <a:endParaRPr lang="ar-EG"/>
        </a:p>
      </dgm:t>
    </dgm:pt>
    <dgm:pt modelId="{7BE385F6-95CB-42F2-9847-BFF734A797CF}" type="pres">
      <dgm:prSet presAssocID="{041F1615-01F0-404D-AB3B-0A2ABBB03783}" presName="linear" presStyleCnt="0">
        <dgm:presLayoutVars>
          <dgm:animLvl val="lvl"/>
          <dgm:resizeHandles val="exact"/>
        </dgm:presLayoutVars>
      </dgm:prSet>
      <dgm:spPr/>
    </dgm:pt>
    <dgm:pt modelId="{BF1EDF0F-BB52-473D-8414-FFC2D711EE87}" type="pres">
      <dgm:prSet presAssocID="{EA1D2E60-C2B9-41D3-A0B7-FF6F2E022BC0}" presName="parentText" presStyleLbl="node1" presStyleIdx="0" presStyleCnt="4" custScaleX="100000" custScaleY="100000">
        <dgm:presLayoutVars>
          <dgm:chMax val="0"/>
          <dgm:bulletEnabled val="1"/>
        </dgm:presLayoutVars>
      </dgm:prSet>
      <dgm:spPr/>
    </dgm:pt>
    <dgm:pt modelId="{BE4D3523-2118-4007-A9A6-33591C72A2D7}" type="pres">
      <dgm:prSet presAssocID="{AE48476F-1ACA-4574-A8CB-49C2CF43A992}" presName="spacer" presStyleCnt="0"/>
      <dgm:spPr/>
    </dgm:pt>
    <dgm:pt modelId="{2BC3F457-7DF9-4472-A9AE-BE0FA420C8D7}" type="pres">
      <dgm:prSet presAssocID="{EA781964-5FE7-41FD-BDED-8D261A370D94}" presName="parentText" presStyleLbl="node1" presStyleIdx="1" presStyleCnt="4" custScaleX="100000" custScaleY="109009">
        <dgm:presLayoutVars>
          <dgm:chMax val="0"/>
          <dgm:bulletEnabled val="1"/>
        </dgm:presLayoutVars>
      </dgm:prSet>
      <dgm:spPr/>
    </dgm:pt>
    <dgm:pt modelId="{CC4EB1E3-C0F3-412C-8AA6-B5C9BE01D2CE}" type="pres">
      <dgm:prSet presAssocID="{9C8A4540-DB2C-4A99-BF36-F6CE0235E332}" presName="spacer" presStyleCnt="0"/>
      <dgm:spPr/>
    </dgm:pt>
    <dgm:pt modelId="{C9EC5B7C-B231-4741-B673-FBA0DCB5750C}" type="pres">
      <dgm:prSet presAssocID="{72AC0C9E-41E0-4B38-B57E-731F58AF8F8A}" presName="parentText" presStyleLbl="node1" presStyleIdx="2" presStyleCnt="4" custScaleX="100000" custScaleY="192025">
        <dgm:presLayoutVars>
          <dgm:chMax val="0"/>
          <dgm:bulletEnabled val="1"/>
        </dgm:presLayoutVars>
      </dgm:prSet>
      <dgm:spPr/>
    </dgm:pt>
    <dgm:pt modelId="{32E01BC2-1C65-4FE0-A3D8-CB44EC55A56F}" type="pres">
      <dgm:prSet presAssocID="{D8EA2EB9-DEA3-4373-A8BB-C4D1682B4604}" presName="spacer" presStyleCnt="0"/>
      <dgm:spPr/>
    </dgm:pt>
    <dgm:pt modelId="{0235BE79-D5DB-4F9A-AD37-7869F5CE9E66}" type="pres">
      <dgm:prSet presAssocID="{0B7166D1-5CF5-496A-8486-69AACB88EC30}" presName="parentText" presStyleLbl="node1" presStyleIdx="3" presStyleCnt="4" custScaleX="100000" custScaleY="111535">
        <dgm:presLayoutVars>
          <dgm:chMax val="0"/>
          <dgm:bulletEnabled val="1"/>
        </dgm:presLayoutVars>
      </dgm:prSet>
      <dgm:spPr/>
    </dgm:pt>
  </dgm:ptLst>
  <dgm:cxnLst>
    <dgm:cxn modelId="{B4C8FC3F-6450-4C70-9674-46CE9AFB9EF7}" type="presOf" srcId="{EA781964-5FE7-41FD-BDED-8D261A370D94}" destId="{2BC3F457-7DF9-4472-A9AE-BE0FA420C8D7}" srcOrd="0" destOrd="0" presId="urn:microsoft.com/office/officeart/2005/8/layout/vList2"/>
    <dgm:cxn modelId="{943A1B64-7120-4B46-BC45-496EFFE9CABE}" type="presOf" srcId="{72AC0C9E-41E0-4B38-B57E-731F58AF8F8A}" destId="{C9EC5B7C-B231-4741-B673-FBA0DCB5750C}" srcOrd="0" destOrd="0" presId="urn:microsoft.com/office/officeart/2005/8/layout/vList2"/>
    <dgm:cxn modelId="{8ACBC245-781E-4A05-AE48-A1EADFEB1AE0}" type="presOf" srcId="{0B7166D1-5CF5-496A-8486-69AACB88EC30}" destId="{0235BE79-D5DB-4F9A-AD37-7869F5CE9E66}" srcOrd="0" destOrd="0" presId="urn:microsoft.com/office/officeart/2005/8/layout/vList2"/>
    <dgm:cxn modelId="{CD6E744A-BA55-400D-8D4B-D156579A7151}" srcId="{041F1615-01F0-404D-AB3B-0A2ABBB03783}" destId="{EA781964-5FE7-41FD-BDED-8D261A370D94}" srcOrd="1" destOrd="0" parTransId="{E313E131-1884-4696-92C4-7F689A20157F}" sibTransId="{9C8A4540-DB2C-4A99-BF36-F6CE0235E332}"/>
    <dgm:cxn modelId="{1A7F1354-D7A1-482C-8812-8005C850D993}" srcId="{041F1615-01F0-404D-AB3B-0A2ABBB03783}" destId="{EA1D2E60-C2B9-41D3-A0B7-FF6F2E022BC0}" srcOrd="0" destOrd="0" parTransId="{47A58C58-A96B-4A95-95F6-F00B6C43498A}" sibTransId="{AE48476F-1ACA-4574-A8CB-49C2CF43A992}"/>
    <dgm:cxn modelId="{4A667057-84BA-4A8B-87A5-AB28D537C6A6}" type="presOf" srcId="{EA1D2E60-C2B9-41D3-A0B7-FF6F2E022BC0}" destId="{BF1EDF0F-BB52-473D-8414-FFC2D711EE87}" srcOrd="0" destOrd="0" presId="urn:microsoft.com/office/officeart/2005/8/layout/vList2"/>
    <dgm:cxn modelId="{C6B1FF78-7F11-455C-AC20-9126CAE6603D}" type="presOf" srcId="{041F1615-01F0-404D-AB3B-0A2ABBB03783}" destId="{7BE385F6-95CB-42F2-9847-BFF734A797CF}" srcOrd="0" destOrd="0" presId="urn:microsoft.com/office/officeart/2005/8/layout/vList2"/>
    <dgm:cxn modelId="{4975ABB5-BCF6-4725-81E6-29C48CA942E2}" srcId="{041F1615-01F0-404D-AB3B-0A2ABBB03783}" destId="{72AC0C9E-41E0-4B38-B57E-731F58AF8F8A}" srcOrd="2" destOrd="0" parTransId="{B3A96E42-8C66-4E32-B192-57DCB3A47A58}" sibTransId="{D8EA2EB9-DEA3-4373-A8BB-C4D1682B4604}"/>
    <dgm:cxn modelId="{F4A2AADB-DDF4-4FFD-8AA9-33EB03692153}" srcId="{041F1615-01F0-404D-AB3B-0A2ABBB03783}" destId="{0B7166D1-5CF5-496A-8486-69AACB88EC30}" srcOrd="3" destOrd="0" parTransId="{31E4FB82-E9B3-44DE-92DF-6F2F4D6AE172}" sibTransId="{ED4FE3FB-80DE-42D9-A5C0-DE38AB239993}"/>
    <dgm:cxn modelId="{05A0641B-5CDC-4EC4-BD0E-1A34900543AD}" type="presParOf" srcId="{7BE385F6-95CB-42F2-9847-BFF734A797CF}" destId="{BF1EDF0F-BB52-473D-8414-FFC2D711EE87}" srcOrd="0" destOrd="0" presId="urn:microsoft.com/office/officeart/2005/8/layout/vList2"/>
    <dgm:cxn modelId="{43EB5564-BD83-4602-8CDC-EE8E50A791ED}" type="presParOf" srcId="{7BE385F6-95CB-42F2-9847-BFF734A797CF}" destId="{BE4D3523-2118-4007-A9A6-33591C72A2D7}" srcOrd="1" destOrd="0" presId="urn:microsoft.com/office/officeart/2005/8/layout/vList2"/>
    <dgm:cxn modelId="{A196DA1B-9349-497C-A11D-B15532CAB39C}" type="presParOf" srcId="{7BE385F6-95CB-42F2-9847-BFF734A797CF}" destId="{2BC3F457-7DF9-4472-A9AE-BE0FA420C8D7}" srcOrd="2" destOrd="0" presId="urn:microsoft.com/office/officeart/2005/8/layout/vList2"/>
    <dgm:cxn modelId="{1DED81A5-F42D-4CFF-8554-EB5810EE73B1}" type="presParOf" srcId="{7BE385F6-95CB-42F2-9847-BFF734A797CF}" destId="{CC4EB1E3-C0F3-412C-8AA6-B5C9BE01D2CE}" srcOrd="3" destOrd="0" presId="urn:microsoft.com/office/officeart/2005/8/layout/vList2"/>
    <dgm:cxn modelId="{7D8F41B4-A673-40A7-883F-9CD6690FDDDC}" type="presParOf" srcId="{7BE385F6-95CB-42F2-9847-BFF734A797CF}" destId="{C9EC5B7C-B231-4741-B673-FBA0DCB5750C}" srcOrd="4" destOrd="0" presId="urn:microsoft.com/office/officeart/2005/8/layout/vList2"/>
    <dgm:cxn modelId="{1F2A1329-F8EC-469D-9739-0733D41AC22C}" type="presParOf" srcId="{7BE385F6-95CB-42F2-9847-BFF734A797CF}" destId="{32E01BC2-1C65-4FE0-A3D8-CB44EC55A56F}" srcOrd="5" destOrd="0" presId="urn:microsoft.com/office/officeart/2005/8/layout/vList2"/>
    <dgm:cxn modelId="{2283AAED-647B-4E34-A5A2-9ADBE95B368B}" type="presParOf" srcId="{7BE385F6-95CB-42F2-9847-BFF734A797CF}" destId="{0235BE79-D5DB-4F9A-AD37-7869F5CE9E6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41F1615-01F0-404D-AB3B-0A2ABBB03783}" type="doc">
      <dgm:prSet loTypeId="urn:microsoft.com/office/officeart/2005/8/layout/vList2" loCatId="list" qsTypeId="urn:microsoft.com/office/officeart/2005/8/quickstyle/simple1" qsCatId="simple" csTypeId="urn:microsoft.com/office/officeart/2005/8/colors/accent3_1" csCatId="accent3" phldr="1"/>
      <dgm:spPr/>
      <dgm:t>
        <a:bodyPr/>
        <a:lstStyle/>
        <a:p>
          <a:pPr rtl="1"/>
          <a:endParaRPr lang="ar-EG"/>
        </a:p>
      </dgm:t>
    </dgm:pt>
    <dgm:pt modelId="{EA781964-5FE7-41FD-BDED-8D261A370D94}">
      <dgm:prSet custT="1"/>
      <dgm:spPr/>
      <dgm:t>
        <a:bodyPr/>
        <a:lstStyle/>
        <a:p>
          <a:pPr rtl="1"/>
          <a:r>
            <a:rPr lang="ar-EG" sz="2800" dirty="0"/>
            <a:t>هناك اعتبارات فنية يجب أن تؤخذ في الاعتبار عند تحديد حجم العينة  كدرجة التجانس بين وحدات المجتمع ومدى الثقة التي يود الباحث الالتزام بها في بحثه ، فإذا كانت درجة التجانس كبيرة بين وحدات المجتمع أمكن الاكتفاء بعينة صغيرة ، أما إذا كان التباين كبيرا فمن الضروري أن يكون حجم العينة كبيرا </a:t>
          </a:r>
        </a:p>
      </dgm:t>
    </dgm:pt>
    <dgm:pt modelId="{E313E131-1884-4696-92C4-7F689A20157F}" type="parTrans" cxnId="{CD6E744A-BA55-400D-8D4B-D156579A7151}">
      <dgm:prSet/>
      <dgm:spPr/>
      <dgm:t>
        <a:bodyPr/>
        <a:lstStyle/>
        <a:p>
          <a:pPr rtl="1"/>
          <a:endParaRPr lang="ar-EG"/>
        </a:p>
      </dgm:t>
    </dgm:pt>
    <dgm:pt modelId="{9C8A4540-DB2C-4A99-BF36-F6CE0235E332}" type="sibTrans" cxnId="{CD6E744A-BA55-400D-8D4B-D156579A7151}">
      <dgm:prSet/>
      <dgm:spPr/>
      <dgm:t>
        <a:bodyPr/>
        <a:lstStyle/>
        <a:p>
          <a:pPr rtl="1"/>
          <a:endParaRPr lang="ar-EG"/>
        </a:p>
      </dgm:t>
    </dgm:pt>
    <dgm:pt modelId="{0B7166D1-5CF5-496A-8486-69AACB88EC30}">
      <dgm:prSet custT="1"/>
      <dgm:spPr/>
      <dgm:t>
        <a:bodyPr/>
        <a:lstStyle/>
        <a:p>
          <a:pPr rtl="1"/>
          <a:r>
            <a:rPr lang="ar-EG" sz="2800" dirty="0"/>
            <a:t> الاعتبارات غير الفنية فتشمل الإمكانات المادية والوقت المحدد لجمع البيانات </a:t>
          </a:r>
        </a:p>
      </dgm:t>
    </dgm:pt>
    <dgm:pt modelId="{31E4FB82-E9B3-44DE-92DF-6F2F4D6AE172}" type="parTrans" cxnId="{F4A2AADB-DDF4-4FFD-8AA9-33EB03692153}">
      <dgm:prSet/>
      <dgm:spPr/>
      <dgm:t>
        <a:bodyPr/>
        <a:lstStyle/>
        <a:p>
          <a:pPr rtl="1"/>
          <a:endParaRPr lang="ar-EG"/>
        </a:p>
      </dgm:t>
    </dgm:pt>
    <dgm:pt modelId="{ED4FE3FB-80DE-42D9-A5C0-DE38AB239993}" type="sibTrans" cxnId="{F4A2AADB-DDF4-4FFD-8AA9-33EB03692153}">
      <dgm:prSet/>
      <dgm:spPr/>
      <dgm:t>
        <a:bodyPr/>
        <a:lstStyle/>
        <a:p>
          <a:pPr rtl="1"/>
          <a:endParaRPr lang="ar-EG"/>
        </a:p>
      </dgm:t>
    </dgm:pt>
    <dgm:pt modelId="{7BE385F6-95CB-42F2-9847-BFF734A797CF}" type="pres">
      <dgm:prSet presAssocID="{041F1615-01F0-404D-AB3B-0A2ABBB03783}" presName="linear" presStyleCnt="0">
        <dgm:presLayoutVars>
          <dgm:animLvl val="lvl"/>
          <dgm:resizeHandles val="exact"/>
        </dgm:presLayoutVars>
      </dgm:prSet>
      <dgm:spPr/>
    </dgm:pt>
    <dgm:pt modelId="{2BC3F457-7DF9-4472-A9AE-BE0FA420C8D7}" type="pres">
      <dgm:prSet presAssocID="{EA781964-5FE7-41FD-BDED-8D261A370D94}" presName="parentText" presStyleLbl="node1" presStyleIdx="0" presStyleCnt="2" custScaleX="100000" custScaleY="138940">
        <dgm:presLayoutVars>
          <dgm:chMax val="0"/>
          <dgm:bulletEnabled val="1"/>
        </dgm:presLayoutVars>
      </dgm:prSet>
      <dgm:spPr/>
    </dgm:pt>
    <dgm:pt modelId="{CC4EB1E3-C0F3-412C-8AA6-B5C9BE01D2CE}" type="pres">
      <dgm:prSet presAssocID="{9C8A4540-DB2C-4A99-BF36-F6CE0235E332}" presName="spacer" presStyleCnt="0"/>
      <dgm:spPr/>
    </dgm:pt>
    <dgm:pt modelId="{0235BE79-D5DB-4F9A-AD37-7869F5CE9E66}" type="pres">
      <dgm:prSet presAssocID="{0B7166D1-5CF5-496A-8486-69AACB88EC30}" presName="parentText" presStyleLbl="node1" presStyleIdx="1" presStyleCnt="2" custScaleX="100000" custScaleY="89902">
        <dgm:presLayoutVars>
          <dgm:chMax val="0"/>
          <dgm:bulletEnabled val="1"/>
        </dgm:presLayoutVars>
      </dgm:prSet>
      <dgm:spPr/>
    </dgm:pt>
  </dgm:ptLst>
  <dgm:cxnLst>
    <dgm:cxn modelId="{B4C8FC3F-6450-4C70-9674-46CE9AFB9EF7}" type="presOf" srcId="{EA781964-5FE7-41FD-BDED-8D261A370D94}" destId="{2BC3F457-7DF9-4472-A9AE-BE0FA420C8D7}" srcOrd="0" destOrd="0" presId="urn:microsoft.com/office/officeart/2005/8/layout/vList2"/>
    <dgm:cxn modelId="{8ACBC245-781E-4A05-AE48-A1EADFEB1AE0}" type="presOf" srcId="{0B7166D1-5CF5-496A-8486-69AACB88EC30}" destId="{0235BE79-D5DB-4F9A-AD37-7869F5CE9E66}" srcOrd="0" destOrd="0" presId="urn:microsoft.com/office/officeart/2005/8/layout/vList2"/>
    <dgm:cxn modelId="{CD6E744A-BA55-400D-8D4B-D156579A7151}" srcId="{041F1615-01F0-404D-AB3B-0A2ABBB03783}" destId="{EA781964-5FE7-41FD-BDED-8D261A370D94}" srcOrd="0" destOrd="0" parTransId="{E313E131-1884-4696-92C4-7F689A20157F}" sibTransId="{9C8A4540-DB2C-4A99-BF36-F6CE0235E332}"/>
    <dgm:cxn modelId="{C6B1FF78-7F11-455C-AC20-9126CAE6603D}" type="presOf" srcId="{041F1615-01F0-404D-AB3B-0A2ABBB03783}" destId="{7BE385F6-95CB-42F2-9847-BFF734A797CF}" srcOrd="0" destOrd="0" presId="urn:microsoft.com/office/officeart/2005/8/layout/vList2"/>
    <dgm:cxn modelId="{F4A2AADB-DDF4-4FFD-8AA9-33EB03692153}" srcId="{041F1615-01F0-404D-AB3B-0A2ABBB03783}" destId="{0B7166D1-5CF5-496A-8486-69AACB88EC30}" srcOrd="1" destOrd="0" parTransId="{31E4FB82-E9B3-44DE-92DF-6F2F4D6AE172}" sibTransId="{ED4FE3FB-80DE-42D9-A5C0-DE38AB239993}"/>
    <dgm:cxn modelId="{A196DA1B-9349-497C-A11D-B15532CAB39C}" type="presParOf" srcId="{7BE385F6-95CB-42F2-9847-BFF734A797CF}" destId="{2BC3F457-7DF9-4472-A9AE-BE0FA420C8D7}" srcOrd="0" destOrd="0" presId="urn:microsoft.com/office/officeart/2005/8/layout/vList2"/>
    <dgm:cxn modelId="{1DED81A5-F42D-4CFF-8554-EB5810EE73B1}" type="presParOf" srcId="{7BE385F6-95CB-42F2-9847-BFF734A797CF}" destId="{CC4EB1E3-C0F3-412C-8AA6-B5C9BE01D2CE}" srcOrd="1" destOrd="0" presId="urn:microsoft.com/office/officeart/2005/8/layout/vList2"/>
    <dgm:cxn modelId="{2283AAED-647B-4E34-A5A2-9ADBE95B368B}" type="presParOf" srcId="{7BE385F6-95CB-42F2-9847-BFF734A797CF}" destId="{0235BE79-D5DB-4F9A-AD37-7869F5CE9E6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F9A2509-803E-4754-9B18-A95BFE7F2EBA}" type="doc">
      <dgm:prSet loTypeId="urn:microsoft.com/office/officeart/2005/8/layout/vList2" loCatId="list" qsTypeId="urn:microsoft.com/office/officeart/2005/8/quickstyle/simple1" qsCatId="simple" csTypeId="urn:microsoft.com/office/officeart/2005/8/colors/accent3_1" csCatId="accent3"/>
      <dgm:spPr/>
      <dgm:t>
        <a:bodyPr/>
        <a:lstStyle/>
        <a:p>
          <a:pPr rtl="1"/>
          <a:endParaRPr lang="ar-EG"/>
        </a:p>
      </dgm:t>
    </dgm:pt>
    <dgm:pt modelId="{5442A55F-DB82-4656-8ECA-ABA7EFB5FC81}">
      <dgm:prSet custT="1"/>
      <dgm:spPr/>
      <dgm:t>
        <a:bodyPr/>
        <a:lstStyle/>
        <a:p>
          <a:pPr algn="just" rtl="1"/>
          <a:r>
            <a:rPr lang="ar-EG" sz="4400" dirty="0"/>
            <a:t>الاعتماد على رأي الخبراء والاحصائيين وتجاربهم السابقة </a:t>
          </a:r>
        </a:p>
      </dgm:t>
    </dgm:pt>
    <dgm:pt modelId="{C6CD1CE7-E3E9-4851-8AEF-6AB32D9167C2}" type="parTrans" cxnId="{7566A16B-45D3-4A07-88C4-048ACA36CB96}">
      <dgm:prSet/>
      <dgm:spPr/>
      <dgm:t>
        <a:bodyPr/>
        <a:lstStyle/>
        <a:p>
          <a:pPr rtl="1"/>
          <a:endParaRPr lang="ar-EG"/>
        </a:p>
      </dgm:t>
    </dgm:pt>
    <dgm:pt modelId="{77322028-258A-4AE0-9253-025A12B53D58}" type="sibTrans" cxnId="{7566A16B-45D3-4A07-88C4-048ACA36CB96}">
      <dgm:prSet/>
      <dgm:spPr/>
      <dgm:t>
        <a:bodyPr/>
        <a:lstStyle/>
        <a:p>
          <a:pPr rtl="1"/>
          <a:endParaRPr lang="ar-EG"/>
        </a:p>
      </dgm:t>
    </dgm:pt>
    <dgm:pt modelId="{F988C885-513D-4EB9-9BBA-AB681403DD57}">
      <dgm:prSet custT="1"/>
      <dgm:spPr/>
      <dgm:t>
        <a:bodyPr/>
        <a:lstStyle/>
        <a:p>
          <a:pPr algn="just" rtl="1"/>
          <a:r>
            <a:rPr lang="ar-EG" sz="4400" dirty="0"/>
            <a:t>تحديد حجم العينة باتباع بعض القواعد الاحتمالية </a:t>
          </a:r>
        </a:p>
      </dgm:t>
    </dgm:pt>
    <dgm:pt modelId="{3AB40293-84BD-4C3C-9B4C-F6BAC6A81F68}" type="parTrans" cxnId="{9D0DEE3B-2636-4C62-BCFC-7535F3D2598B}">
      <dgm:prSet/>
      <dgm:spPr/>
      <dgm:t>
        <a:bodyPr/>
        <a:lstStyle/>
        <a:p>
          <a:pPr rtl="1"/>
          <a:endParaRPr lang="ar-EG"/>
        </a:p>
      </dgm:t>
    </dgm:pt>
    <dgm:pt modelId="{CC7C6CB9-168F-479F-A0E3-9907700BCD8D}" type="sibTrans" cxnId="{9D0DEE3B-2636-4C62-BCFC-7535F3D2598B}">
      <dgm:prSet/>
      <dgm:spPr/>
      <dgm:t>
        <a:bodyPr/>
        <a:lstStyle/>
        <a:p>
          <a:pPr rtl="1"/>
          <a:endParaRPr lang="ar-EG"/>
        </a:p>
      </dgm:t>
    </dgm:pt>
    <dgm:pt modelId="{A9C4DF01-775F-45E9-ABF5-60412D3E4DF0}" type="pres">
      <dgm:prSet presAssocID="{EF9A2509-803E-4754-9B18-A95BFE7F2EBA}" presName="linear" presStyleCnt="0">
        <dgm:presLayoutVars>
          <dgm:animLvl val="lvl"/>
          <dgm:resizeHandles val="exact"/>
        </dgm:presLayoutVars>
      </dgm:prSet>
      <dgm:spPr/>
    </dgm:pt>
    <dgm:pt modelId="{EE75D468-4FCD-4A7A-8B40-4CCC1DDA6965}" type="pres">
      <dgm:prSet presAssocID="{5442A55F-DB82-4656-8ECA-ABA7EFB5FC81}" presName="parentText" presStyleLbl="node1" presStyleIdx="0" presStyleCnt="2">
        <dgm:presLayoutVars>
          <dgm:chMax val="0"/>
          <dgm:bulletEnabled val="1"/>
        </dgm:presLayoutVars>
      </dgm:prSet>
      <dgm:spPr/>
    </dgm:pt>
    <dgm:pt modelId="{4ABB84E5-3B1F-47EA-9CD4-DCBE86AB65C4}" type="pres">
      <dgm:prSet presAssocID="{77322028-258A-4AE0-9253-025A12B53D58}" presName="spacer" presStyleCnt="0"/>
      <dgm:spPr/>
    </dgm:pt>
    <dgm:pt modelId="{B7D0AD43-CA6E-4F33-97FD-BFB274DE12CB}" type="pres">
      <dgm:prSet presAssocID="{F988C885-513D-4EB9-9BBA-AB681403DD57}" presName="parentText" presStyleLbl="node1" presStyleIdx="1" presStyleCnt="2">
        <dgm:presLayoutVars>
          <dgm:chMax val="0"/>
          <dgm:bulletEnabled val="1"/>
        </dgm:presLayoutVars>
      </dgm:prSet>
      <dgm:spPr/>
    </dgm:pt>
  </dgm:ptLst>
  <dgm:cxnLst>
    <dgm:cxn modelId="{9089A416-2CB7-4757-8035-B0A7D1767A34}" type="presOf" srcId="{F988C885-513D-4EB9-9BBA-AB681403DD57}" destId="{B7D0AD43-CA6E-4F33-97FD-BFB274DE12CB}" srcOrd="0" destOrd="0" presId="urn:microsoft.com/office/officeart/2005/8/layout/vList2"/>
    <dgm:cxn modelId="{9D0DEE3B-2636-4C62-BCFC-7535F3D2598B}" srcId="{EF9A2509-803E-4754-9B18-A95BFE7F2EBA}" destId="{F988C885-513D-4EB9-9BBA-AB681403DD57}" srcOrd="1" destOrd="0" parTransId="{3AB40293-84BD-4C3C-9B4C-F6BAC6A81F68}" sibTransId="{CC7C6CB9-168F-479F-A0E3-9907700BCD8D}"/>
    <dgm:cxn modelId="{7566A16B-45D3-4A07-88C4-048ACA36CB96}" srcId="{EF9A2509-803E-4754-9B18-A95BFE7F2EBA}" destId="{5442A55F-DB82-4656-8ECA-ABA7EFB5FC81}" srcOrd="0" destOrd="0" parTransId="{C6CD1CE7-E3E9-4851-8AEF-6AB32D9167C2}" sibTransId="{77322028-258A-4AE0-9253-025A12B53D58}"/>
    <dgm:cxn modelId="{3C8C477E-8403-44BC-9AEB-A72DD7D30DEB}" type="presOf" srcId="{EF9A2509-803E-4754-9B18-A95BFE7F2EBA}" destId="{A9C4DF01-775F-45E9-ABF5-60412D3E4DF0}" srcOrd="0" destOrd="0" presId="urn:microsoft.com/office/officeart/2005/8/layout/vList2"/>
    <dgm:cxn modelId="{DEB96AC9-2812-4EE9-863B-5A0AEF1C60B5}" type="presOf" srcId="{5442A55F-DB82-4656-8ECA-ABA7EFB5FC81}" destId="{EE75D468-4FCD-4A7A-8B40-4CCC1DDA6965}" srcOrd="0" destOrd="0" presId="urn:microsoft.com/office/officeart/2005/8/layout/vList2"/>
    <dgm:cxn modelId="{E5A84621-D0AD-4D7A-A8F8-F4B9C47835F7}" type="presParOf" srcId="{A9C4DF01-775F-45E9-ABF5-60412D3E4DF0}" destId="{EE75D468-4FCD-4A7A-8B40-4CCC1DDA6965}" srcOrd="0" destOrd="0" presId="urn:microsoft.com/office/officeart/2005/8/layout/vList2"/>
    <dgm:cxn modelId="{D4AAD44C-96D5-4DEF-B2AA-265E9691F7B9}" type="presParOf" srcId="{A9C4DF01-775F-45E9-ABF5-60412D3E4DF0}" destId="{4ABB84E5-3B1F-47EA-9CD4-DCBE86AB65C4}" srcOrd="1" destOrd="0" presId="urn:microsoft.com/office/officeart/2005/8/layout/vList2"/>
    <dgm:cxn modelId="{D8964CBE-62C7-4DBE-9EDA-332391638066}" type="presParOf" srcId="{A9C4DF01-775F-45E9-ABF5-60412D3E4DF0}" destId="{B7D0AD43-CA6E-4F33-97FD-BFB274DE12CB}"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8EDF134-506F-4311-8E5D-0244F3EC1614}" type="doc">
      <dgm:prSet loTypeId="urn:microsoft.com/office/officeart/2005/8/layout/vList2" loCatId="list" qsTypeId="urn:microsoft.com/office/officeart/2005/8/quickstyle/simple1" qsCatId="simple" csTypeId="urn:microsoft.com/office/officeart/2005/8/colors/accent3_1" csCatId="accent3"/>
      <dgm:spPr/>
      <dgm:t>
        <a:bodyPr/>
        <a:lstStyle/>
        <a:p>
          <a:pPr rtl="1"/>
          <a:endParaRPr lang="ar-EG"/>
        </a:p>
      </dgm:t>
    </dgm:pt>
    <dgm:pt modelId="{8A1B33CD-CBCA-4FD7-A7B9-C5A5006B6D39}">
      <dgm:prSet/>
      <dgm:spPr/>
      <dgm:t>
        <a:bodyPr/>
        <a:lstStyle/>
        <a:p>
          <a:pPr rtl="1"/>
          <a:r>
            <a:rPr lang="ar-EG"/>
            <a:t>يعتبر حجم العينة من ( 30 إلى أقل من 500) مقبولا لكثير من البحوث </a:t>
          </a:r>
        </a:p>
      </dgm:t>
    </dgm:pt>
    <dgm:pt modelId="{D573A8E2-2FDF-4692-8A43-DA19656E44F7}" type="parTrans" cxnId="{437B6511-8416-42AA-97C0-E24EBF52F6AB}">
      <dgm:prSet/>
      <dgm:spPr/>
      <dgm:t>
        <a:bodyPr/>
        <a:lstStyle/>
        <a:p>
          <a:pPr rtl="1"/>
          <a:endParaRPr lang="ar-EG"/>
        </a:p>
      </dgm:t>
    </dgm:pt>
    <dgm:pt modelId="{10B705C6-E0A4-4F46-9B10-A3D8B9E236D9}" type="sibTrans" cxnId="{437B6511-8416-42AA-97C0-E24EBF52F6AB}">
      <dgm:prSet/>
      <dgm:spPr/>
      <dgm:t>
        <a:bodyPr/>
        <a:lstStyle/>
        <a:p>
          <a:pPr rtl="1"/>
          <a:endParaRPr lang="ar-EG"/>
        </a:p>
      </dgm:t>
    </dgm:pt>
    <dgm:pt modelId="{2F974FAF-ECC1-4621-A4BB-E4F66BAF6CB0}">
      <dgm:prSet/>
      <dgm:spPr/>
      <dgm:t>
        <a:bodyPr/>
        <a:lstStyle/>
        <a:p>
          <a:pPr rtl="1"/>
          <a:r>
            <a:rPr lang="ar-EG" dirty="0"/>
            <a:t>عند تقسيم العينة إلى أجزاء ( ذكور، وإناث، السنة الأولى ، الثانية، الثالثة ، ....) فيكون الحد الأدنى لحجم العينة (30) وحدة لكل فئة من الفئات. </a:t>
          </a:r>
        </a:p>
      </dgm:t>
    </dgm:pt>
    <dgm:pt modelId="{58C41C3E-950D-4ABD-AE6E-CF9174922938}" type="parTrans" cxnId="{577725B3-0B7C-4FD0-9BD1-3706BFAD4722}">
      <dgm:prSet/>
      <dgm:spPr/>
      <dgm:t>
        <a:bodyPr/>
        <a:lstStyle/>
        <a:p>
          <a:pPr rtl="1"/>
          <a:endParaRPr lang="ar-EG"/>
        </a:p>
      </dgm:t>
    </dgm:pt>
    <dgm:pt modelId="{23854357-9A49-4E73-AE5F-E87614DD6832}" type="sibTrans" cxnId="{577725B3-0B7C-4FD0-9BD1-3706BFAD4722}">
      <dgm:prSet/>
      <dgm:spPr/>
      <dgm:t>
        <a:bodyPr/>
        <a:lstStyle/>
        <a:p>
          <a:pPr rtl="1"/>
          <a:endParaRPr lang="ar-EG"/>
        </a:p>
      </dgm:t>
    </dgm:pt>
    <dgm:pt modelId="{E6776E40-BFC6-4F08-8E08-82E6BC0DACF4}">
      <dgm:prSet/>
      <dgm:spPr/>
      <dgm:t>
        <a:bodyPr/>
        <a:lstStyle/>
        <a:p>
          <a:pPr rtl="1"/>
          <a:r>
            <a:rPr lang="ar-EG"/>
            <a:t>في البحوث المتغيرات المتعددة ( أكثر من متغير ) ، فإن حجم العينة المطلوب يجب ألا يقل عن ( 10 أضعاف) عدد متغيرات الدراسة. </a:t>
          </a:r>
        </a:p>
      </dgm:t>
    </dgm:pt>
    <dgm:pt modelId="{DFA887EA-05FA-421F-B254-E9E9D13895FF}" type="parTrans" cxnId="{78256C7B-9295-491E-BAF9-E8A7CB1EE90D}">
      <dgm:prSet/>
      <dgm:spPr/>
      <dgm:t>
        <a:bodyPr/>
        <a:lstStyle/>
        <a:p>
          <a:pPr rtl="1"/>
          <a:endParaRPr lang="ar-EG"/>
        </a:p>
      </dgm:t>
    </dgm:pt>
    <dgm:pt modelId="{CC7F42AE-DA8D-46E8-9ACC-FBDC765087BC}" type="sibTrans" cxnId="{78256C7B-9295-491E-BAF9-E8A7CB1EE90D}">
      <dgm:prSet/>
      <dgm:spPr/>
      <dgm:t>
        <a:bodyPr/>
        <a:lstStyle/>
        <a:p>
          <a:pPr rtl="1"/>
          <a:endParaRPr lang="ar-EG"/>
        </a:p>
      </dgm:t>
    </dgm:pt>
    <dgm:pt modelId="{4589DA83-5EDF-45DC-BB5F-07AEDA8A9AFB}">
      <dgm:prSet/>
      <dgm:spPr/>
      <dgm:t>
        <a:bodyPr/>
        <a:lstStyle/>
        <a:p>
          <a:pPr rtl="1"/>
          <a:r>
            <a:rPr lang="ar-EG"/>
            <a:t>في بحوث التجارب البسيطة التي تتمتع بتحكم كبير ، يمكن أخذ عينة صغيرة يتراوح حجمها بين ( 10 – 20) مفردة. </a:t>
          </a:r>
        </a:p>
      </dgm:t>
    </dgm:pt>
    <dgm:pt modelId="{A0DD0096-0673-4BE3-87CC-081F88BCDD95}" type="parTrans" cxnId="{FB5F4725-273A-4E46-87A1-EFC17093217F}">
      <dgm:prSet/>
      <dgm:spPr/>
      <dgm:t>
        <a:bodyPr/>
        <a:lstStyle/>
        <a:p>
          <a:pPr rtl="1"/>
          <a:endParaRPr lang="ar-EG"/>
        </a:p>
      </dgm:t>
    </dgm:pt>
    <dgm:pt modelId="{B0166A3F-FAD5-4F9C-BC68-E8A673A83452}" type="sibTrans" cxnId="{FB5F4725-273A-4E46-87A1-EFC17093217F}">
      <dgm:prSet/>
      <dgm:spPr/>
      <dgm:t>
        <a:bodyPr/>
        <a:lstStyle/>
        <a:p>
          <a:pPr rtl="1"/>
          <a:endParaRPr lang="ar-EG"/>
        </a:p>
      </dgm:t>
    </dgm:pt>
    <dgm:pt modelId="{F7DB14DF-8A6E-4445-8FCB-7B036EF81A30}" type="pres">
      <dgm:prSet presAssocID="{E8EDF134-506F-4311-8E5D-0244F3EC1614}" presName="linear" presStyleCnt="0">
        <dgm:presLayoutVars>
          <dgm:animLvl val="lvl"/>
          <dgm:resizeHandles val="exact"/>
        </dgm:presLayoutVars>
      </dgm:prSet>
      <dgm:spPr/>
    </dgm:pt>
    <dgm:pt modelId="{89D55276-02B1-4EB6-A715-74D13C3010A2}" type="pres">
      <dgm:prSet presAssocID="{8A1B33CD-CBCA-4FD7-A7B9-C5A5006B6D39}" presName="parentText" presStyleLbl="node1" presStyleIdx="0" presStyleCnt="4">
        <dgm:presLayoutVars>
          <dgm:chMax val="0"/>
          <dgm:bulletEnabled val="1"/>
        </dgm:presLayoutVars>
      </dgm:prSet>
      <dgm:spPr/>
    </dgm:pt>
    <dgm:pt modelId="{D4EEA64A-2455-41C0-BEF9-07E0C6C9FF01}" type="pres">
      <dgm:prSet presAssocID="{10B705C6-E0A4-4F46-9B10-A3D8B9E236D9}" presName="spacer" presStyleCnt="0"/>
      <dgm:spPr/>
    </dgm:pt>
    <dgm:pt modelId="{5727E78C-150E-4E76-8F22-4F2F43AFE0E3}" type="pres">
      <dgm:prSet presAssocID="{2F974FAF-ECC1-4621-A4BB-E4F66BAF6CB0}" presName="parentText" presStyleLbl="node1" presStyleIdx="1" presStyleCnt="4">
        <dgm:presLayoutVars>
          <dgm:chMax val="0"/>
          <dgm:bulletEnabled val="1"/>
        </dgm:presLayoutVars>
      </dgm:prSet>
      <dgm:spPr/>
    </dgm:pt>
    <dgm:pt modelId="{A5B0BD1A-E082-4080-9591-514059F406DC}" type="pres">
      <dgm:prSet presAssocID="{23854357-9A49-4E73-AE5F-E87614DD6832}" presName="spacer" presStyleCnt="0"/>
      <dgm:spPr/>
    </dgm:pt>
    <dgm:pt modelId="{CC5F59D1-D248-457E-83E0-F684663FB735}" type="pres">
      <dgm:prSet presAssocID="{E6776E40-BFC6-4F08-8E08-82E6BC0DACF4}" presName="parentText" presStyleLbl="node1" presStyleIdx="2" presStyleCnt="4">
        <dgm:presLayoutVars>
          <dgm:chMax val="0"/>
          <dgm:bulletEnabled val="1"/>
        </dgm:presLayoutVars>
      </dgm:prSet>
      <dgm:spPr/>
    </dgm:pt>
    <dgm:pt modelId="{757F237C-4964-42BA-80F3-3B5375CE4433}" type="pres">
      <dgm:prSet presAssocID="{CC7F42AE-DA8D-46E8-9ACC-FBDC765087BC}" presName="spacer" presStyleCnt="0"/>
      <dgm:spPr/>
    </dgm:pt>
    <dgm:pt modelId="{6540DF95-4608-4F2E-9DC5-7FAF255495FA}" type="pres">
      <dgm:prSet presAssocID="{4589DA83-5EDF-45DC-BB5F-07AEDA8A9AFB}" presName="parentText" presStyleLbl="node1" presStyleIdx="3" presStyleCnt="4">
        <dgm:presLayoutVars>
          <dgm:chMax val="0"/>
          <dgm:bulletEnabled val="1"/>
        </dgm:presLayoutVars>
      </dgm:prSet>
      <dgm:spPr/>
    </dgm:pt>
  </dgm:ptLst>
  <dgm:cxnLst>
    <dgm:cxn modelId="{437B6511-8416-42AA-97C0-E24EBF52F6AB}" srcId="{E8EDF134-506F-4311-8E5D-0244F3EC1614}" destId="{8A1B33CD-CBCA-4FD7-A7B9-C5A5006B6D39}" srcOrd="0" destOrd="0" parTransId="{D573A8E2-2FDF-4692-8A43-DA19656E44F7}" sibTransId="{10B705C6-E0A4-4F46-9B10-A3D8B9E236D9}"/>
    <dgm:cxn modelId="{FB5F4725-273A-4E46-87A1-EFC17093217F}" srcId="{E8EDF134-506F-4311-8E5D-0244F3EC1614}" destId="{4589DA83-5EDF-45DC-BB5F-07AEDA8A9AFB}" srcOrd="3" destOrd="0" parTransId="{A0DD0096-0673-4BE3-87CC-081F88BCDD95}" sibTransId="{B0166A3F-FAD5-4F9C-BC68-E8A673A83452}"/>
    <dgm:cxn modelId="{9E59403A-C90E-4B29-9A1A-83E34D0B2CCC}" type="presOf" srcId="{2F974FAF-ECC1-4621-A4BB-E4F66BAF6CB0}" destId="{5727E78C-150E-4E76-8F22-4F2F43AFE0E3}" srcOrd="0" destOrd="0" presId="urn:microsoft.com/office/officeart/2005/8/layout/vList2"/>
    <dgm:cxn modelId="{488FC044-412D-4C85-90F4-07C0B6C71364}" type="presOf" srcId="{E8EDF134-506F-4311-8E5D-0244F3EC1614}" destId="{F7DB14DF-8A6E-4445-8FCB-7B036EF81A30}" srcOrd="0" destOrd="0" presId="urn:microsoft.com/office/officeart/2005/8/layout/vList2"/>
    <dgm:cxn modelId="{6EED2C52-6B1F-47AC-8BBB-398EC0DA47D4}" type="presOf" srcId="{E6776E40-BFC6-4F08-8E08-82E6BC0DACF4}" destId="{CC5F59D1-D248-457E-83E0-F684663FB735}" srcOrd="0" destOrd="0" presId="urn:microsoft.com/office/officeart/2005/8/layout/vList2"/>
    <dgm:cxn modelId="{78256C7B-9295-491E-BAF9-E8A7CB1EE90D}" srcId="{E8EDF134-506F-4311-8E5D-0244F3EC1614}" destId="{E6776E40-BFC6-4F08-8E08-82E6BC0DACF4}" srcOrd="2" destOrd="0" parTransId="{DFA887EA-05FA-421F-B254-E9E9D13895FF}" sibTransId="{CC7F42AE-DA8D-46E8-9ACC-FBDC765087BC}"/>
    <dgm:cxn modelId="{577725B3-0B7C-4FD0-9BD1-3706BFAD4722}" srcId="{E8EDF134-506F-4311-8E5D-0244F3EC1614}" destId="{2F974FAF-ECC1-4621-A4BB-E4F66BAF6CB0}" srcOrd="1" destOrd="0" parTransId="{58C41C3E-950D-4ABD-AE6E-CF9174922938}" sibTransId="{23854357-9A49-4E73-AE5F-E87614DD6832}"/>
    <dgm:cxn modelId="{C1F3A6C1-E1CE-489C-AB17-5A126B404B5E}" type="presOf" srcId="{8A1B33CD-CBCA-4FD7-A7B9-C5A5006B6D39}" destId="{89D55276-02B1-4EB6-A715-74D13C3010A2}" srcOrd="0" destOrd="0" presId="urn:microsoft.com/office/officeart/2005/8/layout/vList2"/>
    <dgm:cxn modelId="{E354ADC9-992C-4701-87A6-626D6D6E24F7}" type="presOf" srcId="{4589DA83-5EDF-45DC-BB5F-07AEDA8A9AFB}" destId="{6540DF95-4608-4F2E-9DC5-7FAF255495FA}" srcOrd="0" destOrd="0" presId="urn:microsoft.com/office/officeart/2005/8/layout/vList2"/>
    <dgm:cxn modelId="{1E8F70B0-80E4-4FF6-BA07-258C5944B1D7}" type="presParOf" srcId="{F7DB14DF-8A6E-4445-8FCB-7B036EF81A30}" destId="{89D55276-02B1-4EB6-A715-74D13C3010A2}" srcOrd="0" destOrd="0" presId="urn:microsoft.com/office/officeart/2005/8/layout/vList2"/>
    <dgm:cxn modelId="{42B89689-8A69-4190-AEE0-4E6A5FED8664}" type="presParOf" srcId="{F7DB14DF-8A6E-4445-8FCB-7B036EF81A30}" destId="{D4EEA64A-2455-41C0-BEF9-07E0C6C9FF01}" srcOrd="1" destOrd="0" presId="urn:microsoft.com/office/officeart/2005/8/layout/vList2"/>
    <dgm:cxn modelId="{09639328-5C22-49A1-832F-B766CD353104}" type="presParOf" srcId="{F7DB14DF-8A6E-4445-8FCB-7B036EF81A30}" destId="{5727E78C-150E-4E76-8F22-4F2F43AFE0E3}" srcOrd="2" destOrd="0" presId="urn:microsoft.com/office/officeart/2005/8/layout/vList2"/>
    <dgm:cxn modelId="{999E702C-F174-486B-A45D-EFF74F14CC4E}" type="presParOf" srcId="{F7DB14DF-8A6E-4445-8FCB-7B036EF81A30}" destId="{A5B0BD1A-E082-4080-9591-514059F406DC}" srcOrd="3" destOrd="0" presId="urn:microsoft.com/office/officeart/2005/8/layout/vList2"/>
    <dgm:cxn modelId="{B05AFDAD-4207-4AA7-A7B5-7A33DBF7CD73}" type="presParOf" srcId="{F7DB14DF-8A6E-4445-8FCB-7B036EF81A30}" destId="{CC5F59D1-D248-457E-83E0-F684663FB735}" srcOrd="4" destOrd="0" presId="urn:microsoft.com/office/officeart/2005/8/layout/vList2"/>
    <dgm:cxn modelId="{0CEC2EBC-FAFC-4CD5-8FB3-01B2995F4426}" type="presParOf" srcId="{F7DB14DF-8A6E-4445-8FCB-7B036EF81A30}" destId="{757F237C-4964-42BA-80F3-3B5375CE4433}" srcOrd="5" destOrd="0" presId="urn:microsoft.com/office/officeart/2005/8/layout/vList2"/>
    <dgm:cxn modelId="{61D7293A-C8E5-46EA-8949-D4A18AA95B89}" type="presParOf" srcId="{F7DB14DF-8A6E-4445-8FCB-7B036EF81A30}" destId="{6540DF95-4608-4F2E-9DC5-7FAF255495FA}"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79B7755-F56F-4069-9F8F-FDE993BDEA47}" type="doc">
      <dgm:prSet loTypeId="urn:microsoft.com/office/officeart/2005/8/layout/vList2" loCatId="list" qsTypeId="urn:microsoft.com/office/officeart/2005/8/quickstyle/simple1" qsCatId="simple" csTypeId="urn:microsoft.com/office/officeart/2005/8/colors/accent3_1" csCatId="accent3"/>
      <dgm:spPr/>
      <dgm:t>
        <a:bodyPr/>
        <a:lstStyle/>
        <a:p>
          <a:pPr rtl="1"/>
          <a:endParaRPr lang="ar-EG"/>
        </a:p>
      </dgm:t>
    </dgm:pt>
    <dgm:pt modelId="{7035EBFB-1AB3-44A7-9F17-AEC1269EA093}">
      <dgm:prSet custT="1"/>
      <dgm:spPr/>
      <dgm:t>
        <a:bodyPr/>
        <a:lstStyle/>
        <a:p>
          <a:pPr rtl="1"/>
          <a:r>
            <a:rPr lang="ar-EG" sz="2800" dirty="0"/>
            <a:t>في البحوث الارتباطية </a:t>
          </a:r>
          <a:r>
            <a:rPr lang="en-US" sz="2800" dirty="0"/>
            <a:t>Correlation Research </a:t>
          </a:r>
          <a:r>
            <a:rPr lang="ar-EG" sz="2800" dirty="0"/>
            <a:t> يكون 30 مشاهدة لكل متغير في البحث </a:t>
          </a:r>
        </a:p>
      </dgm:t>
    </dgm:pt>
    <dgm:pt modelId="{E3C3FC5E-8806-4D04-B795-914F7780C1FA}" type="parTrans" cxnId="{AAF2DB1B-DAEB-4390-84BB-8D696F5B56E6}">
      <dgm:prSet/>
      <dgm:spPr/>
      <dgm:t>
        <a:bodyPr/>
        <a:lstStyle/>
        <a:p>
          <a:pPr rtl="1"/>
          <a:endParaRPr lang="ar-EG"/>
        </a:p>
      </dgm:t>
    </dgm:pt>
    <dgm:pt modelId="{4E350C9E-383D-493D-A84D-9CB25A2FB6BC}" type="sibTrans" cxnId="{AAF2DB1B-DAEB-4390-84BB-8D696F5B56E6}">
      <dgm:prSet/>
      <dgm:spPr/>
      <dgm:t>
        <a:bodyPr/>
        <a:lstStyle/>
        <a:p>
          <a:pPr rtl="1"/>
          <a:endParaRPr lang="ar-EG"/>
        </a:p>
      </dgm:t>
    </dgm:pt>
    <dgm:pt modelId="{5D69785A-509B-4793-9DEE-8596805D26E9}">
      <dgm:prSet custT="1"/>
      <dgm:spPr/>
      <dgm:t>
        <a:bodyPr/>
        <a:lstStyle/>
        <a:p>
          <a:pPr rtl="1"/>
          <a:r>
            <a:rPr lang="ar-EG" sz="2800" dirty="0"/>
            <a:t>البحوث التجريبية </a:t>
          </a:r>
          <a:r>
            <a:rPr lang="en-US" sz="2800" dirty="0"/>
            <a:t>  Experimental Research</a:t>
          </a:r>
          <a:r>
            <a:rPr lang="ar-EG" sz="2800" dirty="0"/>
            <a:t>يكون 15 فردا من كل مجموعة تدخل البحث. </a:t>
          </a:r>
        </a:p>
      </dgm:t>
    </dgm:pt>
    <dgm:pt modelId="{E81ED25E-FB0D-4C62-BC88-A21B6B8604A1}" type="parTrans" cxnId="{14FBBFCD-CB46-4198-A095-9040AF93CF6B}">
      <dgm:prSet/>
      <dgm:spPr/>
      <dgm:t>
        <a:bodyPr/>
        <a:lstStyle/>
        <a:p>
          <a:pPr rtl="1"/>
          <a:endParaRPr lang="ar-EG"/>
        </a:p>
      </dgm:t>
    </dgm:pt>
    <dgm:pt modelId="{594FD290-C9E3-4190-A2A0-E27288D87707}" type="sibTrans" cxnId="{14FBBFCD-CB46-4198-A095-9040AF93CF6B}">
      <dgm:prSet/>
      <dgm:spPr/>
      <dgm:t>
        <a:bodyPr/>
        <a:lstStyle/>
        <a:p>
          <a:pPr rtl="1"/>
          <a:endParaRPr lang="ar-EG"/>
        </a:p>
      </dgm:t>
    </dgm:pt>
    <dgm:pt modelId="{745979AB-C5E5-4BE6-983F-9F48B397FFC3}">
      <dgm:prSet custT="1"/>
      <dgm:spPr/>
      <dgm:t>
        <a:bodyPr/>
        <a:lstStyle/>
        <a:p>
          <a:pPr rtl="1"/>
          <a:r>
            <a:rPr lang="ar-EG" sz="2800" dirty="0"/>
            <a:t>في البحوث المسحية ( </a:t>
          </a:r>
          <a:r>
            <a:rPr lang="en-US" sz="2800" dirty="0"/>
            <a:t>Survey Research</a:t>
          </a:r>
          <a:r>
            <a:rPr lang="ar-EG" sz="2800" dirty="0"/>
            <a:t> ) فإن حجم العينة المطلوب لا يقل عن ( 5- 20 % ) من أفراد المجتمع الكلي </a:t>
          </a:r>
          <a:r>
            <a:rPr lang="ar-EG" sz="500" dirty="0"/>
            <a:t>. </a:t>
          </a:r>
        </a:p>
      </dgm:t>
    </dgm:pt>
    <dgm:pt modelId="{6B7555B2-E459-46B9-B9A8-CCF1328B24A5}" type="parTrans" cxnId="{BD19CD9C-D4B1-43D4-B6CC-84F5B9070B13}">
      <dgm:prSet/>
      <dgm:spPr/>
      <dgm:t>
        <a:bodyPr/>
        <a:lstStyle/>
        <a:p>
          <a:pPr rtl="1"/>
          <a:endParaRPr lang="ar-EG"/>
        </a:p>
      </dgm:t>
    </dgm:pt>
    <dgm:pt modelId="{3817AAAF-7974-485D-8CEB-A7814836E2A2}" type="sibTrans" cxnId="{BD19CD9C-D4B1-43D4-B6CC-84F5B9070B13}">
      <dgm:prSet/>
      <dgm:spPr/>
      <dgm:t>
        <a:bodyPr/>
        <a:lstStyle/>
        <a:p>
          <a:pPr rtl="1"/>
          <a:endParaRPr lang="ar-EG"/>
        </a:p>
      </dgm:t>
    </dgm:pt>
    <dgm:pt modelId="{028DFE4C-CF59-436B-9874-E5D6B108A0E7}">
      <dgm:prSet custT="1"/>
      <dgm:spPr/>
      <dgm:t>
        <a:bodyPr/>
        <a:lstStyle/>
        <a:p>
          <a:pPr rtl="1"/>
          <a:r>
            <a:rPr lang="ar-EG" sz="2800" dirty="0"/>
            <a:t>يعتبر حجم العينة ( 5 %) أو أكثر من المجتمع مناسبة في العينات الاحتمالية. </a:t>
          </a:r>
        </a:p>
      </dgm:t>
    </dgm:pt>
    <dgm:pt modelId="{43EF30D5-F9E1-46C6-BACC-150435C62328}" type="parTrans" cxnId="{8D61B7F0-27B8-4A45-954C-0D272B530E5C}">
      <dgm:prSet/>
      <dgm:spPr/>
      <dgm:t>
        <a:bodyPr/>
        <a:lstStyle/>
        <a:p>
          <a:pPr rtl="1"/>
          <a:endParaRPr lang="ar-EG"/>
        </a:p>
      </dgm:t>
    </dgm:pt>
    <dgm:pt modelId="{9153C642-9EF2-4327-880D-072417610198}" type="sibTrans" cxnId="{8D61B7F0-27B8-4A45-954C-0D272B530E5C}">
      <dgm:prSet/>
      <dgm:spPr/>
      <dgm:t>
        <a:bodyPr/>
        <a:lstStyle/>
        <a:p>
          <a:pPr rtl="1"/>
          <a:endParaRPr lang="ar-EG"/>
        </a:p>
      </dgm:t>
    </dgm:pt>
    <dgm:pt modelId="{7B8D57E3-4687-4EA7-BA1C-022AA880B603}">
      <dgm:prSet custT="1"/>
      <dgm:spPr/>
      <dgm:t>
        <a:bodyPr/>
        <a:lstStyle/>
        <a:p>
          <a:pPr rtl="1"/>
          <a:r>
            <a:rPr lang="ar-EG" sz="2800" dirty="0"/>
            <a:t>يعتبر المجتمع من ( 500 – 1000) فرد مجتمع صغير نسبيا. </a:t>
          </a:r>
        </a:p>
      </dgm:t>
    </dgm:pt>
    <dgm:pt modelId="{9D80D715-CF9F-4C1A-8349-68D661AD22CF}" type="parTrans" cxnId="{71632B9C-C02E-4ADA-9D41-6958990578C7}">
      <dgm:prSet/>
      <dgm:spPr/>
      <dgm:t>
        <a:bodyPr/>
        <a:lstStyle/>
        <a:p>
          <a:pPr rtl="1"/>
          <a:endParaRPr lang="ar-EG"/>
        </a:p>
      </dgm:t>
    </dgm:pt>
    <dgm:pt modelId="{74F42120-7427-4313-A548-0F9AB075A078}" type="sibTrans" cxnId="{71632B9C-C02E-4ADA-9D41-6958990578C7}">
      <dgm:prSet/>
      <dgm:spPr/>
      <dgm:t>
        <a:bodyPr/>
        <a:lstStyle/>
        <a:p>
          <a:pPr rtl="1"/>
          <a:endParaRPr lang="ar-EG"/>
        </a:p>
      </dgm:t>
    </dgm:pt>
    <dgm:pt modelId="{A61D46BF-DF81-4908-B950-B140E1D0C81C}" type="pres">
      <dgm:prSet presAssocID="{679B7755-F56F-4069-9F8F-FDE993BDEA47}" presName="linear" presStyleCnt="0">
        <dgm:presLayoutVars>
          <dgm:animLvl val="lvl"/>
          <dgm:resizeHandles val="exact"/>
        </dgm:presLayoutVars>
      </dgm:prSet>
      <dgm:spPr/>
    </dgm:pt>
    <dgm:pt modelId="{245DF92D-B994-4F4A-98DB-A2717F3EB86A}" type="pres">
      <dgm:prSet presAssocID="{7035EBFB-1AB3-44A7-9F17-AEC1269EA093}" presName="parentText" presStyleLbl="node1" presStyleIdx="0" presStyleCnt="5">
        <dgm:presLayoutVars>
          <dgm:chMax val="0"/>
          <dgm:bulletEnabled val="1"/>
        </dgm:presLayoutVars>
      </dgm:prSet>
      <dgm:spPr/>
    </dgm:pt>
    <dgm:pt modelId="{39347792-56A1-420C-99C0-5A11ADF4547D}" type="pres">
      <dgm:prSet presAssocID="{4E350C9E-383D-493D-A84D-9CB25A2FB6BC}" presName="spacer" presStyleCnt="0"/>
      <dgm:spPr/>
    </dgm:pt>
    <dgm:pt modelId="{58AAC3BC-CDF9-41C6-8ED1-9847F4D91451}" type="pres">
      <dgm:prSet presAssocID="{5D69785A-509B-4793-9DEE-8596805D26E9}" presName="parentText" presStyleLbl="node1" presStyleIdx="1" presStyleCnt="5">
        <dgm:presLayoutVars>
          <dgm:chMax val="0"/>
          <dgm:bulletEnabled val="1"/>
        </dgm:presLayoutVars>
      </dgm:prSet>
      <dgm:spPr/>
    </dgm:pt>
    <dgm:pt modelId="{2472015A-1BF1-492B-A853-051370A070E3}" type="pres">
      <dgm:prSet presAssocID="{594FD290-C9E3-4190-A2A0-E27288D87707}" presName="spacer" presStyleCnt="0"/>
      <dgm:spPr/>
    </dgm:pt>
    <dgm:pt modelId="{F5376A41-2F57-410B-BAC6-0128E7C51ADC}" type="pres">
      <dgm:prSet presAssocID="{745979AB-C5E5-4BE6-983F-9F48B397FFC3}" presName="parentText" presStyleLbl="node1" presStyleIdx="2" presStyleCnt="5">
        <dgm:presLayoutVars>
          <dgm:chMax val="0"/>
          <dgm:bulletEnabled val="1"/>
        </dgm:presLayoutVars>
      </dgm:prSet>
      <dgm:spPr/>
    </dgm:pt>
    <dgm:pt modelId="{1460E29F-7D95-45EB-9AFB-38BA06A8D581}" type="pres">
      <dgm:prSet presAssocID="{3817AAAF-7974-485D-8CEB-A7814836E2A2}" presName="spacer" presStyleCnt="0"/>
      <dgm:spPr/>
    </dgm:pt>
    <dgm:pt modelId="{7B99530F-B116-440D-B837-A4B3225CCF3D}" type="pres">
      <dgm:prSet presAssocID="{028DFE4C-CF59-436B-9874-E5D6B108A0E7}" presName="parentText" presStyleLbl="node1" presStyleIdx="3" presStyleCnt="5">
        <dgm:presLayoutVars>
          <dgm:chMax val="0"/>
          <dgm:bulletEnabled val="1"/>
        </dgm:presLayoutVars>
      </dgm:prSet>
      <dgm:spPr/>
    </dgm:pt>
    <dgm:pt modelId="{8ADD8E89-CBF0-4CF5-B7AE-1B1E3B61ED44}" type="pres">
      <dgm:prSet presAssocID="{9153C642-9EF2-4327-880D-072417610198}" presName="spacer" presStyleCnt="0"/>
      <dgm:spPr/>
    </dgm:pt>
    <dgm:pt modelId="{17870C2A-0E19-4B76-BFAB-97D329B2579A}" type="pres">
      <dgm:prSet presAssocID="{7B8D57E3-4687-4EA7-BA1C-022AA880B603}" presName="parentText" presStyleLbl="node1" presStyleIdx="4" presStyleCnt="5">
        <dgm:presLayoutVars>
          <dgm:chMax val="0"/>
          <dgm:bulletEnabled val="1"/>
        </dgm:presLayoutVars>
      </dgm:prSet>
      <dgm:spPr/>
    </dgm:pt>
  </dgm:ptLst>
  <dgm:cxnLst>
    <dgm:cxn modelId="{AAF2DB1B-DAEB-4390-84BB-8D696F5B56E6}" srcId="{679B7755-F56F-4069-9F8F-FDE993BDEA47}" destId="{7035EBFB-1AB3-44A7-9F17-AEC1269EA093}" srcOrd="0" destOrd="0" parTransId="{E3C3FC5E-8806-4D04-B795-914F7780C1FA}" sibTransId="{4E350C9E-383D-493D-A84D-9CB25A2FB6BC}"/>
    <dgm:cxn modelId="{A97BF71F-41FE-4AAC-AC06-5EF2BC1FEBB0}" type="presOf" srcId="{745979AB-C5E5-4BE6-983F-9F48B397FFC3}" destId="{F5376A41-2F57-410B-BAC6-0128E7C51ADC}" srcOrd="0" destOrd="0" presId="urn:microsoft.com/office/officeart/2005/8/layout/vList2"/>
    <dgm:cxn modelId="{FF16D747-9F81-4F64-856C-83BFB385FDBF}" type="presOf" srcId="{7035EBFB-1AB3-44A7-9F17-AEC1269EA093}" destId="{245DF92D-B994-4F4A-98DB-A2717F3EB86A}" srcOrd="0" destOrd="0" presId="urn:microsoft.com/office/officeart/2005/8/layout/vList2"/>
    <dgm:cxn modelId="{F3B3058F-61E7-4CA6-BC2B-53D6C02DD9A1}" type="presOf" srcId="{7B8D57E3-4687-4EA7-BA1C-022AA880B603}" destId="{17870C2A-0E19-4B76-BFAB-97D329B2579A}" srcOrd="0" destOrd="0" presId="urn:microsoft.com/office/officeart/2005/8/layout/vList2"/>
    <dgm:cxn modelId="{71632B9C-C02E-4ADA-9D41-6958990578C7}" srcId="{679B7755-F56F-4069-9F8F-FDE993BDEA47}" destId="{7B8D57E3-4687-4EA7-BA1C-022AA880B603}" srcOrd="4" destOrd="0" parTransId="{9D80D715-CF9F-4C1A-8349-68D661AD22CF}" sibTransId="{74F42120-7427-4313-A548-0F9AB075A078}"/>
    <dgm:cxn modelId="{BD19CD9C-D4B1-43D4-B6CC-84F5B9070B13}" srcId="{679B7755-F56F-4069-9F8F-FDE993BDEA47}" destId="{745979AB-C5E5-4BE6-983F-9F48B397FFC3}" srcOrd="2" destOrd="0" parTransId="{6B7555B2-E459-46B9-B9A8-CCF1328B24A5}" sibTransId="{3817AAAF-7974-485D-8CEB-A7814836E2A2}"/>
    <dgm:cxn modelId="{BCF05FAA-A186-4AB1-9234-5E54D51E6790}" type="presOf" srcId="{679B7755-F56F-4069-9F8F-FDE993BDEA47}" destId="{A61D46BF-DF81-4908-B950-B140E1D0C81C}" srcOrd="0" destOrd="0" presId="urn:microsoft.com/office/officeart/2005/8/layout/vList2"/>
    <dgm:cxn modelId="{14FBBFCD-CB46-4198-A095-9040AF93CF6B}" srcId="{679B7755-F56F-4069-9F8F-FDE993BDEA47}" destId="{5D69785A-509B-4793-9DEE-8596805D26E9}" srcOrd="1" destOrd="0" parTransId="{E81ED25E-FB0D-4C62-BC88-A21B6B8604A1}" sibTransId="{594FD290-C9E3-4190-A2A0-E27288D87707}"/>
    <dgm:cxn modelId="{401EE5D7-187A-4DF2-866C-96340B2E2419}" type="presOf" srcId="{028DFE4C-CF59-436B-9874-E5D6B108A0E7}" destId="{7B99530F-B116-440D-B837-A4B3225CCF3D}" srcOrd="0" destOrd="0" presId="urn:microsoft.com/office/officeart/2005/8/layout/vList2"/>
    <dgm:cxn modelId="{B9CC8FE1-C7B7-4300-9329-80326CFE508F}" type="presOf" srcId="{5D69785A-509B-4793-9DEE-8596805D26E9}" destId="{58AAC3BC-CDF9-41C6-8ED1-9847F4D91451}" srcOrd="0" destOrd="0" presId="urn:microsoft.com/office/officeart/2005/8/layout/vList2"/>
    <dgm:cxn modelId="{8D61B7F0-27B8-4A45-954C-0D272B530E5C}" srcId="{679B7755-F56F-4069-9F8F-FDE993BDEA47}" destId="{028DFE4C-CF59-436B-9874-E5D6B108A0E7}" srcOrd="3" destOrd="0" parTransId="{43EF30D5-F9E1-46C6-BACC-150435C62328}" sibTransId="{9153C642-9EF2-4327-880D-072417610198}"/>
    <dgm:cxn modelId="{BBF86E8E-AA52-43E6-B657-3BB595B51FE7}" type="presParOf" srcId="{A61D46BF-DF81-4908-B950-B140E1D0C81C}" destId="{245DF92D-B994-4F4A-98DB-A2717F3EB86A}" srcOrd="0" destOrd="0" presId="urn:microsoft.com/office/officeart/2005/8/layout/vList2"/>
    <dgm:cxn modelId="{36261E3F-3377-44C5-B9E3-66BE70633449}" type="presParOf" srcId="{A61D46BF-DF81-4908-B950-B140E1D0C81C}" destId="{39347792-56A1-420C-99C0-5A11ADF4547D}" srcOrd="1" destOrd="0" presId="urn:microsoft.com/office/officeart/2005/8/layout/vList2"/>
    <dgm:cxn modelId="{88B9E2AF-B684-4BC2-B74F-A774C347A621}" type="presParOf" srcId="{A61D46BF-DF81-4908-B950-B140E1D0C81C}" destId="{58AAC3BC-CDF9-41C6-8ED1-9847F4D91451}" srcOrd="2" destOrd="0" presId="urn:microsoft.com/office/officeart/2005/8/layout/vList2"/>
    <dgm:cxn modelId="{AA368AAC-3658-452C-BA08-FB1962BDCBF5}" type="presParOf" srcId="{A61D46BF-DF81-4908-B950-B140E1D0C81C}" destId="{2472015A-1BF1-492B-A853-051370A070E3}" srcOrd="3" destOrd="0" presId="urn:microsoft.com/office/officeart/2005/8/layout/vList2"/>
    <dgm:cxn modelId="{3940C7B9-3A89-4DF5-B2D3-064BBD919842}" type="presParOf" srcId="{A61D46BF-DF81-4908-B950-B140E1D0C81C}" destId="{F5376A41-2F57-410B-BAC6-0128E7C51ADC}" srcOrd="4" destOrd="0" presId="urn:microsoft.com/office/officeart/2005/8/layout/vList2"/>
    <dgm:cxn modelId="{0E760935-E216-4D31-8AB9-CE2CA2FE957D}" type="presParOf" srcId="{A61D46BF-DF81-4908-B950-B140E1D0C81C}" destId="{1460E29F-7D95-45EB-9AFB-38BA06A8D581}" srcOrd="5" destOrd="0" presId="urn:microsoft.com/office/officeart/2005/8/layout/vList2"/>
    <dgm:cxn modelId="{D00336B1-E4D2-4CD9-B403-699C8B5A1A3F}" type="presParOf" srcId="{A61D46BF-DF81-4908-B950-B140E1D0C81C}" destId="{7B99530F-B116-440D-B837-A4B3225CCF3D}" srcOrd="6" destOrd="0" presId="urn:microsoft.com/office/officeart/2005/8/layout/vList2"/>
    <dgm:cxn modelId="{0E93B849-AA52-4057-8ACC-28D8633D2F24}" type="presParOf" srcId="{A61D46BF-DF81-4908-B950-B140E1D0C81C}" destId="{8ADD8E89-CBF0-4CF5-B7AE-1B1E3B61ED44}" srcOrd="7" destOrd="0" presId="urn:microsoft.com/office/officeart/2005/8/layout/vList2"/>
    <dgm:cxn modelId="{443E2062-658B-403D-AA46-20600D0ADFD4}" type="presParOf" srcId="{A61D46BF-DF81-4908-B950-B140E1D0C81C}" destId="{17870C2A-0E19-4B76-BFAB-97D329B2579A}"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674BC27-865B-49F3-B339-6033544354FB}" type="doc">
      <dgm:prSet loTypeId="urn:microsoft.com/office/officeart/2005/8/layout/vList2" loCatId="list" qsTypeId="urn:microsoft.com/office/officeart/2005/8/quickstyle/simple1" qsCatId="simple" csTypeId="urn:microsoft.com/office/officeart/2005/8/colors/accent3_1" csCatId="accent3" phldr="1"/>
      <dgm:spPr/>
      <dgm:t>
        <a:bodyPr/>
        <a:lstStyle/>
        <a:p>
          <a:pPr rtl="1"/>
          <a:endParaRPr lang="ar-EG"/>
        </a:p>
      </dgm:t>
    </dgm:pt>
    <dgm:pt modelId="{0F945257-8A3C-43BC-B484-68C240286475}">
      <dgm:prSet/>
      <dgm:spPr/>
      <dgm:t>
        <a:bodyPr/>
        <a:lstStyle/>
        <a:p>
          <a:pPr rtl="1"/>
          <a:r>
            <a:rPr lang="ar-EG" dirty="0"/>
            <a:t>عملية اختيار عدد كاف من عناصر المجتمع بحيث يتمكن الباحث من خلال دراسته للعينة  المختارة وفهم خصائصها من تعميم هذه الخصائص على عناصر المجتمع الأصلي </a:t>
          </a:r>
        </a:p>
      </dgm:t>
    </dgm:pt>
    <dgm:pt modelId="{CAFD95CF-6378-4C51-86FC-D10EC67B3569}" type="parTrans" cxnId="{DE7AB16E-5790-4215-9A63-CB55BECB45D1}">
      <dgm:prSet/>
      <dgm:spPr/>
      <dgm:t>
        <a:bodyPr/>
        <a:lstStyle/>
        <a:p>
          <a:pPr rtl="1"/>
          <a:endParaRPr lang="ar-EG"/>
        </a:p>
      </dgm:t>
    </dgm:pt>
    <dgm:pt modelId="{3E9D6AAA-D808-4E8E-A8B2-774AC7F1C34C}" type="sibTrans" cxnId="{DE7AB16E-5790-4215-9A63-CB55BECB45D1}">
      <dgm:prSet/>
      <dgm:spPr/>
      <dgm:t>
        <a:bodyPr/>
        <a:lstStyle/>
        <a:p>
          <a:pPr rtl="1"/>
          <a:endParaRPr lang="ar-EG"/>
        </a:p>
      </dgm:t>
    </dgm:pt>
    <dgm:pt modelId="{2686E27E-B5BD-46D9-8D3F-61E5C5DC6DEC}">
      <dgm:prSet/>
      <dgm:spPr/>
      <dgm:t>
        <a:bodyPr/>
        <a:lstStyle/>
        <a:p>
          <a:pPr rtl="1"/>
          <a:r>
            <a:rPr lang="ar-EG"/>
            <a:t>ناتج عملية المعاينة هو العينة ( </a:t>
          </a:r>
          <a:r>
            <a:rPr lang="en-US"/>
            <a:t>Sample</a:t>
          </a:r>
          <a:r>
            <a:rPr lang="ar-EG"/>
            <a:t> ) المرغوب بها. </a:t>
          </a:r>
        </a:p>
      </dgm:t>
    </dgm:pt>
    <dgm:pt modelId="{E77331C4-9D2D-4B8F-A2EB-C645F304443A}" type="parTrans" cxnId="{889A0C74-85D0-49CA-BACE-71104F5D6E2B}">
      <dgm:prSet/>
      <dgm:spPr/>
      <dgm:t>
        <a:bodyPr/>
        <a:lstStyle/>
        <a:p>
          <a:pPr rtl="1"/>
          <a:endParaRPr lang="ar-EG"/>
        </a:p>
      </dgm:t>
    </dgm:pt>
    <dgm:pt modelId="{81E7BBB0-E9BC-4F17-8020-A50EBB7CFEE1}" type="sibTrans" cxnId="{889A0C74-85D0-49CA-BACE-71104F5D6E2B}">
      <dgm:prSet/>
      <dgm:spPr/>
      <dgm:t>
        <a:bodyPr/>
        <a:lstStyle/>
        <a:p>
          <a:pPr rtl="1"/>
          <a:endParaRPr lang="ar-EG"/>
        </a:p>
      </dgm:t>
    </dgm:pt>
    <dgm:pt modelId="{360B512E-503A-4826-B64E-FD198CC6E3C8}" type="pres">
      <dgm:prSet presAssocID="{7674BC27-865B-49F3-B339-6033544354FB}" presName="linear" presStyleCnt="0">
        <dgm:presLayoutVars>
          <dgm:animLvl val="lvl"/>
          <dgm:resizeHandles val="exact"/>
        </dgm:presLayoutVars>
      </dgm:prSet>
      <dgm:spPr/>
    </dgm:pt>
    <dgm:pt modelId="{6D5A1288-DA5D-4AC1-A953-4A293480D068}" type="pres">
      <dgm:prSet presAssocID="{0F945257-8A3C-43BC-B484-68C240286475}" presName="parentText" presStyleLbl="node1" presStyleIdx="0" presStyleCnt="2">
        <dgm:presLayoutVars>
          <dgm:chMax val="0"/>
          <dgm:bulletEnabled val="1"/>
        </dgm:presLayoutVars>
      </dgm:prSet>
      <dgm:spPr/>
    </dgm:pt>
    <dgm:pt modelId="{7D735067-E6C3-4D5C-9307-8B213278CF0E}" type="pres">
      <dgm:prSet presAssocID="{3E9D6AAA-D808-4E8E-A8B2-774AC7F1C34C}" presName="spacer" presStyleCnt="0"/>
      <dgm:spPr/>
    </dgm:pt>
    <dgm:pt modelId="{237DB1CA-E3E2-4A70-9E95-E458D01C688F}" type="pres">
      <dgm:prSet presAssocID="{2686E27E-B5BD-46D9-8D3F-61E5C5DC6DEC}" presName="parentText" presStyleLbl="node1" presStyleIdx="1" presStyleCnt="2">
        <dgm:presLayoutVars>
          <dgm:chMax val="0"/>
          <dgm:bulletEnabled val="1"/>
        </dgm:presLayoutVars>
      </dgm:prSet>
      <dgm:spPr/>
    </dgm:pt>
  </dgm:ptLst>
  <dgm:cxnLst>
    <dgm:cxn modelId="{F6B99011-6D53-403E-935F-D9F2DE079D63}" type="presOf" srcId="{7674BC27-865B-49F3-B339-6033544354FB}" destId="{360B512E-503A-4826-B64E-FD198CC6E3C8}" srcOrd="0" destOrd="0" presId="urn:microsoft.com/office/officeart/2005/8/layout/vList2"/>
    <dgm:cxn modelId="{DE7AB16E-5790-4215-9A63-CB55BECB45D1}" srcId="{7674BC27-865B-49F3-B339-6033544354FB}" destId="{0F945257-8A3C-43BC-B484-68C240286475}" srcOrd="0" destOrd="0" parTransId="{CAFD95CF-6378-4C51-86FC-D10EC67B3569}" sibTransId="{3E9D6AAA-D808-4E8E-A8B2-774AC7F1C34C}"/>
    <dgm:cxn modelId="{889A0C74-85D0-49CA-BACE-71104F5D6E2B}" srcId="{7674BC27-865B-49F3-B339-6033544354FB}" destId="{2686E27E-B5BD-46D9-8D3F-61E5C5DC6DEC}" srcOrd="1" destOrd="0" parTransId="{E77331C4-9D2D-4B8F-A2EB-C645F304443A}" sibTransId="{81E7BBB0-E9BC-4F17-8020-A50EBB7CFEE1}"/>
    <dgm:cxn modelId="{61466E79-1172-4F6C-8859-7EC64945807A}" type="presOf" srcId="{0F945257-8A3C-43BC-B484-68C240286475}" destId="{6D5A1288-DA5D-4AC1-A953-4A293480D068}" srcOrd="0" destOrd="0" presId="urn:microsoft.com/office/officeart/2005/8/layout/vList2"/>
    <dgm:cxn modelId="{47A3B7D1-90AC-4255-AAC9-495520B2C5F9}" type="presOf" srcId="{2686E27E-B5BD-46D9-8D3F-61E5C5DC6DEC}" destId="{237DB1CA-E3E2-4A70-9E95-E458D01C688F}" srcOrd="0" destOrd="0" presId="urn:microsoft.com/office/officeart/2005/8/layout/vList2"/>
    <dgm:cxn modelId="{260F4536-44F0-4D80-85DF-38433BC6F470}" type="presParOf" srcId="{360B512E-503A-4826-B64E-FD198CC6E3C8}" destId="{6D5A1288-DA5D-4AC1-A953-4A293480D068}" srcOrd="0" destOrd="0" presId="urn:microsoft.com/office/officeart/2005/8/layout/vList2"/>
    <dgm:cxn modelId="{621EDE20-E21D-4A9A-ABA7-D06247F6B0E6}" type="presParOf" srcId="{360B512E-503A-4826-B64E-FD198CC6E3C8}" destId="{7D735067-E6C3-4D5C-9307-8B213278CF0E}" srcOrd="1" destOrd="0" presId="urn:microsoft.com/office/officeart/2005/8/layout/vList2"/>
    <dgm:cxn modelId="{F8E21862-FA7D-4778-88B2-4C33A5EF28D7}" type="presParOf" srcId="{360B512E-503A-4826-B64E-FD198CC6E3C8}" destId="{237DB1CA-E3E2-4A70-9E95-E458D01C688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8BDBCBC-C52E-46A7-B9EC-EE02A961F603}" type="doc">
      <dgm:prSet loTypeId="urn:microsoft.com/office/officeart/2005/8/layout/orgChart1" loCatId="hierarchy" qsTypeId="urn:microsoft.com/office/officeart/2005/8/quickstyle/simple1" qsCatId="simple" csTypeId="urn:microsoft.com/office/officeart/2005/8/colors/accent3_1" csCatId="accent3" phldr="1"/>
      <dgm:spPr/>
      <dgm:t>
        <a:bodyPr/>
        <a:lstStyle/>
        <a:p>
          <a:pPr rtl="1"/>
          <a:endParaRPr lang="ar-EG"/>
        </a:p>
      </dgm:t>
    </dgm:pt>
    <dgm:pt modelId="{243ED6B9-72E8-4054-BF4A-E3B78554871B}">
      <dgm:prSet phldrT="[نص]" custT="1"/>
      <dgm:spPr/>
      <dgm:t>
        <a:bodyPr/>
        <a:lstStyle/>
        <a:p>
          <a:pPr rtl="1"/>
          <a:r>
            <a:rPr lang="ar-EG" sz="2400" dirty="0"/>
            <a:t>أنواع المعاينة</a:t>
          </a:r>
        </a:p>
      </dgm:t>
    </dgm:pt>
    <dgm:pt modelId="{1CB3767E-140A-4A55-80C8-E5066446725E}" type="parTrans" cxnId="{BA5CBDB0-8E39-4068-9DB6-AAC301A4238C}">
      <dgm:prSet/>
      <dgm:spPr/>
      <dgm:t>
        <a:bodyPr/>
        <a:lstStyle/>
        <a:p>
          <a:pPr rtl="1"/>
          <a:endParaRPr lang="ar-EG"/>
        </a:p>
      </dgm:t>
    </dgm:pt>
    <dgm:pt modelId="{3F21A4E8-314E-414E-8A0E-EAFE8C4CBF8A}" type="sibTrans" cxnId="{BA5CBDB0-8E39-4068-9DB6-AAC301A4238C}">
      <dgm:prSet/>
      <dgm:spPr/>
      <dgm:t>
        <a:bodyPr/>
        <a:lstStyle/>
        <a:p>
          <a:pPr rtl="1"/>
          <a:endParaRPr lang="ar-EG"/>
        </a:p>
      </dgm:t>
    </dgm:pt>
    <dgm:pt modelId="{EDD6B526-E927-4C1A-91BF-B475D4CE361E}">
      <dgm:prSet phldrT="[نص]" custT="1"/>
      <dgm:spPr/>
      <dgm:t>
        <a:bodyPr/>
        <a:lstStyle/>
        <a:p>
          <a:pPr rtl="1"/>
          <a:r>
            <a:rPr lang="ar-EG" sz="2400" dirty="0"/>
            <a:t>معاينة غير احتمالية </a:t>
          </a:r>
        </a:p>
      </dgm:t>
    </dgm:pt>
    <dgm:pt modelId="{72517E49-1512-41D9-AB3B-86FBCAA39800}" type="parTrans" cxnId="{A7321FE2-2CB6-4473-ACB1-0B09984409A4}">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4AA791F6-587C-4C2E-83EB-B98C55B0C2C8}" type="sibTrans" cxnId="{A7321FE2-2CB6-4473-ACB1-0B09984409A4}">
      <dgm:prSet/>
      <dgm:spPr/>
      <dgm:t>
        <a:bodyPr/>
        <a:lstStyle/>
        <a:p>
          <a:pPr rtl="1"/>
          <a:endParaRPr lang="ar-EG"/>
        </a:p>
      </dgm:t>
    </dgm:pt>
    <dgm:pt modelId="{C5C810DF-12E0-47F3-9BD3-6F9C1B8C60F7}">
      <dgm:prSet phldrT="[نص]" custT="1"/>
      <dgm:spPr/>
      <dgm:t>
        <a:bodyPr/>
        <a:lstStyle/>
        <a:p>
          <a:pPr rtl="1"/>
          <a:r>
            <a:rPr lang="ar-EG" sz="2000" dirty="0"/>
            <a:t>العينة الهادفة </a:t>
          </a:r>
        </a:p>
      </dgm:t>
    </dgm:pt>
    <dgm:pt modelId="{E1DFAED4-A3A6-4C69-851D-6DCAC234B014}" type="parTrans" cxnId="{61340016-3E4C-4B45-AD13-D9F85CE04BC7}">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0DC8C605-FBCE-4CA8-A711-A0F7E72ABECA}" type="sibTrans" cxnId="{61340016-3E4C-4B45-AD13-D9F85CE04BC7}">
      <dgm:prSet/>
      <dgm:spPr/>
      <dgm:t>
        <a:bodyPr/>
        <a:lstStyle/>
        <a:p>
          <a:pPr rtl="1"/>
          <a:endParaRPr lang="ar-EG"/>
        </a:p>
      </dgm:t>
    </dgm:pt>
    <dgm:pt modelId="{C9D199E3-9A9E-4BCE-BAF9-11FE97BCFC79}">
      <dgm:prSet phldrT="[نص]" custT="1"/>
      <dgm:spPr/>
      <dgm:t>
        <a:bodyPr/>
        <a:lstStyle/>
        <a:p>
          <a:pPr rtl="1"/>
          <a:r>
            <a:rPr lang="ar-EG" sz="2000" dirty="0"/>
            <a:t>العينة </a:t>
          </a:r>
          <a:r>
            <a:rPr lang="ar-EG" sz="2000" dirty="0" err="1"/>
            <a:t>الحصصية</a:t>
          </a:r>
          <a:endParaRPr lang="ar-EG" sz="2000" dirty="0"/>
        </a:p>
      </dgm:t>
    </dgm:pt>
    <dgm:pt modelId="{F9870D40-DD8A-411B-AFA3-326EB2629F7B}" type="parTrans" cxnId="{0FB54575-DF7C-4011-8148-F2ECA5424B6F}">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CED3ABAA-C15C-4416-B731-B80AC6E42C8D}" type="sibTrans" cxnId="{0FB54575-DF7C-4011-8148-F2ECA5424B6F}">
      <dgm:prSet/>
      <dgm:spPr/>
      <dgm:t>
        <a:bodyPr/>
        <a:lstStyle/>
        <a:p>
          <a:pPr rtl="1"/>
          <a:endParaRPr lang="ar-EG"/>
        </a:p>
      </dgm:t>
    </dgm:pt>
    <dgm:pt modelId="{4F55BC67-7FED-4B8C-8F7E-8E4D16B630AE}">
      <dgm:prSet phldrT="[نص]" custT="1"/>
      <dgm:spPr/>
      <dgm:t>
        <a:bodyPr/>
        <a:lstStyle/>
        <a:p>
          <a:pPr rtl="1"/>
          <a:r>
            <a:rPr lang="ar-EG" sz="2400" dirty="0"/>
            <a:t>معاينة احتمالية </a:t>
          </a:r>
        </a:p>
      </dgm:t>
    </dgm:pt>
    <dgm:pt modelId="{B7CED62C-8F95-4100-B36F-33F632EC5A4F}" type="parTrans" cxnId="{D12A103C-2152-483E-8736-9CC8906A75C0}">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750B769B-6B5F-48CD-A93E-BC8A2D8E6414}" type="sibTrans" cxnId="{D12A103C-2152-483E-8736-9CC8906A75C0}">
      <dgm:prSet/>
      <dgm:spPr/>
      <dgm:t>
        <a:bodyPr/>
        <a:lstStyle/>
        <a:p>
          <a:pPr rtl="1"/>
          <a:endParaRPr lang="ar-EG"/>
        </a:p>
      </dgm:t>
    </dgm:pt>
    <dgm:pt modelId="{4C918E38-C035-4D22-BDA5-30FC1E966EED}">
      <dgm:prSet phldrT="[نص]" custT="1"/>
      <dgm:spPr/>
      <dgm:t>
        <a:bodyPr/>
        <a:lstStyle/>
        <a:p>
          <a:pPr rtl="1"/>
          <a:r>
            <a:rPr lang="ar-EG" sz="2400" dirty="0"/>
            <a:t>معاينة غير مقيدة </a:t>
          </a:r>
        </a:p>
      </dgm:t>
    </dgm:pt>
    <dgm:pt modelId="{3F71C266-7100-4195-B3E8-0149E7EFD2CB}" type="parTrans" cxnId="{5C0CE413-AAA9-4C89-91D3-A766495365F9}">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83432A7D-C856-40D8-9CE7-F6A6E4B37A26}" type="sibTrans" cxnId="{5C0CE413-AAA9-4C89-91D3-A766495365F9}">
      <dgm:prSet/>
      <dgm:spPr/>
      <dgm:t>
        <a:bodyPr/>
        <a:lstStyle/>
        <a:p>
          <a:pPr rtl="1"/>
          <a:endParaRPr lang="ar-EG"/>
        </a:p>
      </dgm:t>
    </dgm:pt>
    <dgm:pt modelId="{D812F24C-F7E2-4AB1-9936-AE22AE1B3F2C}">
      <dgm:prSet custT="1"/>
      <dgm:spPr/>
      <dgm:t>
        <a:bodyPr/>
        <a:lstStyle/>
        <a:p>
          <a:pPr rtl="1"/>
          <a:r>
            <a:rPr lang="ar-EG" sz="2400" dirty="0"/>
            <a:t>معاينة مقيدة</a:t>
          </a:r>
        </a:p>
      </dgm:t>
    </dgm:pt>
    <dgm:pt modelId="{8BF90FDC-92F2-42F4-BECB-009E9FE28E1C}" type="parTrans" cxnId="{4C42F16D-BE30-4715-A8A2-9641133587F0}">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7F29D47B-5D4D-4342-B91A-F5E8CFC936F4}" type="sibTrans" cxnId="{4C42F16D-BE30-4715-A8A2-9641133587F0}">
      <dgm:prSet/>
      <dgm:spPr/>
      <dgm:t>
        <a:bodyPr/>
        <a:lstStyle/>
        <a:p>
          <a:pPr rtl="1"/>
          <a:endParaRPr lang="ar-EG"/>
        </a:p>
      </dgm:t>
    </dgm:pt>
    <dgm:pt modelId="{2E4E4698-4725-424C-BE92-36D4BC4C7766}">
      <dgm:prSet phldrT="[نص]" custT="1"/>
      <dgm:spPr/>
      <dgm:t>
        <a:bodyPr/>
        <a:lstStyle/>
        <a:p>
          <a:pPr rtl="1"/>
          <a:r>
            <a:rPr lang="ar-EG" sz="2000" dirty="0"/>
            <a:t>عينة كرة الثلج</a:t>
          </a:r>
        </a:p>
      </dgm:t>
    </dgm:pt>
    <dgm:pt modelId="{B5582567-0F43-4B65-AA9E-8D1380433456}" type="parTrans" cxnId="{C6D88A90-772A-4130-8874-C7B79D214DA6}">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F45AB971-7AA9-4F86-B5E2-6BC2D3DA9320}" type="sibTrans" cxnId="{C6D88A90-772A-4130-8874-C7B79D214DA6}">
      <dgm:prSet/>
      <dgm:spPr/>
      <dgm:t>
        <a:bodyPr/>
        <a:lstStyle/>
        <a:p>
          <a:pPr rtl="1"/>
          <a:endParaRPr lang="ar-EG"/>
        </a:p>
      </dgm:t>
    </dgm:pt>
    <dgm:pt modelId="{7D428BDC-C132-47A6-A22A-FB8D6124C5A9}">
      <dgm:prSet phldrT="[نص]" custT="1"/>
      <dgm:spPr/>
      <dgm:t>
        <a:bodyPr/>
        <a:lstStyle/>
        <a:p>
          <a:pPr rtl="1"/>
          <a:r>
            <a:rPr lang="ar-EG" sz="2000" dirty="0"/>
            <a:t>العينة الميسرة  </a:t>
          </a:r>
        </a:p>
      </dgm:t>
    </dgm:pt>
    <dgm:pt modelId="{0318A192-42F7-408C-9219-6F304AA47B04}" type="parTrans" cxnId="{7A7271A2-6D63-471A-9AA5-0A5E6CF1B8C5}">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22C6C3CF-6446-4AFC-827A-41A908218BCF}" type="sibTrans" cxnId="{7A7271A2-6D63-471A-9AA5-0A5E6CF1B8C5}">
      <dgm:prSet/>
      <dgm:spPr/>
      <dgm:t>
        <a:bodyPr/>
        <a:lstStyle/>
        <a:p>
          <a:pPr rtl="1"/>
          <a:endParaRPr lang="ar-EG"/>
        </a:p>
      </dgm:t>
    </dgm:pt>
    <dgm:pt modelId="{36FB71F6-ADBE-484A-A912-5A9888A5C708}">
      <dgm:prSet custT="1"/>
      <dgm:spPr/>
      <dgm:t>
        <a:bodyPr/>
        <a:lstStyle/>
        <a:p>
          <a:pPr rtl="1"/>
          <a:r>
            <a:rPr lang="ar-EG" sz="2000" dirty="0"/>
            <a:t>عينة عنقودية </a:t>
          </a:r>
        </a:p>
      </dgm:t>
    </dgm:pt>
    <dgm:pt modelId="{011F093E-FFA0-4E71-BAAB-4E7CEB7DEEF9}" type="parTrans" cxnId="{199DF468-C5C5-486C-92D6-886A66F7B7B5}">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ECD30216-087E-4162-BDEA-172D270E9ECB}" type="sibTrans" cxnId="{199DF468-C5C5-486C-92D6-886A66F7B7B5}">
      <dgm:prSet/>
      <dgm:spPr/>
      <dgm:t>
        <a:bodyPr/>
        <a:lstStyle/>
        <a:p>
          <a:pPr rtl="1"/>
          <a:endParaRPr lang="ar-EG"/>
        </a:p>
      </dgm:t>
    </dgm:pt>
    <dgm:pt modelId="{F3062602-3ADB-4B2B-8105-2C7CB4FA8888}">
      <dgm:prSet custT="1"/>
      <dgm:spPr/>
      <dgm:t>
        <a:bodyPr/>
        <a:lstStyle/>
        <a:p>
          <a:pPr rtl="1"/>
          <a:r>
            <a:rPr lang="ar-EG" sz="2000" dirty="0"/>
            <a:t>عينة طبقية </a:t>
          </a:r>
        </a:p>
      </dgm:t>
    </dgm:pt>
    <dgm:pt modelId="{D1D7BFE8-ADD1-476A-8DA0-C358EFC91BCC}" type="parTrans" cxnId="{611D6B44-FC4B-4B0F-BBE1-DF37142DD89A}">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2C1FF0A0-2F07-4ACD-82E9-CAA781E0ED40}" type="sibTrans" cxnId="{611D6B44-FC4B-4B0F-BBE1-DF37142DD89A}">
      <dgm:prSet/>
      <dgm:spPr/>
      <dgm:t>
        <a:bodyPr/>
        <a:lstStyle/>
        <a:p>
          <a:pPr rtl="1"/>
          <a:endParaRPr lang="ar-EG"/>
        </a:p>
      </dgm:t>
    </dgm:pt>
    <dgm:pt modelId="{6D7B618D-20C3-4720-A62A-0A1534E20879}">
      <dgm:prSet custT="1"/>
      <dgm:spPr/>
      <dgm:t>
        <a:bodyPr/>
        <a:lstStyle/>
        <a:p>
          <a:pPr rtl="1"/>
          <a:r>
            <a:rPr lang="ar-EG" sz="2000" dirty="0"/>
            <a:t>عينة منتظمة</a:t>
          </a:r>
        </a:p>
      </dgm:t>
    </dgm:pt>
    <dgm:pt modelId="{D06EF191-C955-4200-92AE-A356F38E1FF7}" type="parTrans" cxnId="{9F32F91C-2AA5-4DDA-B7DA-BA58539F59D1}">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938F1944-5A9C-4307-B8EA-C135F3528FF4}" type="sibTrans" cxnId="{9F32F91C-2AA5-4DDA-B7DA-BA58539F59D1}">
      <dgm:prSet/>
      <dgm:spPr/>
      <dgm:t>
        <a:bodyPr/>
        <a:lstStyle/>
        <a:p>
          <a:pPr rtl="1"/>
          <a:endParaRPr lang="ar-EG"/>
        </a:p>
      </dgm:t>
    </dgm:pt>
    <dgm:pt modelId="{DDB48C78-BDA2-4398-B465-3E72357B2581}">
      <dgm:prSet custT="1"/>
      <dgm:spPr/>
      <dgm:t>
        <a:bodyPr/>
        <a:lstStyle/>
        <a:p>
          <a:pPr rtl="1"/>
          <a:r>
            <a:rPr lang="ar-EG" sz="2000" dirty="0"/>
            <a:t>عينة مضاعفة </a:t>
          </a:r>
        </a:p>
      </dgm:t>
    </dgm:pt>
    <dgm:pt modelId="{6B821C71-54C2-4575-8583-F8FEC4F3FDB5}" type="parTrans" cxnId="{AC086B77-7D6C-46C9-9ED2-28D193ECD21F}">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D5363DB0-F309-4962-BFBE-3DCF6CBABFD2}" type="sibTrans" cxnId="{AC086B77-7D6C-46C9-9ED2-28D193ECD21F}">
      <dgm:prSet/>
      <dgm:spPr/>
      <dgm:t>
        <a:bodyPr/>
        <a:lstStyle/>
        <a:p>
          <a:pPr rtl="1"/>
          <a:endParaRPr lang="ar-EG"/>
        </a:p>
      </dgm:t>
    </dgm:pt>
    <dgm:pt modelId="{749CC95D-991D-47E1-AE42-580AD8106816}">
      <dgm:prSet custT="1"/>
      <dgm:spPr/>
      <dgm:t>
        <a:bodyPr/>
        <a:lstStyle/>
        <a:p>
          <a:pPr rtl="1"/>
          <a:r>
            <a:rPr lang="ar-EG" sz="2000" dirty="0"/>
            <a:t>عينة عشوائية بسيطة </a:t>
          </a:r>
        </a:p>
      </dgm:t>
    </dgm:pt>
    <dgm:pt modelId="{FB22CC17-8E77-485C-8E1C-41B3FEF4CC8F}" type="parTrans" cxnId="{C093A12F-0141-4493-A631-949F0F92A495}">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AB9EBD96-D1F1-4DF8-A730-7173B8D766BD}" type="sibTrans" cxnId="{C093A12F-0141-4493-A631-949F0F92A495}">
      <dgm:prSet/>
      <dgm:spPr/>
      <dgm:t>
        <a:bodyPr/>
        <a:lstStyle/>
        <a:p>
          <a:pPr rtl="1"/>
          <a:endParaRPr lang="ar-EG"/>
        </a:p>
      </dgm:t>
    </dgm:pt>
    <dgm:pt modelId="{0D695678-B78C-4828-88D3-E661C3D1A7B8}" type="pres">
      <dgm:prSet presAssocID="{D8BDBCBC-C52E-46A7-B9EC-EE02A961F603}" presName="hierChild1" presStyleCnt="0">
        <dgm:presLayoutVars>
          <dgm:orgChart val="1"/>
          <dgm:chPref val="1"/>
          <dgm:dir/>
          <dgm:animOne val="branch"/>
          <dgm:animLvl val="lvl"/>
          <dgm:resizeHandles/>
        </dgm:presLayoutVars>
      </dgm:prSet>
      <dgm:spPr/>
    </dgm:pt>
    <dgm:pt modelId="{1EB668BF-6A68-4271-BC47-80CCF5519A5D}" type="pres">
      <dgm:prSet presAssocID="{243ED6B9-72E8-4054-BF4A-E3B78554871B}" presName="hierRoot1" presStyleCnt="0">
        <dgm:presLayoutVars>
          <dgm:hierBranch val="init"/>
        </dgm:presLayoutVars>
      </dgm:prSet>
      <dgm:spPr/>
    </dgm:pt>
    <dgm:pt modelId="{4982A1F0-BF99-4F50-B723-ADECFD60A78E}" type="pres">
      <dgm:prSet presAssocID="{243ED6B9-72E8-4054-BF4A-E3B78554871B}" presName="rootComposite1" presStyleCnt="0"/>
      <dgm:spPr/>
    </dgm:pt>
    <dgm:pt modelId="{1DEA4224-3DF0-4C72-BEEA-C3E7975E14D6}" type="pres">
      <dgm:prSet presAssocID="{243ED6B9-72E8-4054-BF4A-E3B78554871B}" presName="rootText1" presStyleLbl="node0" presStyleIdx="0" presStyleCnt="1" custScaleX="279831">
        <dgm:presLayoutVars>
          <dgm:chPref val="3"/>
        </dgm:presLayoutVars>
      </dgm:prSet>
      <dgm:spPr/>
    </dgm:pt>
    <dgm:pt modelId="{F46E811D-05BC-4F14-9258-5F748F68C70C}" type="pres">
      <dgm:prSet presAssocID="{243ED6B9-72E8-4054-BF4A-E3B78554871B}" presName="rootConnector1" presStyleLbl="node1" presStyleIdx="0" presStyleCnt="0"/>
      <dgm:spPr/>
    </dgm:pt>
    <dgm:pt modelId="{7865C998-0A1F-43D7-B83F-D40A7F8FF675}" type="pres">
      <dgm:prSet presAssocID="{243ED6B9-72E8-4054-BF4A-E3B78554871B}" presName="hierChild2" presStyleCnt="0"/>
      <dgm:spPr/>
    </dgm:pt>
    <dgm:pt modelId="{718716FE-8FA8-4FF6-9AC9-38E629DDAE31}" type="pres">
      <dgm:prSet presAssocID="{72517E49-1512-41D9-AB3B-86FBCAA39800}" presName="Name37" presStyleLbl="parChTrans1D2" presStyleIdx="0" presStyleCnt="2"/>
      <dgm:spPr/>
    </dgm:pt>
    <dgm:pt modelId="{3E165C41-9D70-4632-95CA-373A7F5D983E}" type="pres">
      <dgm:prSet presAssocID="{EDD6B526-E927-4C1A-91BF-B475D4CE361E}" presName="hierRoot2" presStyleCnt="0">
        <dgm:presLayoutVars>
          <dgm:hierBranch val="init"/>
        </dgm:presLayoutVars>
      </dgm:prSet>
      <dgm:spPr/>
    </dgm:pt>
    <dgm:pt modelId="{92F1392C-9521-4902-8353-C0F9E566506C}" type="pres">
      <dgm:prSet presAssocID="{EDD6B526-E927-4C1A-91BF-B475D4CE361E}" presName="rootComposite" presStyleCnt="0"/>
      <dgm:spPr/>
    </dgm:pt>
    <dgm:pt modelId="{1CFB57EA-2DE7-4B81-9D65-F92AA27096E0}" type="pres">
      <dgm:prSet presAssocID="{EDD6B526-E927-4C1A-91BF-B475D4CE361E}" presName="rootText" presStyleLbl="node2" presStyleIdx="0" presStyleCnt="2" custScaleX="167595" custLinFactX="-32801" custLinFactNeighborX="-100000" custLinFactNeighborY="10416">
        <dgm:presLayoutVars>
          <dgm:chPref val="3"/>
        </dgm:presLayoutVars>
      </dgm:prSet>
      <dgm:spPr/>
    </dgm:pt>
    <dgm:pt modelId="{140710D9-FADA-4C28-93BF-D883678347B0}" type="pres">
      <dgm:prSet presAssocID="{EDD6B526-E927-4C1A-91BF-B475D4CE361E}" presName="rootConnector" presStyleLbl="node2" presStyleIdx="0" presStyleCnt="2"/>
      <dgm:spPr/>
    </dgm:pt>
    <dgm:pt modelId="{EB89B114-D9DF-4810-AC4A-3E78A1E0735A}" type="pres">
      <dgm:prSet presAssocID="{EDD6B526-E927-4C1A-91BF-B475D4CE361E}" presName="hierChild4" presStyleCnt="0"/>
      <dgm:spPr/>
    </dgm:pt>
    <dgm:pt modelId="{2F3AA6BA-9CB1-43A8-8811-256E2CCBF157}" type="pres">
      <dgm:prSet presAssocID="{E1DFAED4-A3A6-4C69-851D-6DCAC234B014}" presName="Name37" presStyleLbl="parChTrans1D3" presStyleIdx="0" presStyleCnt="6"/>
      <dgm:spPr/>
    </dgm:pt>
    <dgm:pt modelId="{AF6D40B1-DA61-42AC-83C4-8E8EDF630AA3}" type="pres">
      <dgm:prSet presAssocID="{C5C810DF-12E0-47F3-9BD3-6F9C1B8C60F7}" presName="hierRoot2" presStyleCnt="0">
        <dgm:presLayoutVars>
          <dgm:hierBranch val="init"/>
        </dgm:presLayoutVars>
      </dgm:prSet>
      <dgm:spPr/>
    </dgm:pt>
    <dgm:pt modelId="{810B3C9B-F14C-4997-966F-3C91B33FAD9B}" type="pres">
      <dgm:prSet presAssocID="{C5C810DF-12E0-47F3-9BD3-6F9C1B8C60F7}" presName="rootComposite" presStyleCnt="0"/>
      <dgm:spPr/>
    </dgm:pt>
    <dgm:pt modelId="{F2E6F03D-71A3-44E8-8076-30658123B599}" type="pres">
      <dgm:prSet presAssocID="{C5C810DF-12E0-47F3-9BD3-6F9C1B8C60F7}" presName="rootText" presStyleLbl="node3" presStyleIdx="0" presStyleCnt="6" custLinFactNeighborX="-93742" custLinFactNeighborY="2604">
        <dgm:presLayoutVars>
          <dgm:chPref val="3"/>
        </dgm:presLayoutVars>
      </dgm:prSet>
      <dgm:spPr/>
    </dgm:pt>
    <dgm:pt modelId="{56F5EB38-8CF3-4616-B830-A0D447D33DF4}" type="pres">
      <dgm:prSet presAssocID="{C5C810DF-12E0-47F3-9BD3-6F9C1B8C60F7}" presName="rootConnector" presStyleLbl="node3" presStyleIdx="0" presStyleCnt="6"/>
      <dgm:spPr/>
    </dgm:pt>
    <dgm:pt modelId="{27DCA86C-B021-4ACA-A5B3-BEC6A0E8FB8A}" type="pres">
      <dgm:prSet presAssocID="{C5C810DF-12E0-47F3-9BD3-6F9C1B8C60F7}" presName="hierChild4" presStyleCnt="0"/>
      <dgm:spPr/>
    </dgm:pt>
    <dgm:pt modelId="{1928B69B-B150-4F1E-8BFA-5B2B6152A256}" type="pres">
      <dgm:prSet presAssocID="{C5C810DF-12E0-47F3-9BD3-6F9C1B8C60F7}" presName="hierChild5" presStyleCnt="0"/>
      <dgm:spPr/>
    </dgm:pt>
    <dgm:pt modelId="{DCD4D1B7-EB7F-4679-B930-E8AE8893E7FC}" type="pres">
      <dgm:prSet presAssocID="{F9870D40-DD8A-411B-AFA3-326EB2629F7B}" presName="Name37" presStyleLbl="parChTrans1D3" presStyleIdx="1" presStyleCnt="6"/>
      <dgm:spPr/>
    </dgm:pt>
    <dgm:pt modelId="{153F0E41-37E9-425C-8BCC-03B52FDBF6E7}" type="pres">
      <dgm:prSet presAssocID="{C9D199E3-9A9E-4BCE-BAF9-11FE97BCFC79}" presName="hierRoot2" presStyleCnt="0">
        <dgm:presLayoutVars>
          <dgm:hierBranch val="init"/>
        </dgm:presLayoutVars>
      </dgm:prSet>
      <dgm:spPr/>
    </dgm:pt>
    <dgm:pt modelId="{59ECB8B8-3FF9-4256-988D-5E705D460B0B}" type="pres">
      <dgm:prSet presAssocID="{C9D199E3-9A9E-4BCE-BAF9-11FE97BCFC79}" presName="rootComposite" presStyleCnt="0"/>
      <dgm:spPr/>
    </dgm:pt>
    <dgm:pt modelId="{D3F2B194-90B4-40C3-B29C-B44806EB9985}" type="pres">
      <dgm:prSet presAssocID="{C9D199E3-9A9E-4BCE-BAF9-11FE97BCFC79}" presName="rootText" presStyleLbl="node3" presStyleIdx="1" presStyleCnt="6" custLinFactNeighborX="-93742" custLinFactNeighborY="0">
        <dgm:presLayoutVars>
          <dgm:chPref val="3"/>
        </dgm:presLayoutVars>
      </dgm:prSet>
      <dgm:spPr/>
    </dgm:pt>
    <dgm:pt modelId="{5C39D243-B1D0-46E6-B87D-4906B53012E1}" type="pres">
      <dgm:prSet presAssocID="{C9D199E3-9A9E-4BCE-BAF9-11FE97BCFC79}" presName="rootConnector" presStyleLbl="node3" presStyleIdx="1" presStyleCnt="6"/>
      <dgm:spPr/>
    </dgm:pt>
    <dgm:pt modelId="{3FCCF272-6AE8-445B-A12B-885EA59B577B}" type="pres">
      <dgm:prSet presAssocID="{C9D199E3-9A9E-4BCE-BAF9-11FE97BCFC79}" presName="hierChild4" presStyleCnt="0"/>
      <dgm:spPr/>
    </dgm:pt>
    <dgm:pt modelId="{0019F790-8B76-4F16-8AE7-339FDEA14FDD}" type="pres">
      <dgm:prSet presAssocID="{C9D199E3-9A9E-4BCE-BAF9-11FE97BCFC79}" presName="hierChild5" presStyleCnt="0"/>
      <dgm:spPr/>
    </dgm:pt>
    <dgm:pt modelId="{E12103B4-B286-4AD0-9D1B-3364235FE77D}" type="pres">
      <dgm:prSet presAssocID="{B5582567-0F43-4B65-AA9E-8D1380433456}" presName="Name37" presStyleLbl="parChTrans1D3" presStyleIdx="2" presStyleCnt="6"/>
      <dgm:spPr/>
    </dgm:pt>
    <dgm:pt modelId="{F6DDD703-4881-4DB2-BB67-4995B066C929}" type="pres">
      <dgm:prSet presAssocID="{2E4E4698-4725-424C-BE92-36D4BC4C7766}" presName="hierRoot2" presStyleCnt="0">
        <dgm:presLayoutVars>
          <dgm:hierBranch val="init"/>
        </dgm:presLayoutVars>
      </dgm:prSet>
      <dgm:spPr/>
    </dgm:pt>
    <dgm:pt modelId="{F47BD87D-3904-4D72-A0BD-1DDCD28A15A3}" type="pres">
      <dgm:prSet presAssocID="{2E4E4698-4725-424C-BE92-36D4BC4C7766}" presName="rootComposite" presStyleCnt="0"/>
      <dgm:spPr/>
    </dgm:pt>
    <dgm:pt modelId="{9E37867E-49D1-4C9A-94A6-696C8299C9AA}" type="pres">
      <dgm:prSet presAssocID="{2E4E4698-4725-424C-BE92-36D4BC4C7766}" presName="rootText" presStyleLbl="node3" presStyleIdx="2" presStyleCnt="6" custLinFactNeighborX="-93742" custLinFactNeighborY="-5208">
        <dgm:presLayoutVars>
          <dgm:chPref val="3"/>
        </dgm:presLayoutVars>
      </dgm:prSet>
      <dgm:spPr/>
    </dgm:pt>
    <dgm:pt modelId="{56822350-D6C8-4C51-8E97-BD88FC551BC6}" type="pres">
      <dgm:prSet presAssocID="{2E4E4698-4725-424C-BE92-36D4BC4C7766}" presName="rootConnector" presStyleLbl="node3" presStyleIdx="2" presStyleCnt="6"/>
      <dgm:spPr/>
    </dgm:pt>
    <dgm:pt modelId="{BC855F65-41C5-4B16-BEED-AA0F01D86FAE}" type="pres">
      <dgm:prSet presAssocID="{2E4E4698-4725-424C-BE92-36D4BC4C7766}" presName="hierChild4" presStyleCnt="0"/>
      <dgm:spPr/>
    </dgm:pt>
    <dgm:pt modelId="{B08AE628-8414-4BB4-AB01-962487B603F4}" type="pres">
      <dgm:prSet presAssocID="{2E4E4698-4725-424C-BE92-36D4BC4C7766}" presName="hierChild5" presStyleCnt="0"/>
      <dgm:spPr/>
    </dgm:pt>
    <dgm:pt modelId="{FEA2EF7C-6901-445C-A996-4E6CAC995744}" type="pres">
      <dgm:prSet presAssocID="{0318A192-42F7-408C-9219-6F304AA47B04}" presName="Name37" presStyleLbl="parChTrans1D3" presStyleIdx="3" presStyleCnt="6"/>
      <dgm:spPr/>
    </dgm:pt>
    <dgm:pt modelId="{A1D51E75-B7A2-4315-B2BC-DA4A5734AA48}" type="pres">
      <dgm:prSet presAssocID="{7D428BDC-C132-47A6-A22A-FB8D6124C5A9}" presName="hierRoot2" presStyleCnt="0">
        <dgm:presLayoutVars>
          <dgm:hierBranch val="init"/>
        </dgm:presLayoutVars>
      </dgm:prSet>
      <dgm:spPr/>
    </dgm:pt>
    <dgm:pt modelId="{2E94DB1E-AFF1-43F4-84A4-6D9E00608F1A}" type="pres">
      <dgm:prSet presAssocID="{7D428BDC-C132-47A6-A22A-FB8D6124C5A9}" presName="rootComposite" presStyleCnt="0"/>
      <dgm:spPr/>
    </dgm:pt>
    <dgm:pt modelId="{6A0A7C22-F89C-4888-A4D2-BF0F2CFFE8A5}" type="pres">
      <dgm:prSet presAssocID="{7D428BDC-C132-47A6-A22A-FB8D6124C5A9}" presName="rootText" presStyleLbl="node3" presStyleIdx="3" presStyleCnt="6" custLinFactNeighborX="-95044" custLinFactNeighborY="-18228">
        <dgm:presLayoutVars>
          <dgm:chPref val="3"/>
        </dgm:presLayoutVars>
      </dgm:prSet>
      <dgm:spPr/>
    </dgm:pt>
    <dgm:pt modelId="{54A2FF9B-3E66-49C5-89E3-C0E97684F060}" type="pres">
      <dgm:prSet presAssocID="{7D428BDC-C132-47A6-A22A-FB8D6124C5A9}" presName="rootConnector" presStyleLbl="node3" presStyleIdx="3" presStyleCnt="6"/>
      <dgm:spPr/>
    </dgm:pt>
    <dgm:pt modelId="{D80FD957-753B-4A43-BF4E-3CEA1D2C0E18}" type="pres">
      <dgm:prSet presAssocID="{7D428BDC-C132-47A6-A22A-FB8D6124C5A9}" presName="hierChild4" presStyleCnt="0"/>
      <dgm:spPr/>
    </dgm:pt>
    <dgm:pt modelId="{09B57EBB-5817-450A-8083-4271B69B9DC4}" type="pres">
      <dgm:prSet presAssocID="{7D428BDC-C132-47A6-A22A-FB8D6124C5A9}" presName="hierChild5" presStyleCnt="0"/>
      <dgm:spPr/>
    </dgm:pt>
    <dgm:pt modelId="{31B5A4E3-2D42-4CEA-8BD6-BEA5E7044371}" type="pres">
      <dgm:prSet presAssocID="{EDD6B526-E927-4C1A-91BF-B475D4CE361E}" presName="hierChild5" presStyleCnt="0"/>
      <dgm:spPr/>
    </dgm:pt>
    <dgm:pt modelId="{32EC80BA-B4E5-491D-911F-21CDA5F28EE3}" type="pres">
      <dgm:prSet presAssocID="{B7CED62C-8F95-4100-B36F-33F632EC5A4F}" presName="Name37" presStyleLbl="parChTrans1D2" presStyleIdx="1" presStyleCnt="2"/>
      <dgm:spPr/>
    </dgm:pt>
    <dgm:pt modelId="{3EF19093-EC08-45BB-8FE9-BF648520DB74}" type="pres">
      <dgm:prSet presAssocID="{4F55BC67-7FED-4B8C-8F7E-8E4D16B630AE}" presName="hierRoot2" presStyleCnt="0">
        <dgm:presLayoutVars>
          <dgm:hierBranch val="init"/>
        </dgm:presLayoutVars>
      </dgm:prSet>
      <dgm:spPr/>
    </dgm:pt>
    <dgm:pt modelId="{3F40DBCA-4EE7-4919-93AC-A9E66DF2010E}" type="pres">
      <dgm:prSet presAssocID="{4F55BC67-7FED-4B8C-8F7E-8E4D16B630AE}" presName="rootComposite" presStyleCnt="0"/>
      <dgm:spPr/>
    </dgm:pt>
    <dgm:pt modelId="{725EE416-5270-45A4-9BE8-81371AB0B07D}" type="pres">
      <dgm:prSet presAssocID="{4F55BC67-7FED-4B8C-8F7E-8E4D16B630AE}" presName="rootText" presStyleLbl="node2" presStyleIdx="1" presStyleCnt="2" custScaleX="184964" custLinFactX="13271" custLinFactNeighborX="100000" custLinFactNeighborY="15623">
        <dgm:presLayoutVars>
          <dgm:chPref val="3"/>
        </dgm:presLayoutVars>
      </dgm:prSet>
      <dgm:spPr/>
    </dgm:pt>
    <dgm:pt modelId="{3FC53127-F114-450E-B9AD-956FA979ADB6}" type="pres">
      <dgm:prSet presAssocID="{4F55BC67-7FED-4B8C-8F7E-8E4D16B630AE}" presName="rootConnector" presStyleLbl="node2" presStyleIdx="1" presStyleCnt="2"/>
      <dgm:spPr/>
    </dgm:pt>
    <dgm:pt modelId="{E2B61374-DA9C-49A0-A1BC-6051FAA547B4}" type="pres">
      <dgm:prSet presAssocID="{4F55BC67-7FED-4B8C-8F7E-8E4D16B630AE}" presName="hierChild4" presStyleCnt="0"/>
      <dgm:spPr/>
    </dgm:pt>
    <dgm:pt modelId="{50DD76C8-FB83-4FE1-97A0-876C4204C38A}" type="pres">
      <dgm:prSet presAssocID="{3F71C266-7100-4195-B3E8-0149E7EFD2CB}" presName="Name37" presStyleLbl="parChTrans1D3" presStyleIdx="4" presStyleCnt="6"/>
      <dgm:spPr/>
    </dgm:pt>
    <dgm:pt modelId="{57D0A553-EAA8-4874-9DEF-48A556C1DB7F}" type="pres">
      <dgm:prSet presAssocID="{4C918E38-C035-4D22-BDA5-30FC1E966EED}" presName="hierRoot2" presStyleCnt="0">
        <dgm:presLayoutVars>
          <dgm:hierBranch val="init"/>
        </dgm:presLayoutVars>
      </dgm:prSet>
      <dgm:spPr/>
    </dgm:pt>
    <dgm:pt modelId="{6546429F-9311-47D2-B086-BB414FB2B81A}" type="pres">
      <dgm:prSet presAssocID="{4C918E38-C035-4D22-BDA5-30FC1E966EED}" presName="rootComposite" presStyleCnt="0"/>
      <dgm:spPr/>
    </dgm:pt>
    <dgm:pt modelId="{BB55658C-47AA-440D-BB56-36CC267EC359}" type="pres">
      <dgm:prSet presAssocID="{4C918E38-C035-4D22-BDA5-30FC1E966EED}" presName="rootText" presStyleLbl="node3" presStyleIdx="4" presStyleCnt="6" custScaleX="153036" custLinFactNeighborX="-20660" custLinFactNeighborY="41664">
        <dgm:presLayoutVars>
          <dgm:chPref val="3"/>
        </dgm:presLayoutVars>
      </dgm:prSet>
      <dgm:spPr/>
    </dgm:pt>
    <dgm:pt modelId="{0B4C8237-4DAF-40C1-B6B4-74AA3E36D551}" type="pres">
      <dgm:prSet presAssocID="{4C918E38-C035-4D22-BDA5-30FC1E966EED}" presName="rootConnector" presStyleLbl="node3" presStyleIdx="4" presStyleCnt="6"/>
      <dgm:spPr/>
    </dgm:pt>
    <dgm:pt modelId="{3823724B-035E-434B-B22A-7C20E1D2EE6F}" type="pres">
      <dgm:prSet presAssocID="{4C918E38-C035-4D22-BDA5-30FC1E966EED}" presName="hierChild4" presStyleCnt="0"/>
      <dgm:spPr/>
    </dgm:pt>
    <dgm:pt modelId="{E3F05D2C-94E0-46AD-A07D-001295B0BA21}" type="pres">
      <dgm:prSet presAssocID="{FB22CC17-8E77-485C-8E1C-41B3FEF4CC8F}" presName="Name37" presStyleLbl="parChTrans1D4" presStyleIdx="0" presStyleCnt="5"/>
      <dgm:spPr/>
    </dgm:pt>
    <dgm:pt modelId="{C16A3A54-AFFF-4CBC-9688-8713389914C1}" type="pres">
      <dgm:prSet presAssocID="{749CC95D-991D-47E1-AE42-580AD8106816}" presName="hierRoot2" presStyleCnt="0">
        <dgm:presLayoutVars>
          <dgm:hierBranch val="init"/>
        </dgm:presLayoutVars>
      </dgm:prSet>
      <dgm:spPr/>
    </dgm:pt>
    <dgm:pt modelId="{8E80262D-887F-4325-B0D2-2C1AA6B23918}" type="pres">
      <dgm:prSet presAssocID="{749CC95D-991D-47E1-AE42-580AD8106816}" presName="rootComposite" presStyleCnt="0"/>
      <dgm:spPr/>
    </dgm:pt>
    <dgm:pt modelId="{5FA648C6-54DC-4092-997F-799DC9F97CFD}" type="pres">
      <dgm:prSet presAssocID="{749CC95D-991D-47E1-AE42-580AD8106816}" presName="rootText" presStyleLbl="node4" presStyleIdx="0" presStyleCnt="5" custScaleX="139084" custLinFactNeighborX="-36319" custLinFactNeighborY="70831">
        <dgm:presLayoutVars>
          <dgm:chPref val="3"/>
        </dgm:presLayoutVars>
      </dgm:prSet>
      <dgm:spPr/>
    </dgm:pt>
    <dgm:pt modelId="{DB59572A-2468-4963-B41D-144220C2FC4E}" type="pres">
      <dgm:prSet presAssocID="{749CC95D-991D-47E1-AE42-580AD8106816}" presName="rootConnector" presStyleLbl="node4" presStyleIdx="0" presStyleCnt="5"/>
      <dgm:spPr/>
    </dgm:pt>
    <dgm:pt modelId="{8A3EA642-EC5B-4B20-B5BA-0E4DC4715A3D}" type="pres">
      <dgm:prSet presAssocID="{749CC95D-991D-47E1-AE42-580AD8106816}" presName="hierChild4" presStyleCnt="0"/>
      <dgm:spPr/>
    </dgm:pt>
    <dgm:pt modelId="{C5C1D0BE-24F0-441E-BF5C-FF2380C01CD0}" type="pres">
      <dgm:prSet presAssocID="{749CC95D-991D-47E1-AE42-580AD8106816}" presName="hierChild5" presStyleCnt="0"/>
      <dgm:spPr/>
    </dgm:pt>
    <dgm:pt modelId="{34ADC918-D22C-404A-9DED-A1152B94439D}" type="pres">
      <dgm:prSet presAssocID="{4C918E38-C035-4D22-BDA5-30FC1E966EED}" presName="hierChild5" presStyleCnt="0"/>
      <dgm:spPr/>
    </dgm:pt>
    <dgm:pt modelId="{D87670B4-AFE7-4F16-B0BF-09FF0D12EF44}" type="pres">
      <dgm:prSet presAssocID="{8BF90FDC-92F2-42F4-BECB-009E9FE28E1C}" presName="Name37" presStyleLbl="parChTrans1D3" presStyleIdx="5" presStyleCnt="6"/>
      <dgm:spPr/>
    </dgm:pt>
    <dgm:pt modelId="{94C287F3-66F1-4971-AEBB-FE6BC52436B8}" type="pres">
      <dgm:prSet presAssocID="{D812F24C-F7E2-4AB1-9936-AE22AE1B3F2C}" presName="hierRoot2" presStyleCnt="0">
        <dgm:presLayoutVars>
          <dgm:hierBranch val="init"/>
        </dgm:presLayoutVars>
      </dgm:prSet>
      <dgm:spPr/>
    </dgm:pt>
    <dgm:pt modelId="{B2443211-5AE8-4E6F-A262-2973CF911DE3}" type="pres">
      <dgm:prSet presAssocID="{D812F24C-F7E2-4AB1-9936-AE22AE1B3F2C}" presName="rootComposite" presStyleCnt="0"/>
      <dgm:spPr/>
    </dgm:pt>
    <dgm:pt modelId="{89246667-0571-40C8-A543-C86D03769DCE}" type="pres">
      <dgm:prSet presAssocID="{D812F24C-F7E2-4AB1-9936-AE22AE1B3F2C}" presName="rootText" presStyleLbl="node3" presStyleIdx="5" presStyleCnt="6" custScaleX="135732" custLinFactNeighborX="98924" custLinFactNeighborY="39060">
        <dgm:presLayoutVars>
          <dgm:chPref val="3"/>
        </dgm:presLayoutVars>
      </dgm:prSet>
      <dgm:spPr/>
    </dgm:pt>
    <dgm:pt modelId="{54CF0FC8-5673-4EBC-925D-7F4AD94CE9D6}" type="pres">
      <dgm:prSet presAssocID="{D812F24C-F7E2-4AB1-9936-AE22AE1B3F2C}" presName="rootConnector" presStyleLbl="node3" presStyleIdx="5" presStyleCnt="6"/>
      <dgm:spPr/>
    </dgm:pt>
    <dgm:pt modelId="{69368570-0BF0-4820-A4ED-ABBB1B32263D}" type="pres">
      <dgm:prSet presAssocID="{D812F24C-F7E2-4AB1-9936-AE22AE1B3F2C}" presName="hierChild4" presStyleCnt="0"/>
      <dgm:spPr/>
    </dgm:pt>
    <dgm:pt modelId="{C164C6A9-756A-4159-BF0D-4A9B92791124}" type="pres">
      <dgm:prSet presAssocID="{011F093E-FFA0-4E71-BAAB-4E7CEB7DEEF9}" presName="Name37" presStyleLbl="parChTrans1D4" presStyleIdx="1" presStyleCnt="5"/>
      <dgm:spPr/>
    </dgm:pt>
    <dgm:pt modelId="{494D3767-1A59-402D-920B-300CECCB418C}" type="pres">
      <dgm:prSet presAssocID="{36FB71F6-ADBE-484A-A912-5A9888A5C708}" presName="hierRoot2" presStyleCnt="0">
        <dgm:presLayoutVars>
          <dgm:hierBranch val="init"/>
        </dgm:presLayoutVars>
      </dgm:prSet>
      <dgm:spPr/>
    </dgm:pt>
    <dgm:pt modelId="{0F9489C1-BF2F-4D96-97FA-4B9909BFA3DD}" type="pres">
      <dgm:prSet presAssocID="{36FB71F6-ADBE-484A-A912-5A9888A5C708}" presName="rootComposite" presStyleCnt="0"/>
      <dgm:spPr/>
    </dgm:pt>
    <dgm:pt modelId="{663577CB-F69F-449D-91B9-B16472F0B316}" type="pres">
      <dgm:prSet presAssocID="{36FB71F6-ADBE-484A-A912-5A9888A5C708}" presName="rootText" presStyleLbl="node4" presStyleIdx="1" presStyleCnt="5" custLinFactX="62747" custLinFactNeighborX="100000" custLinFactNeighborY="26040">
        <dgm:presLayoutVars>
          <dgm:chPref val="3"/>
        </dgm:presLayoutVars>
      </dgm:prSet>
      <dgm:spPr/>
    </dgm:pt>
    <dgm:pt modelId="{AD30CE32-3DC8-42EC-8F57-2B699194E7D2}" type="pres">
      <dgm:prSet presAssocID="{36FB71F6-ADBE-484A-A912-5A9888A5C708}" presName="rootConnector" presStyleLbl="node4" presStyleIdx="1" presStyleCnt="5"/>
      <dgm:spPr/>
    </dgm:pt>
    <dgm:pt modelId="{556A5FF2-DC18-4C05-B6E8-BA6EE798325F}" type="pres">
      <dgm:prSet presAssocID="{36FB71F6-ADBE-484A-A912-5A9888A5C708}" presName="hierChild4" presStyleCnt="0"/>
      <dgm:spPr/>
    </dgm:pt>
    <dgm:pt modelId="{B340EF02-DB80-45ED-9BC8-BBCB2CE1AFC4}" type="pres">
      <dgm:prSet presAssocID="{36FB71F6-ADBE-484A-A912-5A9888A5C708}" presName="hierChild5" presStyleCnt="0"/>
      <dgm:spPr/>
    </dgm:pt>
    <dgm:pt modelId="{48BF09E8-E243-46AD-BCFB-C7DFA18AF978}" type="pres">
      <dgm:prSet presAssocID="{D1D7BFE8-ADD1-476A-8DA0-C358EFC91BCC}" presName="Name37" presStyleLbl="parChTrans1D4" presStyleIdx="2" presStyleCnt="5"/>
      <dgm:spPr/>
    </dgm:pt>
    <dgm:pt modelId="{7E917D54-4CFB-4097-AE25-10CE52580108}" type="pres">
      <dgm:prSet presAssocID="{F3062602-3ADB-4B2B-8105-2C7CB4FA8888}" presName="hierRoot2" presStyleCnt="0">
        <dgm:presLayoutVars>
          <dgm:hierBranch val="init"/>
        </dgm:presLayoutVars>
      </dgm:prSet>
      <dgm:spPr/>
    </dgm:pt>
    <dgm:pt modelId="{2B0FDA33-709A-4D7F-A971-609F7F3A8FE8}" type="pres">
      <dgm:prSet presAssocID="{F3062602-3ADB-4B2B-8105-2C7CB4FA8888}" presName="rootComposite" presStyleCnt="0"/>
      <dgm:spPr/>
    </dgm:pt>
    <dgm:pt modelId="{849FDE1B-6A42-45C5-8487-CA1A8B25BE02}" type="pres">
      <dgm:prSet presAssocID="{F3062602-3ADB-4B2B-8105-2C7CB4FA8888}" presName="rootText" presStyleLbl="node4" presStyleIdx="2" presStyleCnt="5" custLinFactX="65822" custLinFactNeighborX="100000" custLinFactNeighborY="2604">
        <dgm:presLayoutVars>
          <dgm:chPref val="3"/>
        </dgm:presLayoutVars>
      </dgm:prSet>
      <dgm:spPr/>
    </dgm:pt>
    <dgm:pt modelId="{D6A2B365-C251-425D-8BBB-F10FB73F24AB}" type="pres">
      <dgm:prSet presAssocID="{F3062602-3ADB-4B2B-8105-2C7CB4FA8888}" presName="rootConnector" presStyleLbl="node4" presStyleIdx="2" presStyleCnt="5"/>
      <dgm:spPr/>
    </dgm:pt>
    <dgm:pt modelId="{036C7BC8-708B-4804-89F1-DAB6BC518F51}" type="pres">
      <dgm:prSet presAssocID="{F3062602-3ADB-4B2B-8105-2C7CB4FA8888}" presName="hierChild4" presStyleCnt="0"/>
      <dgm:spPr/>
    </dgm:pt>
    <dgm:pt modelId="{6C0CF3E0-D74B-4D47-885E-923D0AA00B8D}" type="pres">
      <dgm:prSet presAssocID="{F3062602-3ADB-4B2B-8105-2C7CB4FA8888}" presName="hierChild5" presStyleCnt="0"/>
      <dgm:spPr/>
    </dgm:pt>
    <dgm:pt modelId="{4651C449-F202-4F6F-B753-A32666CBE7F3}" type="pres">
      <dgm:prSet presAssocID="{D06EF191-C955-4200-92AE-A356F38E1FF7}" presName="Name37" presStyleLbl="parChTrans1D4" presStyleIdx="3" presStyleCnt="5"/>
      <dgm:spPr/>
    </dgm:pt>
    <dgm:pt modelId="{01EB8B81-9734-4E5B-A423-804EE4BE5FCE}" type="pres">
      <dgm:prSet presAssocID="{6D7B618D-20C3-4720-A62A-0A1534E20879}" presName="hierRoot2" presStyleCnt="0">
        <dgm:presLayoutVars>
          <dgm:hierBranch val="init"/>
        </dgm:presLayoutVars>
      </dgm:prSet>
      <dgm:spPr/>
    </dgm:pt>
    <dgm:pt modelId="{BEEB9487-C870-4343-B71E-CD43E4D5A136}" type="pres">
      <dgm:prSet presAssocID="{6D7B618D-20C3-4720-A62A-0A1534E20879}" presName="rootComposite" presStyleCnt="0"/>
      <dgm:spPr/>
    </dgm:pt>
    <dgm:pt modelId="{2C7AD270-C3AC-46E5-B6D3-61E53A550B2C}" type="pres">
      <dgm:prSet presAssocID="{6D7B618D-20C3-4720-A62A-0A1534E20879}" presName="rootText" presStyleLbl="node4" presStyleIdx="3" presStyleCnt="5" custLinFactX="66653" custLinFactNeighborX="100000" custLinFactNeighborY="-18228">
        <dgm:presLayoutVars>
          <dgm:chPref val="3"/>
        </dgm:presLayoutVars>
      </dgm:prSet>
      <dgm:spPr/>
    </dgm:pt>
    <dgm:pt modelId="{EE385D13-907F-4C3E-B404-DDF30A6D853B}" type="pres">
      <dgm:prSet presAssocID="{6D7B618D-20C3-4720-A62A-0A1534E20879}" presName="rootConnector" presStyleLbl="node4" presStyleIdx="3" presStyleCnt="5"/>
      <dgm:spPr/>
    </dgm:pt>
    <dgm:pt modelId="{4AF934B8-8821-4C13-9BCF-208253CA09E0}" type="pres">
      <dgm:prSet presAssocID="{6D7B618D-20C3-4720-A62A-0A1534E20879}" presName="hierChild4" presStyleCnt="0"/>
      <dgm:spPr/>
    </dgm:pt>
    <dgm:pt modelId="{29860B4F-482B-46F3-B9B6-14B633AD7B0C}" type="pres">
      <dgm:prSet presAssocID="{6D7B618D-20C3-4720-A62A-0A1534E20879}" presName="hierChild5" presStyleCnt="0"/>
      <dgm:spPr/>
    </dgm:pt>
    <dgm:pt modelId="{8DCF4629-FC48-4D45-BD20-05584FAABD0F}" type="pres">
      <dgm:prSet presAssocID="{6B821C71-54C2-4575-8583-F8FEC4F3FDB5}" presName="Name37" presStyleLbl="parChTrans1D4" presStyleIdx="4" presStyleCnt="5"/>
      <dgm:spPr/>
    </dgm:pt>
    <dgm:pt modelId="{F5BC937A-D124-4C80-8206-8EAD28F73B60}" type="pres">
      <dgm:prSet presAssocID="{DDB48C78-BDA2-4398-B465-3E72357B2581}" presName="hierRoot2" presStyleCnt="0">
        <dgm:presLayoutVars>
          <dgm:hierBranch val="init"/>
        </dgm:presLayoutVars>
      </dgm:prSet>
      <dgm:spPr/>
    </dgm:pt>
    <dgm:pt modelId="{C8B6234E-34F5-4D58-AB19-DE8EFB1A5BE0}" type="pres">
      <dgm:prSet presAssocID="{DDB48C78-BDA2-4398-B465-3E72357B2581}" presName="rootComposite" presStyleCnt="0"/>
      <dgm:spPr/>
    </dgm:pt>
    <dgm:pt modelId="{A6E50D7D-D502-4EB9-BB12-D9F30BC30BC3}" type="pres">
      <dgm:prSet presAssocID="{DDB48C78-BDA2-4398-B465-3E72357B2581}" presName="rootText" presStyleLbl="node4" presStyleIdx="4" presStyleCnt="5" custLinFactX="66653" custLinFactNeighborX="100000" custLinFactNeighborY="-44267">
        <dgm:presLayoutVars>
          <dgm:chPref val="3"/>
        </dgm:presLayoutVars>
      </dgm:prSet>
      <dgm:spPr/>
    </dgm:pt>
    <dgm:pt modelId="{73A6388A-D136-43A7-93D2-A9A0D458F38B}" type="pres">
      <dgm:prSet presAssocID="{DDB48C78-BDA2-4398-B465-3E72357B2581}" presName="rootConnector" presStyleLbl="node4" presStyleIdx="4" presStyleCnt="5"/>
      <dgm:spPr/>
    </dgm:pt>
    <dgm:pt modelId="{FC26472D-4277-4518-AAA4-F69B65CA40B9}" type="pres">
      <dgm:prSet presAssocID="{DDB48C78-BDA2-4398-B465-3E72357B2581}" presName="hierChild4" presStyleCnt="0"/>
      <dgm:spPr/>
    </dgm:pt>
    <dgm:pt modelId="{73AB9AB3-2D36-458B-8903-83AFA6AB4BF7}" type="pres">
      <dgm:prSet presAssocID="{DDB48C78-BDA2-4398-B465-3E72357B2581}" presName="hierChild5" presStyleCnt="0"/>
      <dgm:spPr/>
    </dgm:pt>
    <dgm:pt modelId="{228792C4-C8CF-49CF-944F-8C69C6D50F90}" type="pres">
      <dgm:prSet presAssocID="{D812F24C-F7E2-4AB1-9936-AE22AE1B3F2C}" presName="hierChild5" presStyleCnt="0"/>
      <dgm:spPr/>
    </dgm:pt>
    <dgm:pt modelId="{34EB97E8-D6CD-4300-8A5A-90B5C79D09AD}" type="pres">
      <dgm:prSet presAssocID="{4F55BC67-7FED-4B8C-8F7E-8E4D16B630AE}" presName="hierChild5" presStyleCnt="0"/>
      <dgm:spPr/>
    </dgm:pt>
    <dgm:pt modelId="{BB513CDC-B797-4EF1-8347-4EAD8E382235}" type="pres">
      <dgm:prSet presAssocID="{243ED6B9-72E8-4054-BF4A-E3B78554871B}" presName="hierChild3" presStyleCnt="0"/>
      <dgm:spPr/>
    </dgm:pt>
  </dgm:ptLst>
  <dgm:cxnLst>
    <dgm:cxn modelId="{AD2C8501-A639-4AE2-A4AC-A207BB5CB58A}" type="presOf" srcId="{C9D199E3-9A9E-4BCE-BAF9-11FE97BCFC79}" destId="{5C39D243-B1D0-46E6-B87D-4906B53012E1}" srcOrd="1" destOrd="0" presId="urn:microsoft.com/office/officeart/2005/8/layout/orgChart1"/>
    <dgm:cxn modelId="{4E07C001-3C4B-451F-BC05-26E8F3968F93}" type="presOf" srcId="{36FB71F6-ADBE-484A-A912-5A9888A5C708}" destId="{663577CB-F69F-449D-91B9-B16472F0B316}" srcOrd="0" destOrd="0" presId="urn:microsoft.com/office/officeart/2005/8/layout/orgChart1"/>
    <dgm:cxn modelId="{E5508C0A-7323-4C7A-9078-32843AA26A07}" type="presOf" srcId="{F3062602-3ADB-4B2B-8105-2C7CB4FA8888}" destId="{D6A2B365-C251-425D-8BBB-F10FB73F24AB}" srcOrd="1" destOrd="0" presId="urn:microsoft.com/office/officeart/2005/8/layout/orgChart1"/>
    <dgm:cxn modelId="{D744090D-0E4A-431E-8208-D184F68090E8}" type="presOf" srcId="{36FB71F6-ADBE-484A-A912-5A9888A5C708}" destId="{AD30CE32-3DC8-42EC-8F57-2B699194E7D2}" srcOrd="1" destOrd="0" presId="urn:microsoft.com/office/officeart/2005/8/layout/orgChart1"/>
    <dgm:cxn modelId="{BAF7280D-A459-4032-92E3-DE4FEF7BD945}" type="presOf" srcId="{7D428BDC-C132-47A6-A22A-FB8D6124C5A9}" destId="{6A0A7C22-F89C-4888-A4D2-BF0F2CFFE8A5}" srcOrd="0" destOrd="0" presId="urn:microsoft.com/office/officeart/2005/8/layout/orgChart1"/>
    <dgm:cxn modelId="{5C0CE413-AAA9-4C89-91D3-A766495365F9}" srcId="{4F55BC67-7FED-4B8C-8F7E-8E4D16B630AE}" destId="{4C918E38-C035-4D22-BDA5-30FC1E966EED}" srcOrd="0" destOrd="0" parTransId="{3F71C266-7100-4195-B3E8-0149E7EFD2CB}" sibTransId="{83432A7D-C856-40D8-9CE7-F6A6E4B37A26}"/>
    <dgm:cxn modelId="{61340016-3E4C-4B45-AD13-D9F85CE04BC7}" srcId="{EDD6B526-E927-4C1A-91BF-B475D4CE361E}" destId="{C5C810DF-12E0-47F3-9BD3-6F9C1B8C60F7}" srcOrd="0" destOrd="0" parTransId="{E1DFAED4-A3A6-4C69-851D-6DCAC234B014}" sibTransId="{0DC8C605-FBCE-4CA8-A711-A0F7E72ABECA}"/>
    <dgm:cxn modelId="{FAF94D19-76A1-4E0D-BF84-E23C8193D04E}" type="presOf" srcId="{2E4E4698-4725-424C-BE92-36D4BC4C7766}" destId="{9E37867E-49D1-4C9A-94A6-696C8299C9AA}" srcOrd="0" destOrd="0" presId="urn:microsoft.com/office/officeart/2005/8/layout/orgChart1"/>
    <dgm:cxn modelId="{7151701C-4F1A-4995-8629-1372E58D28EE}" type="presOf" srcId="{D06EF191-C955-4200-92AE-A356F38E1FF7}" destId="{4651C449-F202-4F6F-B753-A32666CBE7F3}" srcOrd="0" destOrd="0" presId="urn:microsoft.com/office/officeart/2005/8/layout/orgChart1"/>
    <dgm:cxn modelId="{9F32F91C-2AA5-4DDA-B7DA-BA58539F59D1}" srcId="{D812F24C-F7E2-4AB1-9936-AE22AE1B3F2C}" destId="{6D7B618D-20C3-4720-A62A-0A1534E20879}" srcOrd="2" destOrd="0" parTransId="{D06EF191-C955-4200-92AE-A356F38E1FF7}" sibTransId="{938F1944-5A9C-4307-B8EA-C135F3528FF4}"/>
    <dgm:cxn modelId="{FC60BA1D-0E1F-4784-8257-BDC738BFC951}" type="presOf" srcId="{DDB48C78-BDA2-4398-B465-3E72357B2581}" destId="{73A6388A-D136-43A7-93D2-A9A0D458F38B}" srcOrd="1" destOrd="0" presId="urn:microsoft.com/office/officeart/2005/8/layout/orgChart1"/>
    <dgm:cxn modelId="{663AF41D-437E-4772-AE28-BB42BF41478A}" type="presOf" srcId="{0318A192-42F7-408C-9219-6F304AA47B04}" destId="{FEA2EF7C-6901-445C-A996-4E6CAC995744}" srcOrd="0" destOrd="0" presId="urn:microsoft.com/office/officeart/2005/8/layout/orgChart1"/>
    <dgm:cxn modelId="{39901020-6C1A-4711-AEC8-DA0DB921B9BC}" type="presOf" srcId="{011F093E-FFA0-4E71-BAAB-4E7CEB7DEEF9}" destId="{C164C6A9-756A-4159-BF0D-4A9B92791124}" srcOrd="0" destOrd="0" presId="urn:microsoft.com/office/officeart/2005/8/layout/orgChart1"/>
    <dgm:cxn modelId="{261B0D27-8B3F-4107-A9B9-F8FC57A65BE5}" type="presOf" srcId="{F9870D40-DD8A-411B-AFA3-326EB2629F7B}" destId="{DCD4D1B7-EB7F-4679-B930-E8AE8893E7FC}" srcOrd="0" destOrd="0" presId="urn:microsoft.com/office/officeart/2005/8/layout/orgChart1"/>
    <dgm:cxn modelId="{C093A12F-0141-4493-A631-949F0F92A495}" srcId="{4C918E38-C035-4D22-BDA5-30FC1E966EED}" destId="{749CC95D-991D-47E1-AE42-580AD8106816}" srcOrd="0" destOrd="0" parTransId="{FB22CC17-8E77-485C-8E1C-41B3FEF4CC8F}" sibTransId="{AB9EBD96-D1F1-4DF8-A730-7173B8D766BD}"/>
    <dgm:cxn modelId="{D12A103C-2152-483E-8736-9CC8906A75C0}" srcId="{243ED6B9-72E8-4054-BF4A-E3B78554871B}" destId="{4F55BC67-7FED-4B8C-8F7E-8E4D16B630AE}" srcOrd="1" destOrd="0" parTransId="{B7CED62C-8F95-4100-B36F-33F632EC5A4F}" sibTransId="{750B769B-6B5F-48CD-A93E-BC8A2D8E6414}"/>
    <dgm:cxn modelId="{075CD53E-2856-467C-8E1F-91A87360B16E}" type="presOf" srcId="{C9D199E3-9A9E-4BCE-BAF9-11FE97BCFC79}" destId="{D3F2B194-90B4-40C3-B29C-B44806EB9985}" srcOrd="0" destOrd="0" presId="urn:microsoft.com/office/officeart/2005/8/layout/orgChart1"/>
    <dgm:cxn modelId="{892EAC3F-8702-43B1-B55D-F3C4BDAB4304}" type="presOf" srcId="{4F55BC67-7FED-4B8C-8F7E-8E4D16B630AE}" destId="{725EE416-5270-45A4-9BE8-81371AB0B07D}" srcOrd="0" destOrd="0" presId="urn:microsoft.com/office/officeart/2005/8/layout/orgChart1"/>
    <dgm:cxn modelId="{FD6E825D-6AC3-4120-B3AD-240AAFF100F0}" type="presOf" srcId="{6B821C71-54C2-4575-8583-F8FEC4F3FDB5}" destId="{8DCF4629-FC48-4D45-BD20-05584FAABD0F}" srcOrd="0" destOrd="0" presId="urn:microsoft.com/office/officeart/2005/8/layout/orgChart1"/>
    <dgm:cxn modelId="{611D6B44-FC4B-4B0F-BBE1-DF37142DD89A}" srcId="{D812F24C-F7E2-4AB1-9936-AE22AE1B3F2C}" destId="{F3062602-3ADB-4B2B-8105-2C7CB4FA8888}" srcOrd="1" destOrd="0" parTransId="{D1D7BFE8-ADD1-476A-8DA0-C358EFC91BCC}" sibTransId="{2C1FF0A0-2F07-4ACD-82E9-CAA781E0ED40}"/>
    <dgm:cxn modelId="{9B19DB65-5671-44A7-9415-B29E43E1044D}" type="presOf" srcId="{3F71C266-7100-4195-B3E8-0149E7EFD2CB}" destId="{50DD76C8-FB83-4FE1-97A0-876C4204C38A}" srcOrd="0" destOrd="0" presId="urn:microsoft.com/office/officeart/2005/8/layout/orgChart1"/>
    <dgm:cxn modelId="{68271168-A22C-4921-B657-972C540965E6}" type="presOf" srcId="{2E4E4698-4725-424C-BE92-36D4BC4C7766}" destId="{56822350-D6C8-4C51-8E97-BD88FC551BC6}" srcOrd="1" destOrd="0" presId="urn:microsoft.com/office/officeart/2005/8/layout/orgChart1"/>
    <dgm:cxn modelId="{4AE5EB68-D587-49B0-A781-E7226E433713}" type="presOf" srcId="{D812F24C-F7E2-4AB1-9936-AE22AE1B3F2C}" destId="{54CF0FC8-5673-4EBC-925D-7F4AD94CE9D6}" srcOrd="1" destOrd="0" presId="urn:microsoft.com/office/officeart/2005/8/layout/orgChart1"/>
    <dgm:cxn modelId="{199DF468-C5C5-486C-92D6-886A66F7B7B5}" srcId="{D812F24C-F7E2-4AB1-9936-AE22AE1B3F2C}" destId="{36FB71F6-ADBE-484A-A912-5A9888A5C708}" srcOrd="0" destOrd="0" parTransId="{011F093E-FFA0-4E71-BAAB-4E7CEB7DEEF9}" sibTransId="{ECD30216-087E-4162-BDEA-172D270E9ECB}"/>
    <dgm:cxn modelId="{D2899169-3E3A-4D56-B405-956DDCEFB8EE}" type="presOf" srcId="{4F55BC67-7FED-4B8C-8F7E-8E4D16B630AE}" destId="{3FC53127-F114-450E-B9AD-956FA979ADB6}" srcOrd="1" destOrd="0" presId="urn:microsoft.com/office/officeart/2005/8/layout/orgChart1"/>
    <dgm:cxn modelId="{BD8ADF4D-EB24-434F-BE34-9151D27258D6}" type="presOf" srcId="{D812F24C-F7E2-4AB1-9936-AE22AE1B3F2C}" destId="{89246667-0571-40C8-A543-C86D03769DCE}" srcOrd="0" destOrd="0" presId="urn:microsoft.com/office/officeart/2005/8/layout/orgChart1"/>
    <dgm:cxn modelId="{4C42F16D-BE30-4715-A8A2-9641133587F0}" srcId="{4F55BC67-7FED-4B8C-8F7E-8E4D16B630AE}" destId="{D812F24C-F7E2-4AB1-9936-AE22AE1B3F2C}" srcOrd="1" destOrd="0" parTransId="{8BF90FDC-92F2-42F4-BECB-009E9FE28E1C}" sibTransId="{7F29D47B-5D4D-4342-B91A-F5E8CFC936F4}"/>
    <dgm:cxn modelId="{0C5F2A55-84D0-41DC-A1FA-4A3DE59F4917}" type="presOf" srcId="{4C918E38-C035-4D22-BDA5-30FC1E966EED}" destId="{BB55658C-47AA-440D-BB56-36CC267EC359}" srcOrd="0" destOrd="0" presId="urn:microsoft.com/office/officeart/2005/8/layout/orgChart1"/>
    <dgm:cxn modelId="{0FB54575-DF7C-4011-8148-F2ECA5424B6F}" srcId="{EDD6B526-E927-4C1A-91BF-B475D4CE361E}" destId="{C9D199E3-9A9E-4BCE-BAF9-11FE97BCFC79}" srcOrd="1" destOrd="0" parTransId="{F9870D40-DD8A-411B-AFA3-326EB2629F7B}" sibTransId="{CED3ABAA-C15C-4416-B731-B80AC6E42C8D}"/>
    <dgm:cxn modelId="{D3660F57-69D7-4697-B8D0-B17C15BABFBB}" type="presOf" srcId="{DDB48C78-BDA2-4398-B465-3E72357B2581}" destId="{A6E50D7D-D502-4EB9-BB12-D9F30BC30BC3}" srcOrd="0" destOrd="0" presId="urn:microsoft.com/office/officeart/2005/8/layout/orgChart1"/>
    <dgm:cxn modelId="{AC086B77-7D6C-46C9-9ED2-28D193ECD21F}" srcId="{D812F24C-F7E2-4AB1-9936-AE22AE1B3F2C}" destId="{DDB48C78-BDA2-4398-B465-3E72357B2581}" srcOrd="3" destOrd="0" parTransId="{6B821C71-54C2-4575-8583-F8FEC4F3FDB5}" sibTransId="{D5363DB0-F309-4962-BFBE-3DCF6CBABFD2}"/>
    <dgm:cxn modelId="{11C7655A-000C-4ECE-A6E5-64D76C9B0130}" type="presOf" srcId="{D1D7BFE8-ADD1-476A-8DA0-C358EFC91BCC}" destId="{48BF09E8-E243-46AD-BCFB-C7DFA18AF978}" srcOrd="0" destOrd="0" presId="urn:microsoft.com/office/officeart/2005/8/layout/orgChart1"/>
    <dgm:cxn modelId="{7BD6A682-753A-4815-BB20-977E717F7CB6}" type="presOf" srcId="{C5C810DF-12E0-47F3-9BD3-6F9C1B8C60F7}" destId="{F2E6F03D-71A3-44E8-8076-30658123B599}" srcOrd="0" destOrd="0" presId="urn:microsoft.com/office/officeart/2005/8/layout/orgChart1"/>
    <dgm:cxn modelId="{013C3A87-E062-43D8-89E3-569549276A1F}" type="presOf" srcId="{7D428BDC-C132-47A6-A22A-FB8D6124C5A9}" destId="{54A2FF9B-3E66-49C5-89E3-C0E97684F060}" srcOrd="1" destOrd="0" presId="urn:microsoft.com/office/officeart/2005/8/layout/orgChart1"/>
    <dgm:cxn modelId="{C6D88A90-772A-4130-8874-C7B79D214DA6}" srcId="{EDD6B526-E927-4C1A-91BF-B475D4CE361E}" destId="{2E4E4698-4725-424C-BE92-36D4BC4C7766}" srcOrd="2" destOrd="0" parTransId="{B5582567-0F43-4B65-AA9E-8D1380433456}" sibTransId="{F45AB971-7AA9-4F86-B5E2-6BC2D3DA9320}"/>
    <dgm:cxn modelId="{A91B3F96-6A6B-4D1B-9C2E-CBE88F283155}" type="presOf" srcId="{6D7B618D-20C3-4720-A62A-0A1534E20879}" destId="{2C7AD270-C3AC-46E5-B6D3-61E53A550B2C}" srcOrd="0" destOrd="0" presId="urn:microsoft.com/office/officeart/2005/8/layout/orgChart1"/>
    <dgm:cxn modelId="{7A7271A2-6D63-471A-9AA5-0A5E6CF1B8C5}" srcId="{EDD6B526-E927-4C1A-91BF-B475D4CE361E}" destId="{7D428BDC-C132-47A6-A22A-FB8D6124C5A9}" srcOrd="3" destOrd="0" parTransId="{0318A192-42F7-408C-9219-6F304AA47B04}" sibTransId="{22C6C3CF-6446-4AFC-827A-41A908218BCF}"/>
    <dgm:cxn modelId="{E29641A7-C63D-4ED6-8B3C-EE6C40E612C2}" type="presOf" srcId="{749CC95D-991D-47E1-AE42-580AD8106816}" destId="{5FA648C6-54DC-4092-997F-799DC9F97CFD}" srcOrd="0" destOrd="0" presId="urn:microsoft.com/office/officeart/2005/8/layout/orgChart1"/>
    <dgm:cxn modelId="{549A5DA9-4323-4C60-860B-C6D8B2A7E355}" type="presOf" srcId="{749CC95D-991D-47E1-AE42-580AD8106816}" destId="{DB59572A-2468-4963-B41D-144220C2FC4E}" srcOrd="1" destOrd="0" presId="urn:microsoft.com/office/officeart/2005/8/layout/orgChart1"/>
    <dgm:cxn modelId="{E8E88FAE-1A78-4D07-B87B-4BA002D3C170}" type="presOf" srcId="{B5582567-0F43-4B65-AA9E-8D1380433456}" destId="{E12103B4-B286-4AD0-9D1B-3364235FE77D}" srcOrd="0" destOrd="0" presId="urn:microsoft.com/office/officeart/2005/8/layout/orgChart1"/>
    <dgm:cxn modelId="{E89DD0AF-7FCF-4E3B-BF16-0B2058F0EB7E}" type="presOf" srcId="{EDD6B526-E927-4C1A-91BF-B475D4CE361E}" destId="{1CFB57EA-2DE7-4B81-9D65-F92AA27096E0}" srcOrd="0" destOrd="0" presId="urn:microsoft.com/office/officeart/2005/8/layout/orgChart1"/>
    <dgm:cxn modelId="{7639D6AF-C14E-4299-A55F-D391D0ACB73D}" type="presOf" srcId="{F3062602-3ADB-4B2B-8105-2C7CB4FA8888}" destId="{849FDE1B-6A42-45C5-8487-CA1A8B25BE02}" srcOrd="0" destOrd="0" presId="urn:microsoft.com/office/officeart/2005/8/layout/orgChart1"/>
    <dgm:cxn modelId="{BA5CBDB0-8E39-4068-9DB6-AAC301A4238C}" srcId="{D8BDBCBC-C52E-46A7-B9EC-EE02A961F603}" destId="{243ED6B9-72E8-4054-BF4A-E3B78554871B}" srcOrd="0" destOrd="0" parTransId="{1CB3767E-140A-4A55-80C8-E5066446725E}" sibTransId="{3F21A4E8-314E-414E-8A0E-EAFE8C4CBF8A}"/>
    <dgm:cxn modelId="{09EB6CB5-CE80-4175-8120-8BA1B86B000C}" type="presOf" srcId="{EDD6B526-E927-4C1A-91BF-B475D4CE361E}" destId="{140710D9-FADA-4C28-93BF-D883678347B0}" srcOrd="1" destOrd="0" presId="urn:microsoft.com/office/officeart/2005/8/layout/orgChart1"/>
    <dgm:cxn modelId="{65B65BB9-512E-4D2B-8F0C-57D485B7BA8C}" type="presOf" srcId="{72517E49-1512-41D9-AB3B-86FBCAA39800}" destId="{718716FE-8FA8-4FF6-9AC9-38E629DDAE31}" srcOrd="0" destOrd="0" presId="urn:microsoft.com/office/officeart/2005/8/layout/orgChart1"/>
    <dgm:cxn modelId="{B05F6BB9-68FD-4218-8087-70687882B5F3}" type="presOf" srcId="{4C918E38-C035-4D22-BDA5-30FC1E966EED}" destId="{0B4C8237-4DAF-40C1-B6B4-74AA3E36D551}" srcOrd="1" destOrd="0" presId="urn:microsoft.com/office/officeart/2005/8/layout/orgChart1"/>
    <dgm:cxn modelId="{35B714C1-C77A-41C8-9BB8-59A3FE202637}" type="presOf" srcId="{C5C810DF-12E0-47F3-9BD3-6F9C1B8C60F7}" destId="{56F5EB38-8CF3-4616-B830-A0D447D33DF4}" srcOrd="1" destOrd="0" presId="urn:microsoft.com/office/officeart/2005/8/layout/orgChart1"/>
    <dgm:cxn modelId="{EB00CDC4-5A2B-4B3D-9848-D876F40899AD}" type="presOf" srcId="{8BF90FDC-92F2-42F4-BECB-009E9FE28E1C}" destId="{D87670B4-AFE7-4F16-B0BF-09FF0D12EF44}" srcOrd="0" destOrd="0" presId="urn:microsoft.com/office/officeart/2005/8/layout/orgChart1"/>
    <dgm:cxn modelId="{3948C2C9-EB50-4DEE-BE93-5A2B8F3A2149}" type="presOf" srcId="{E1DFAED4-A3A6-4C69-851D-6DCAC234B014}" destId="{2F3AA6BA-9CB1-43A8-8811-256E2CCBF157}" srcOrd="0" destOrd="0" presId="urn:microsoft.com/office/officeart/2005/8/layout/orgChart1"/>
    <dgm:cxn modelId="{EFB67ECA-C4BA-4CC0-AB74-76F955304F16}" type="presOf" srcId="{D8BDBCBC-C52E-46A7-B9EC-EE02A961F603}" destId="{0D695678-B78C-4828-88D3-E661C3D1A7B8}" srcOrd="0" destOrd="0" presId="urn:microsoft.com/office/officeart/2005/8/layout/orgChart1"/>
    <dgm:cxn modelId="{979C31CD-409A-4990-A9E0-A8BB95BD85AB}" type="presOf" srcId="{6D7B618D-20C3-4720-A62A-0A1534E20879}" destId="{EE385D13-907F-4C3E-B404-DDF30A6D853B}" srcOrd="1" destOrd="0" presId="urn:microsoft.com/office/officeart/2005/8/layout/orgChart1"/>
    <dgm:cxn modelId="{80223DCD-7BF7-4222-862C-94360E17D3CB}" type="presOf" srcId="{243ED6B9-72E8-4054-BF4A-E3B78554871B}" destId="{1DEA4224-3DF0-4C72-BEEA-C3E7975E14D6}" srcOrd="0" destOrd="0" presId="urn:microsoft.com/office/officeart/2005/8/layout/orgChart1"/>
    <dgm:cxn modelId="{06CBB5DA-622A-4F7C-A69F-91879EF670B0}" type="presOf" srcId="{B7CED62C-8F95-4100-B36F-33F632EC5A4F}" destId="{32EC80BA-B4E5-491D-911F-21CDA5F28EE3}" srcOrd="0" destOrd="0" presId="urn:microsoft.com/office/officeart/2005/8/layout/orgChart1"/>
    <dgm:cxn modelId="{44C1B8DD-7E14-4F71-A9C3-A4C3D0FCFF70}" type="presOf" srcId="{FB22CC17-8E77-485C-8E1C-41B3FEF4CC8F}" destId="{E3F05D2C-94E0-46AD-A07D-001295B0BA21}" srcOrd="0" destOrd="0" presId="urn:microsoft.com/office/officeart/2005/8/layout/orgChart1"/>
    <dgm:cxn modelId="{A7321FE2-2CB6-4473-ACB1-0B09984409A4}" srcId="{243ED6B9-72E8-4054-BF4A-E3B78554871B}" destId="{EDD6B526-E927-4C1A-91BF-B475D4CE361E}" srcOrd="0" destOrd="0" parTransId="{72517E49-1512-41D9-AB3B-86FBCAA39800}" sibTransId="{4AA791F6-587C-4C2E-83EB-B98C55B0C2C8}"/>
    <dgm:cxn modelId="{14FDD1E6-B2F6-41B3-BB36-D59C36B22A96}" type="presOf" srcId="{243ED6B9-72E8-4054-BF4A-E3B78554871B}" destId="{F46E811D-05BC-4F14-9258-5F748F68C70C}" srcOrd="1" destOrd="0" presId="urn:microsoft.com/office/officeart/2005/8/layout/orgChart1"/>
    <dgm:cxn modelId="{67CF7D80-BB4D-4906-B20C-96814B6C878D}" type="presParOf" srcId="{0D695678-B78C-4828-88D3-E661C3D1A7B8}" destId="{1EB668BF-6A68-4271-BC47-80CCF5519A5D}" srcOrd="0" destOrd="0" presId="urn:microsoft.com/office/officeart/2005/8/layout/orgChart1"/>
    <dgm:cxn modelId="{FBA70E34-7ABC-43AF-A7C6-D93BF4335B0C}" type="presParOf" srcId="{1EB668BF-6A68-4271-BC47-80CCF5519A5D}" destId="{4982A1F0-BF99-4F50-B723-ADECFD60A78E}" srcOrd="0" destOrd="0" presId="urn:microsoft.com/office/officeart/2005/8/layout/orgChart1"/>
    <dgm:cxn modelId="{A3EC77FC-A506-4842-8E57-878BDFA5BE83}" type="presParOf" srcId="{4982A1F0-BF99-4F50-B723-ADECFD60A78E}" destId="{1DEA4224-3DF0-4C72-BEEA-C3E7975E14D6}" srcOrd="0" destOrd="0" presId="urn:microsoft.com/office/officeart/2005/8/layout/orgChart1"/>
    <dgm:cxn modelId="{FD36DB8D-1B60-4C72-A2EA-3A118DD46505}" type="presParOf" srcId="{4982A1F0-BF99-4F50-B723-ADECFD60A78E}" destId="{F46E811D-05BC-4F14-9258-5F748F68C70C}" srcOrd="1" destOrd="0" presId="urn:microsoft.com/office/officeart/2005/8/layout/orgChart1"/>
    <dgm:cxn modelId="{879C5AC7-9CEF-4285-8E33-5AC3FED2C8D2}" type="presParOf" srcId="{1EB668BF-6A68-4271-BC47-80CCF5519A5D}" destId="{7865C998-0A1F-43D7-B83F-D40A7F8FF675}" srcOrd="1" destOrd="0" presId="urn:microsoft.com/office/officeart/2005/8/layout/orgChart1"/>
    <dgm:cxn modelId="{458307C3-251A-43BF-9615-32B754ECC30E}" type="presParOf" srcId="{7865C998-0A1F-43D7-B83F-D40A7F8FF675}" destId="{718716FE-8FA8-4FF6-9AC9-38E629DDAE31}" srcOrd="0" destOrd="0" presId="urn:microsoft.com/office/officeart/2005/8/layout/orgChart1"/>
    <dgm:cxn modelId="{6C6081A3-B00E-4979-8242-4F554ECDFAA4}" type="presParOf" srcId="{7865C998-0A1F-43D7-B83F-D40A7F8FF675}" destId="{3E165C41-9D70-4632-95CA-373A7F5D983E}" srcOrd="1" destOrd="0" presId="urn:microsoft.com/office/officeart/2005/8/layout/orgChart1"/>
    <dgm:cxn modelId="{A40A2E1E-70AE-4DE5-89E6-09DCB742B473}" type="presParOf" srcId="{3E165C41-9D70-4632-95CA-373A7F5D983E}" destId="{92F1392C-9521-4902-8353-C0F9E566506C}" srcOrd="0" destOrd="0" presId="urn:microsoft.com/office/officeart/2005/8/layout/orgChart1"/>
    <dgm:cxn modelId="{F94515AC-CAAC-4A1B-8E68-4CA7CE828334}" type="presParOf" srcId="{92F1392C-9521-4902-8353-C0F9E566506C}" destId="{1CFB57EA-2DE7-4B81-9D65-F92AA27096E0}" srcOrd="0" destOrd="0" presId="urn:microsoft.com/office/officeart/2005/8/layout/orgChart1"/>
    <dgm:cxn modelId="{AE07C01A-03E6-4044-B26D-4A84C2982177}" type="presParOf" srcId="{92F1392C-9521-4902-8353-C0F9E566506C}" destId="{140710D9-FADA-4C28-93BF-D883678347B0}" srcOrd="1" destOrd="0" presId="urn:microsoft.com/office/officeart/2005/8/layout/orgChart1"/>
    <dgm:cxn modelId="{B17957D9-E26E-4437-A7E1-E2CF6E9134D3}" type="presParOf" srcId="{3E165C41-9D70-4632-95CA-373A7F5D983E}" destId="{EB89B114-D9DF-4810-AC4A-3E78A1E0735A}" srcOrd="1" destOrd="0" presId="urn:microsoft.com/office/officeart/2005/8/layout/orgChart1"/>
    <dgm:cxn modelId="{28714BB5-CA53-4958-971C-4B15397E9F5F}" type="presParOf" srcId="{EB89B114-D9DF-4810-AC4A-3E78A1E0735A}" destId="{2F3AA6BA-9CB1-43A8-8811-256E2CCBF157}" srcOrd="0" destOrd="0" presId="urn:microsoft.com/office/officeart/2005/8/layout/orgChart1"/>
    <dgm:cxn modelId="{AC3510AC-C403-4ABA-A9F9-126F1C99A670}" type="presParOf" srcId="{EB89B114-D9DF-4810-AC4A-3E78A1E0735A}" destId="{AF6D40B1-DA61-42AC-83C4-8E8EDF630AA3}" srcOrd="1" destOrd="0" presId="urn:microsoft.com/office/officeart/2005/8/layout/orgChart1"/>
    <dgm:cxn modelId="{F781DA0C-260F-4114-9112-ACCF4A698D31}" type="presParOf" srcId="{AF6D40B1-DA61-42AC-83C4-8E8EDF630AA3}" destId="{810B3C9B-F14C-4997-966F-3C91B33FAD9B}" srcOrd="0" destOrd="0" presId="urn:microsoft.com/office/officeart/2005/8/layout/orgChart1"/>
    <dgm:cxn modelId="{4AE042B3-7357-4403-BFB4-69E74AE59FD7}" type="presParOf" srcId="{810B3C9B-F14C-4997-966F-3C91B33FAD9B}" destId="{F2E6F03D-71A3-44E8-8076-30658123B599}" srcOrd="0" destOrd="0" presId="urn:microsoft.com/office/officeart/2005/8/layout/orgChart1"/>
    <dgm:cxn modelId="{7630DA44-0A5B-4A5C-8891-66F4B960AF18}" type="presParOf" srcId="{810B3C9B-F14C-4997-966F-3C91B33FAD9B}" destId="{56F5EB38-8CF3-4616-B830-A0D447D33DF4}" srcOrd="1" destOrd="0" presId="urn:microsoft.com/office/officeart/2005/8/layout/orgChart1"/>
    <dgm:cxn modelId="{F6F0C63E-6E4A-4E21-8B29-602BC3AFD794}" type="presParOf" srcId="{AF6D40B1-DA61-42AC-83C4-8E8EDF630AA3}" destId="{27DCA86C-B021-4ACA-A5B3-BEC6A0E8FB8A}" srcOrd="1" destOrd="0" presId="urn:microsoft.com/office/officeart/2005/8/layout/orgChart1"/>
    <dgm:cxn modelId="{896B3BB3-2EBF-44F8-B091-E76B4E01379B}" type="presParOf" srcId="{AF6D40B1-DA61-42AC-83C4-8E8EDF630AA3}" destId="{1928B69B-B150-4F1E-8BFA-5B2B6152A256}" srcOrd="2" destOrd="0" presId="urn:microsoft.com/office/officeart/2005/8/layout/orgChart1"/>
    <dgm:cxn modelId="{557D42D0-A96E-466C-99B3-E33D26A726BF}" type="presParOf" srcId="{EB89B114-D9DF-4810-AC4A-3E78A1E0735A}" destId="{DCD4D1B7-EB7F-4679-B930-E8AE8893E7FC}" srcOrd="2" destOrd="0" presId="urn:microsoft.com/office/officeart/2005/8/layout/orgChart1"/>
    <dgm:cxn modelId="{19C05CF1-D1A1-4FB7-881A-74436E3432F4}" type="presParOf" srcId="{EB89B114-D9DF-4810-AC4A-3E78A1E0735A}" destId="{153F0E41-37E9-425C-8BCC-03B52FDBF6E7}" srcOrd="3" destOrd="0" presId="urn:microsoft.com/office/officeart/2005/8/layout/orgChart1"/>
    <dgm:cxn modelId="{42C6F0C5-322C-43A7-AF6C-CCC109284BF0}" type="presParOf" srcId="{153F0E41-37E9-425C-8BCC-03B52FDBF6E7}" destId="{59ECB8B8-3FF9-4256-988D-5E705D460B0B}" srcOrd="0" destOrd="0" presId="urn:microsoft.com/office/officeart/2005/8/layout/orgChart1"/>
    <dgm:cxn modelId="{E2DF9C6A-F801-40BC-A4AB-DFB5DE28EAAB}" type="presParOf" srcId="{59ECB8B8-3FF9-4256-988D-5E705D460B0B}" destId="{D3F2B194-90B4-40C3-B29C-B44806EB9985}" srcOrd="0" destOrd="0" presId="urn:microsoft.com/office/officeart/2005/8/layout/orgChart1"/>
    <dgm:cxn modelId="{F966A955-EF93-46EF-9D4C-C01D62F2668C}" type="presParOf" srcId="{59ECB8B8-3FF9-4256-988D-5E705D460B0B}" destId="{5C39D243-B1D0-46E6-B87D-4906B53012E1}" srcOrd="1" destOrd="0" presId="urn:microsoft.com/office/officeart/2005/8/layout/orgChart1"/>
    <dgm:cxn modelId="{3A013337-F435-4ACB-9D2E-AE956DB76A95}" type="presParOf" srcId="{153F0E41-37E9-425C-8BCC-03B52FDBF6E7}" destId="{3FCCF272-6AE8-445B-A12B-885EA59B577B}" srcOrd="1" destOrd="0" presId="urn:microsoft.com/office/officeart/2005/8/layout/orgChart1"/>
    <dgm:cxn modelId="{20574A65-EABA-4848-81F7-017405826D0D}" type="presParOf" srcId="{153F0E41-37E9-425C-8BCC-03B52FDBF6E7}" destId="{0019F790-8B76-4F16-8AE7-339FDEA14FDD}" srcOrd="2" destOrd="0" presId="urn:microsoft.com/office/officeart/2005/8/layout/orgChart1"/>
    <dgm:cxn modelId="{E5D91077-E1EC-4047-8532-D5548E743932}" type="presParOf" srcId="{EB89B114-D9DF-4810-AC4A-3E78A1E0735A}" destId="{E12103B4-B286-4AD0-9D1B-3364235FE77D}" srcOrd="4" destOrd="0" presId="urn:microsoft.com/office/officeart/2005/8/layout/orgChart1"/>
    <dgm:cxn modelId="{5BF8FEF7-2C99-429C-B0E1-44EF81DFEA01}" type="presParOf" srcId="{EB89B114-D9DF-4810-AC4A-3E78A1E0735A}" destId="{F6DDD703-4881-4DB2-BB67-4995B066C929}" srcOrd="5" destOrd="0" presId="urn:microsoft.com/office/officeart/2005/8/layout/orgChart1"/>
    <dgm:cxn modelId="{6FD1F884-8168-4539-B8E0-7B8A82544806}" type="presParOf" srcId="{F6DDD703-4881-4DB2-BB67-4995B066C929}" destId="{F47BD87D-3904-4D72-A0BD-1DDCD28A15A3}" srcOrd="0" destOrd="0" presId="urn:microsoft.com/office/officeart/2005/8/layout/orgChart1"/>
    <dgm:cxn modelId="{536990C7-F5DC-42F0-BF2F-E64155A13636}" type="presParOf" srcId="{F47BD87D-3904-4D72-A0BD-1DDCD28A15A3}" destId="{9E37867E-49D1-4C9A-94A6-696C8299C9AA}" srcOrd="0" destOrd="0" presId="urn:microsoft.com/office/officeart/2005/8/layout/orgChart1"/>
    <dgm:cxn modelId="{DAB55668-736F-4610-8BF2-C26E8DD67120}" type="presParOf" srcId="{F47BD87D-3904-4D72-A0BD-1DDCD28A15A3}" destId="{56822350-D6C8-4C51-8E97-BD88FC551BC6}" srcOrd="1" destOrd="0" presId="urn:microsoft.com/office/officeart/2005/8/layout/orgChart1"/>
    <dgm:cxn modelId="{25C419D7-EAFE-4FEA-9C3A-89E7709033F2}" type="presParOf" srcId="{F6DDD703-4881-4DB2-BB67-4995B066C929}" destId="{BC855F65-41C5-4B16-BEED-AA0F01D86FAE}" srcOrd="1" destOrd="0" presId="urn:microsoft.com/office/officeart/2005/8/layout/orgChart1"/>
    <dgm:cxn modelId="{9B98F439-0AF8-4E25-AA56-1FAB7EFEE6C4}" type="presParOf" srcId="{F6DDD703-4881-4DB2-BB67-4995B066C929}" destId="{B08AE628-8414-4BB4-AB01-962487B603F4}" srcOrd="2" destOrd="0" presId="urn:microsoft.com/office/officeart/2005/8/layout/orgChart1"/>
    <dgm:cxn modelId="{002C1713-9F8C-4DAD-8CB0-C87E9DDD372C}" type="presParOf" srcId="{EB89B114-D9DF-4810-AC4A-3E78A1E0735A}" destId="{FEA2EF7C-6901-445C-A996-4E6CAC995744}" srcOrd="6" destOrd="0" presId="urn:microsoft.com/office/officeart/2005/8/layout/orgChart1"/>
    <dgm:cxn modelId="{EBE1CA87-6B2A-4B6A-B590-7C34A6778C22}" type="presParOf" srcId="{EB89B114-D9DF-4810-AC4A-3E78A1E0735A}" destId="{A1D51E75-B7A2-4315-B2BC-DA4A5734AA48}" srcOrd="7" destOrd="0" presId="urn:microsoft.com/office/officeart/2005/8/layout/orgChart1"/>
    <dgm:cxn modelId="{1107C2E7-906F-405F-8752-30BFA7944F48}" type="presParOf" srcId="{A1D51E75-B7A2-4315-B2BC-DA4A5734AA48}" destId="{2E94DB1E-AFF1-43F4-84A4-6D9E00608F1A}" srcOrd="0" destOrd="0" presId="urn:microsoft.com/office/officeart/2005/8/layout/orgChart1"/>
    <dgm:cxn modelId="{5095788F-48C2-41CC-A12B-02FA56989459}" type="presParOf" srcId="{2E94DB1E-AFF1-43F4-84A4-6D9E00608F1A}" destId="{6A0A7C22-F89C-4888-A4D2-BF0F2CFFE8A5}" srcOrd="0" destOrd="0" presId="urn:microsoft.com/office/officeart/2005/8/layout/orgChart1"/>
    <dgm:cxn modelId="{5483E5C9-09DB-4E24-9E92-E328578103E7}" type="presParOf" srcId="{2E94DB1E-AFF1-43F4-84A4-6D9E00608F1A}" destId="{54A2FF9B-3E66-49C5-89E3-C0E97684F060}" srcOrd="1" destOrd="0" presId="urn:microsoft.com/office/officeart/2005/8/layout/orgChart1"/>
    <dgm:cxn modelId="{B641D9ED-3D50-448E-8011-140F5BA2FCAF}" type="presParOf" srcId="{A1D51E75-B7A2-4315-B2BC-DA4A5734AA48}" destId="{D80FD957-753B-4A43-BF4E-3CEA1D2C0E18}" srcOrd="1" destOrd="0" presId="urn:microsoft.com/office/officeart/2005/8/layout/orgChart1"/>
    <dgm:cxn modelId="{7C005361-555E-40F5-9689-F42692878B2C}" type="presParOf" srcId="{A1D51E75-B7A2-4315-B2BC-DA4A5734AA48}" destId="{09B57EBB-5817-450A-8083-4271B69B9DC4}" srcOrd="2" destOrd="0" presId="urn:microsoft.com/office/officeart/2005/8/layout/orgChart1"/>
    <dgm:cxn modelId="{B3DE334F-32B6-4BD3-A6BE-7D40735C8119}" type="presParOf" srcId="{3E165C41-9D70-4632-95CA-373A7F5D983E}" destId="{31B5A4E3-2D42-4CEA-8BD6-BEA5E7044371}" srcOrd="2" destOrd="0" presId="urn:microsoft.com/office/officeart/2005/8/layout/orgChart1"/>
    <dgm:cxn modelId="{BB6E96FB-4869-483B-A0CC-6B796B48DFEC}" type="presParOf" srcId="{7865C998-0A1F-43D7-B83F-D40A7F8FF675}" destId="{32EC80BA-B4E5-491D-911F-21CDA5F28EE3}" srcOrd="2" destOrd="0" presId="urn:microsoft.com/office/officeart/2005/8/layout/orgChart1"/>
    <dgm:cxn modelId="{50739CC4-CE37-45B5-9B26-0B7C743365C2}" type="presParOf" srcId="{7865C998-0A1F-43D7-B83F-D40A7F8FF675}" destId="{3EF19093-EC08-45BB-8FE9-BF648520DB74}" srcOrd="3" destOrd="0" presId="urn:microsoft.com/office/officeart/2005/8/layout/orgChart1"/>
    <dgm:cxn modelId="{3F64DB80-9BFD-439F-92BB-8C1368A43117}" type="presParOf" srcId="{3EF19093-EC08-45BB-8FE9-BF648520DB74}" destId="{3F40DBCA-4EE7-4919-93AC-A9E66DF2010E}" srcOrd="0" destOrd="0" presId="urn:microsoft.com/office/officeart/2005/8/layout/orgChart1"/>
    <dgm:cxn modelId="{491A47FB-C3AC-41B4-A122-86BBA8A9D343}" type="presParOf" srcId="{3F40DBCA-4EE7-4919-93AC-A9E66DF2010E}" destId="{725EE416-5270-45A4-9BE8-81371AB0B07D}" srcOrd="0" destOrd="0" presId="urn:microsoft.com/office/officeart/2005/8/layout/orgChart1"/>
    <dgm:cxn modelId="{F54DD8DB-C3B1-4B43-BFB5-8BE6FB4F2232}" type="presParOf" srcId="{3F40DBCA-4EE7-4919-93AC-A9E66DF2010E}" destId="{3FC53127-F114-450E-B9AD-956FA979ADB6}" srcOrd="1" destOrd="0" presId="urn:microsoft.com/office/officeart/2005/8/layout/orgChart1"/>
    <dgm:cxn modelId="{903B761A-F143-4029-B139-43E43E79397C}" type="presParOf" srcId="{3EF19093-EC08-45BB-8FE9-BF648520DB74}" destId="{E2B61374-DA9C-49A0-A1BC-6051FAA547B4}" srcOrd="1" destOrd="0" presId="urn:microsoft.com/office/officeart/2005/8/layout/orgChart1"/>
    <dgm:cxn modelId="{06F3C93E-37E7-43D0-ACA0-7C3B7AE5A9AF}" type="presParOf" srcId="{E2B61374-DA9C-49A0-A1BC-6051FAA547B4}" destId="{50DD76C8-FB83-4FE1-97A0-876C4204C38A}" srcOrd="0" destOrd="0" presId="urn:microsoft.com/office/officeart/2005/8/layout/orgChart1"/>
    <dgm:cxn modelId="{DEC2D168-2A91-4D44-B210-B5940340A9B5}" type="presParOf" srcId="{E2B61374-DA9C-49A0-A1BC-6051FAA547B4}" destId="{57D0A553-EAA8-4874-9DEF-48A556C1DB7F}" srcOrd="1" destOrd="0" presId="urn:microsoft.com/office/officeart/2005/8/layout/orgChart1"/>
    <dgm:cxn modelId="{5FD4FBD3-5F9E-4CED-8E33-DCAF2BC9E813}" type="presParOf" srcId="{57D0A553-EAA8-4874-9DEF-48A556C1DB7F}" destId="{6546429F-9311-47D2-B086-BB414FB2B81A}" srcOrd="0" destOrd="0" presId="urn:microsoft.com/office/officeart/2005/8/layout/orgChart1"/>
    <dgm:cxn modelId="{A9F6A69F-781C-4676-98FE-764E08B6AE0D}" type="presParOf" srcId="{6546429F-9311-47D2-B086-BB414FB2B81A}" destId="{BB55658C-47AA-440D-BB56-36CC267EC359}" srcOrd="0" destOrd="0" presId="urn:microsoft.com/office/officeart/2005/8/layout/orgChart1"/>
    <dgm:cxn modelId="{34FB24C4-F9DF-4EA2-AA0F-FF6219FE109E}" type="presParOf" srcId="{6546429F-9311-47D2-B086-BB414FB2B81A}" destId="{0B4C8237-4DAF-40C1-B6B4-74AA3E36D551}" srcOrd="1" destOrd="0" presId="urn:microsoft.com/office/officeart/2005/8/layout/orgChart1"/>
    <dgm:cxn modelId="{540BA461-7033-4CA6-B8A8-7CC9678C4C96}" type="presParOf" srcId="{57D0A553-EAA8-4874-9DEF-48A556C1DB7F}" destId="{3823724B-035E-434B-B22A-7C20E1D2EE6F}" srcOrd="1" destOrd="0" presId="urn:microsoft.com/office/officeart/2005/8/layout/orgChart1"/>
    <dgm:cxn modelId="{2DAD4C6E-EB2D-4C72-933C-294AC5A7274D}" type="presParOf" srcId="{3823724B-035E-434B-B22A-7C20E1D2EE6F}" destId="{E3F05D2C-94E0-46AD-A07D-001295B0BA21}" srcOrd="0" destOrd="0" presId="urn:microsoft.com/office/officeart/2005/8/layout/orgChart1"/>
    <dgm:cxn modelId="{1A907229-90E7-43E0-869E-199841C6F65B}" type="presParOf" srcId="{3823724B-035E-434B-B22A-7C20E1D2EE6F}" destId="{C16A3A54-AFFF-4CBC-9688-8713389914C1}" srcOrd="1" destOrd="0" presId="urn:microsoft.com/office/officeart/2005/8/layout/orgChart1"/>
    <dgm:cxn modelId="{925C02A6-40BE-4963-80C7-A3A0A289211A}" type="presParOf" srcId="{C16A3A54-AFFF-4CBC-9688-8713389914C1}" destId="{8E80262D-887F-4325-B0D2-2C1AA6B23918}" srcOrd="0" destOrd="0" presId="urn:microsoft.com/office/officeart/2005/8/layout/orgChart1"/>
    <dgm:cxn modelId="{12E4D5F9-A40B-4E84-AF4F-D06D3EA78301}" type="presParOf" srcId="{8E80262D-887F-4325-B0D2-2C1AA6B23918}" destId="{5FA648C6-54DC-4092-997F-799DC9F97CFD}" srcOrd="0" destOrd="0" presId="urn:microsoft.com/office/officeart/2005/8/layout/orgChart1"/>
    <dgm:cxn modelId="{789B2664-8462-4EFD-87DB-FE22B69174C5}" type="presParOf" srcId="{8E80262D-887F-4325-B0D2-2C1AA6B23918}" destId="{DB59572A-2468-4963-B41D-144220C2FC4E}" srcOrd="1" destOrd="0" presId="urn:microsoft.com/office/officeart/2005/8/layout/orgChart1"/>
    <dgm:cxn modelId="{F4280AAB-CC65-4609-ABD9-591329850A97}" type="presParOf" srcId="{C16A3A54-AFFF-4CBC-9688-8713389914C1}" destId="{8A3EA642-EC5B-4B20-B5BA-0E4DC4715A3D}" srcOrd="1" destOrd="0" presId="urn:microsoft.com/office/officeart/2005/8/layout/orgChart1"/>
    <dgm:cxn modelId="{832B5C5D-19DF-4260-9B9F-F557F945E6E2}" type="presParOf" srcId="{C16A3A54-AFFF-4CBC-9688-8713389914C1}" destId="{C5C1D0BE-24F0-441E-BF5C-FF2380C01CD0}" srcOrd="2" destOrd="0" presId="urn:microsoft.com/office/officeart/2005/8/layout/orgChart1"/>
    <dgm:cxn modelId="{47E0BCB3-AEB0-4CFF-AE2F-235727BD3F00}" type="presParOf" srcId="{57D0A553-EAA8-4874-9DEF-48A556C1DB7F}" destId="{34ADC918-D22C-404A-9DED-A1152B94439D}" srcOrd="2" destOrd="0" presId="urn:microsoft.com/office/officeart/2005/8/layout/orgChart1"/>
    <dgm:cxn modelId="{5F71D64F-CD08-4939-BE28-EE8BA0AD3EFB}" type="presParOf" srcId="{E2B61374-DA9C-49A0-A1BC-6051FAA547B4}" destId="{D87670B4-AFE7-4F16-B0BF-09FF0D12EF44}" srcOrd="2" destOrd="0" presId="urn:microsoft.com/office/officeart/2005/8/layout/orgChart1"/>
    <dgm:cxn modelId="{C0444780-1CD6-4931-A700-44CEACD55F28}" type="presParOf" srcId="{E2B61374-DA9C-49A0-A1BC-6051FAA547B4}" destId="{94C287F3-66F1-4971-AEBB-FE6BC52436B8}" srcOrd="3" destOrd="0" presId="urn:microsoft.com/office/officeart/2005/8/layout/orgChart1"/>
    <dgm:cxn modelId="{5A7BC46E-0420-43EC-996D-1CF8E1BAD714}" type="presParOf" srcId="{94C287F3-66F1-4971-AEBB-FE6BC52436B8}" destId="{B2443211-5AE8-4E6F-A262-2973CF911DE3}" srcOrd="0" destOrd="0" presId="urn:microsoft.com/office/officeart/2005/8/layout/orgChart1"/>
    <dgm:cxn modelId="{EF126561-CD90-4A4C-824D-DA3B3D53D30E}" type="presParOf" srcId="{B2443211-5AE8-4E6F-A262-2973CF911DE3}" destId="{89246667-0571-40C8-A543-C86D03769DCE}" srcOrd="0" destOrd="0" presId="urn:microsoft.com/office/officeart/2005/8/layout/orgChart1"/>
    <dgm:cxn modelId="{F4F522B8-ACE6-489A-85C8-D27DC9E543D1}" type="presParOf" srcId="{B2443211-5AE8-4E6F-A262-2973CF911DE3}" destId="{54CF0FC8-5673-4EBC-925D-7F4AD94CE9D6}" srcOrd="1" destOrd="0" presId="urn:microsoft.com/office/officeart/2005/8/layout/orgChart1"/>
    <dgm:cxn modelId="{395EE5C1-0718-4797-9F93-38FB82761C4B}" type="presParOf" srcId="{94C287F3-66F1-4971-AEBB-FE6BC52436B8}" destId="{69368570-0BF0-4820-A4ED-ABBB1B32263D}" srcOrd="1" destOrd="0" presId="urn:microsoft.com/office/officeart/2005/8/layout/orgChart1"/>
    <dgm:cxn modelId="{D5FCD11C-0EDC-4DA9-8EFE-0C80A358770A}" type="presParOf" srcId="{69368570-0BF0-4820-A4ED-ABBB1B32263D}" destId="{C164C6A9-756A-4159-BF0D-4A9B92791124}" srcOrd="0" destOrd="0" presId="urn:microsoft.com/office/officeart/2005/8/layout/orgChart1"/>
    <dgm:cxn modelId="{74C3C908-D174-4D14-A60E-A966EFA48883}" type="presParOf" srcId="{69368570-0BF0-4820-A4ED-ABBB1B32263D}" destId="{494D3767-1A59-402D-920B-300CECCB418C}" srcOrd="1" destOrd="0" presId="urn:microsoft.com/office/officeart/2005/8/layout/orgChart1"/>
    <dgm:cxn modelId="{3D11DB34-2729-4195-AABC-D56DEC6A9A85}" type="presParOf" srcId="{494D3767-1A59-402D-920B-300CECCB418C}" destId="{0F9489C1-BF2F-4D96-97FA-4B9909BFA3DD}" srcOrd="0" destOrd="0" presId="urn:microsoft.com/office/officeart/2005/8/layout/orgChart1"/>
    <dgm:cxn modelId="{2E6ABDC7-B223-4211-988D-D26F118876CE}" type="presParOf" srcId="{0F9489C1-BF2F-4D96-97FA-4B9909BFA3DD}" destId="{663577CB-F69F-449D-91B9-B16472F0B316}" srcOrd="0" destOrd="0" presId="urn:microsoft.com/office/officeart/2005/8/layout/orgChart1"/>
    <dgm:cxn modelId="{739BD1BF-E5D1-426F-8275-580E1D9A2350}" type="presParOf" srcId="{0F9489C1-BF2F-4D96-97FA-4B9909BFA3DD}" destId="{AD30CE32-3DC8-42EC-8F57-2B699194E7D2}" srcOrd="1" destOrd="0" presId="urn:microsoft.com/office/officeart/2005/8/layout/orgChart1"/>
    <dgm:cxn modelId="{63A7A4C5-8245-4DEE-8C14-683775C04FE9}" type="presParOf" srcId="{494D3767-1A59-402D-920B-300CECCB418C}" destId="{556A5FF2-DC18-4C05-B6E8-BA6EE798325F}" srcOrd="1" destOrd="0" presId="urn:microsoft.com/office/officeart/2005/8/layout/orgChart1"/>
    <dgm:cxn modelId="{F83CA6F9-68CC-47F8-8E0E-2C1E9B0E7DD3}" type="presParOf" srcId="{494D3767-1A59-402D-920B-300CECCB418C}" destId="{B340EF02-DB80-45ED-9BC8-BBCB2CE1AFC4}" srcOrd="2" destOrd="0" presId="urn:microsoft.com/office/officeart/2005/8/layout/orgChart1"/>
    <dgm:cxn modelId="{E5B48075-E829-4908-9F4E-F8279D671E15}" type="presParOf" srcId="{69368570-0BF0-4820-A4ED-ABBB1B32263D}" destId="{48BF09E8-E243-46AD-BCFB-C7DFA18AF978}" srcOrd="2" destOrd="0" presId="urn:microsoft.com/office/officeart/2005/8/layout/orgChart1"/>
    <dgm:cxn modelId="{1CE96B5B-F73A-4C1B-9558-315C9E32243A}" type="presParOf" srcId="{69368570-0BF0-4820-A4ED-ABBB1B32263D}" destId="{7E917D54-4CFB-4097-AE25-10CE52580108}" srcOrd="3" destOrd="0" presId="urn:microsoft.com/office/officeart/2005/8/layout/orgChart1"/>
    <dgm:cxn modelId="{18AFE23A-DBFD-48D5-8512-76E2A36C04F4}" type="presParOf" srcId="{7E917D54-4CFB-4097-AE25-10CE52580108}" destId="{2B0FDA33-709A-4D7F-A971-609F7F3A8FE8}" srcOrd="0" destOrd="0" presId="urn:microsoft.com/office/officeart/2005/8/layout/orgChart1"/>
    <dgm:cxn modelId="{EFAA70E9-2ABB-4987-B1D4-E4C7D3B797E2}" type="presParOf" srcId="{2B0FDA33-709A-4D7F-A971-609F7F3A8FE8}" destId="{849FDE1B-6A42-45C5-8487-CA1A8B25BE02}" srcOrd="0" destOrd="0" presId="urn:microsoft.com/office/officeart/2005/8/layout/orgChart1"/>
    <dgm:cxn modelId="{478DDFF8-1ABE-4E2D-A220-1901E94B2F54}" type="presParOf" srcId="{2B0FDA33-709A-4D7F-A971-609F7F3A8FE8}" destId="{D6A2B365-C251-425D-8BBB-F10FB73F24AB}" srcOrd="1" destOrd="0" presId="urn:microsoft.com/office/officeart/2005/8/layout/orgChart1"/>
    <dgm:cxn modelId="{062FEFA4-A127-478A-B508-714199188FEB}" type="presParOf" srcId="{7E917D54-4CFB-4097-AE25-10CE52580108}" destId="{036C7BC8-708B-4804-89F1-DAB6BC518F51}" srcOrd="1" destOrd="0" presId="urn:microsoft.com/office/officeart/2005/8/layout/orgChart1"/>
    <dgm:cxn modelId="{4275C24D-05D4-429A-B2F7-5EDF229B4E5C}" type="presParOf" srcId="{7E917D54-4CFB-4097-AE25-10CE52580108}" destId="{6C0CF3E0-D74B-4D47-885E-923D0AA00B8D}" srcOrd="2" destOrd="0" presId="urn:microsoft.com/office/officeart/2005/8/layout/orgChart1"/>
    <dgm:cxn modelId="{A6A3E4BF-1008-4150-B9CE-1D113E54FF82}" type="presParOf" srcId="{69368570-0BF0-4820-A4ED-ABBB1B32263D}" destId="{4651C449-F202-4F6F-B753-A32666CBE7F3}" srcOrd="4" destOrd="0" presId="urn:microsoft.com/office/officeart/2005/8/layout/orgChart1"/>
    <dgm:cxn modelId="{E1BB5EC9-DF57-4DCD-83B5-BE2FA1938391}" type="presParOf" srcId="{69368570-0BF0-4820-A4ED-ABBB1B32263D}" destId="{01EB8B81-9734-4E5B-A423-804EE4BE5FCE}" srcOrd="5" destOrd="0" presId="urn:microsoft.com/office/officeart/2005/8/layout/orgChart1"/>
    <dgm:cxn modelId="{331A1385-8AB4-4967-9CA1-AF9234AB7259}" type="presParOf" srcId="{01EB8B81-9734-4E5B-A423-804EE4BE5FCE}" destId="{BEEB9487-C870-4343-B71E-CD43E4D5A136}" srcOrd="0" destOrd="0" presId="urn:microsoft.com/office/officeart/2005/8/layout/orgChart1"/>
    <dgm:cxn modelId="{2FE7A9D4-C408-4439-A7DC-171DC58A763E}" type="presParOf" srcId="{BEEB9487-C870-4343-B71E-CD43E4D5A136}" destId="{2C7AD270-C3AC-46E5-B6D3-61E53A550B2C}" srcOrd="0" destOrd="0" presId="urn:microsoft.com/office/officeart/2005/8/layout/orgChart1"/>
    <dgm:cxn modelId="{70C939DC-4344-4C60-B13A-CDE892E63531}" type="presParOf" srcId="{BEEB9487-C870-4343-B71E-CD43E4D5A136}" destId="{EE385D13-907F-4C3E-B404-DDF30A6D853B}" srcOrd="1" destOrd="0" presId="urn:microsoft.com/office/officeart/2005/8/layout/orgChart1"/>
    <dgm:cxn modelId="{E793C34D-D9FF-46D9-9134-E7D58AD7E02C}" type="presParOf" srcId="{01EB8B81-9734-4E5B-A423-804EE4BE5FCE}" destId="{4AF934B8-8821-4C13-9BCF-208253CA09E0}" srcOrd="1" destOrd="0" presId="urn:microsoft.com/office/officeart/2005/8/layout/orgChart1"/>
    <dgm:cxn modelId="{4C1DDC02-1122-45B2-AE03-975640C9AF75}" type="presParOf" srcId="{01EB8B81-9734-4E5B-A423-804EE4BE5FCE}" destId="{29860B4F-482B-46F3-B9B6-14B633AD7B0C}" srcOrd="2" destOrd="0" presId="urn:microsoft.com/office/officeart/2005/8/layout/orgChart1"/>
    <dgm:cxn modelId="{909601F9-9354-4B70-8086-56C4502E3270}" type="presParOf" srcId="{69368570-0BF0-4820-A4ED-ABBB1B32263D}" destId="{8DCF4629-FC48-4D45-BD20-05584FAABD0F}" srcOrd="6" destOrd="0" presId="urn:microsoft.com/office/officeart/2005/8/layout/orgChart1"/>
    <dgm:cxn modelId="{3B80A87C-73B8-4715-A6CF-6A28411D0AFD}" type="presParOf" srcId="{69368570-0BF0-4820-A4ED-ABBB1B32263D}" destId="{F5BC937A-D124-4C80-8206-8EAD28F73B60}" srcOrd="7" destOrd="0" presId="urn:microsoft.com/office/officeart/2005/8/layout/orgChart1"/>
    <dgm:cxn modelId="{334D3733-CFD4-4E62-9D6B-EFE0337706C2}" type="presParOf" srcId="{F5BC937A-D124-4C80-8206-8EAD28F73B60}" destId="{C8B6234E-34F5-4D58-AB19-DE8EFB1A5BE0}" srcOrd="0" destOrd="0" presId="urn:microsoft.com/office/officeart/2005/8/layout/orgChart1"/>
    <dgm:cxn modelId="{60130260-DF5F-460F-BD8F-A9BD517E77BB}" type="presParOf" srcId="{C8B6234E-34F5-4D58-AB19-DE8EFB1A5BE0}" destId="{A6E50D7D-D502-4EB9-BB12-D9F30BC30BC3}" srcOrd="0" destOrd="0" presId="urn:microsoft.com/office/officeart/2005/8/layout/orgChart1"/>
    <dgm:cxn modelId="{C58BA87D-7921-463B-A0F7-8CA03B93DAE1}" type="presParOf" srcId="{C8B6234E-34F5-4D58-AB19-DE8EFB1A5BE0}" destId="{73A6388A-D136-43A7-93D2-A9A0D458F38B}" srcOrd="1" destOrd="0" presId="urn:microsoft.com/office/officeart/2005/8/layout/orgChart1"/>
    <dgm:cxn modelId="{A463E1F5-C53D-4C91-9358-2313D954C919}" type="presParOf" srcId="{F5BC937A-D124-4C80-8206-8EAD28F73B60}" destId="{FC26472D-4277-4518-AAA4-F69B65CA40B9}" srcOrd="1" destOrd="0" presId="urn:microsoft.com/office/officeart/2005/8/layout/orgChart1"/>
    <dgm:cxn modelId="{042A2908-AC59-42F9-9725-8940AF6FE7DC}" type="presParOf" srcId="{F5BC937A-D124-4C80-8206-8EAD28F73B60}" destId="{73AB9AB3-2D36-458B-8903-83AFA6AB4BF7}" srcOrd="2" destOrd="0" presId="urn:microsoft.com/office/officeart/2005/8/layout/orgChart1"/>
    <dgm:cxn modelId="{4A241039-B3DA-4CDC-B4BC-A93DEFB5D6F5}" type="presParOf" srcId="{94C287F3-66F1-4971-AEBB-FE6BC52436B8}" destId="{228792C4-C8CF-49CF-944F-8C69C6D50F90}" srcOrd="2" destOrd="0" presId="urn:microsoft.com/office/officeart/2005/8/layout/orgChart1"/>
    <dgm:cxn modelId="{102C91EF-5D1A-4BF3-9335-73B3C585C838}" type="presParOf" srcId="{3EF19093-EC08-45BB-8FE9-BF648520DB74}" destId="{34EB97E8-D6CD-4300-8A5A-90B5C79D09AD}" srcOrd="2" destOrd="0" presId="urn:microsoft.com/office/officeart/2005/8/layout/orgChart1"/>
    <dgm:cxn modelId="{A4052319-AC5D-439C-B8AE-4040DC7CFF7D}" type="presParOf" srcId="{1EB668BF-6A68-4271-BC47-80CCF5519A5D}" destId="{BB513CDC-B797-4EF1-8347-4EAD8E38223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B559F970-56C8-4FE7-A3E2-0A3CC6D2EFA0}" type="doc">
      <dgm:prSet loTypeId="urn:microsoft.com/office/officeart/2005/8/layout/hList1" loCatId="list" qsTypeId="urn:microsoft.com/office/officeart/2005/8/quickstyle/simple1" qsCatId="simple" csTypeId="urn:microsoft.com/office/officeart/2005/8/colors/accent3_1" csCatId="accent3" phldr="1"/>
      <dgm:spPr/>
      <dgm:t>
        <a:bodyPr/>
        <a:lstStyle/>
        <a:p>
          <a:pPr rtl="1"/>
          <a:endParaRPr lang="ar-EG"/>
        </a:p>
      </dgm:t>
    </dgm:pt>
    <dgm:pt modelId="{D8D65B0F-ACFC-4917-8D28-8A1E8B4452D8}">
      <dgm:prSet phldrT="[نص]"/>
      <dgm:spPr>
        <a:solidFill>
          <a:srgbClr val="8E5A6D"/>
        </a:solidFill>
      </dgm:spPr>
      <dgm:t>
        <a:bodyPr/>
        <a:lstStyle/>
        <a:p>
          <a:pPr rtl="1"/>
          <a:r>
            <a:rPr lang="ar-EG" dirty="0">
              <a:solidFill>
                <a:schemeClr val="bg1"/>
              </a:solidFill>
            </a:rPr>
            <a:t>أولا : المعاينة الاحتمالية </a:t>
          </a:r>
          <a:r>
            <a:rPr lang="en-US" dirty="0">
              <a:solidFill>
                <a:schemeClr val="bg1"/>
              </a:solidFill>
            </a:rPr>
            <a:t>Probability Sampling</a:t>
          </a:r>
          <a:endParaRPr lang="ar-EG" dirty="0">
            <a:solidFill>
              <a:schemeClr val="bg1"/>
            </a:solidFill>
          </a:endParaRPr>
        </a:p>
      </dgm:t>
    </dgm:pt>
    <dgm:pt modelId="{8EE3C365-65C3-497D-BD1A-F7210BFE5BC0}" type="parTrans" cxnId="{E820717D-2F44-4EBD-96F4-1878D3717644}">
      <dgm:prSet/>
      <dgm:spPr/>
      <dgm:t>
        <a:bodyPr/>
        <a:lstStyle/>
        <a:p>
          <a:pPr rtl="1"/>
          <a:endParaRPr lang="ar-EG"/>
        </a:p>
      </dgm:t>
    </dgm:pt>
    <dgm:pt modelId="{AD1E12E9-BB20-4694-99A2-2474F7DD3EC3}" type="sibTrans" cxnId="{E820717D-2F44-4EBD-96F4-1878D3717644}">
      <dgm:prSet/>
      <dgm:spPr/>
      <dgm:t>
        <a:bodyPr/>
        <a:lstStyle/>
        <a:p>
          <a:pPr rtl="1"/>
          <a:endParaRPr lang="ar-EG"/>
        </a:p>
      </dgm:t>
    </dgm:pt>
    <dgm:pt modelId="{A5E02B2B-E077-4C3D-920A-1E0186AFDE1D}">
      <dgm:prSet/>
      <dgm:spPr/>
      <dgm:t>
        <a:bodyPr/>
        <a:lstStyle/>
        <a:p>
          <a:pPr rtl="1"/>
          <a:r>
            <a:rPr lang="ar-EG" dirty="0"/>
            <a:t>يكون كل عنصر من عناصر المجتمع له فرصة معلومة لأن يكون أحد أعضاء العينة، فتتم المعاينة الاحتمالية بالقوانين الرياضية التي لا تدرك مجال لتدخل الشخص الباحث. </a:t>
          </a:r>
        </a:p>
      </dgm:t>
    </dgm:pt>
    <dgm:pt modelId="{3EC22DD0-39DB-4E84-BEAC-BF683473DB42}" type="parTrans" cxnId="{7CB544BD-BC33-426F-A78A-C1E2F760BD7F}">
      <dgm:prSet/>
      <dgm:spPr/>
      <dgm:t>
        <a:bodyPr/>
        <a:lstStyle/>
        <a:p>
          <a:pPr rtl="1"/>
          <a:endParaRPr lang="ar-EG"/>
        </a:p>
      </dgm:t>
    </dgm:pt>
    <dgm:pt modelId="{0B40D53E-702F-40FD-BD8C-D150D408C37C}" type="sibTrans" cxnId="{7CB544BD-BC33-426F-A78A-C1E2F760BD7F}">
      <dgm:prSet/>
      <dgm:spPr/>
      <dgm:t>
        <a:bodyPr/>
        <a:lstStyle/>
        <a:p>
          <a:pPr rtl="1"/>
          <a:endParaRPr lang="ar-EG"/>
        </a:p>
      </dgm:t>
    </dgm:pt>
    <dgm:pt modelId="{AB84A494-B01F-4243-8AA6-BF79F483A468}">
      <dgm:prSet/>
      <dgm:spPr/>
      <dgm:t>
        <a:bodyPr/>
        <a:lstStyle/>
        <a:p>
          <a:pPr rtl="1"/>
          <a:r>
            <a:rPr lang="ar-EG" dirty="0"/>
            <a:t> كما يعطي هذا النوع من العينات الدراسية فرص متساوية ومعروفة لكل فرد من أفراد مجتمع الدراسة في احتمال اختيارها في عينة الدراسة، وإن استخدام هذا النوع يعطي ضمان للحصول على عينة ممثلة غير متحيزة يمكن تعميم نتائجها على جميع أفراد مجتمع الدراسة الأصلي، كما تساعد العينات الاحتمالية أو العشوائية إلى حد ما في قياس الفرق ما بين قيم العينة الممثلة وقيم المجتمع الأصلي قيد الدراسة، ويدعى هنا الفرق بالخطأ العيني</a:t>
          </a:r>
        </a:p>
      </dgm:t>
    </dgm:pt>
    <dgm:pt modelId="{5DC49612-ECBD-43C4-BB76-9737789514B2}" type="parTrans" cxnId="{1A01C8CE-B46C-407E-9C7E-D8BA2BE4DE83}">
      <dgm:prSet/>
      <dgm:spPr/>
      <dgm:t>
        <a:bodyPr/>
        <a:lstStyle/>
        <a:p>
          <a:pPr rtl="1"/>
          <a:endParaRPr lang="ar-EG"/>
        </a:p>
      </dgm:t>
    </dgm:pt>
    <dgm:pt modelId="{2CEA0429-6EFD-458D-87F1-5989A4078800}" type="sibTrans" cxnId="{1A01C8CE-B46C-407E-9C7E-D8BA2BE4DE83}">
      <dgm:prSet/>
      <dgm:spPr/>
      <dgm:t>
        <a:bodyPr/>
        <a:lstStyle/>
        <a:p>
          <a:pPr rtl="1"/>
          <a:endParaRPr lang="ar-EG"/>
        </a:p>
      </dgm:t>
    </dgm:pt>
    <dgm:pt modelId="{F169E81F-917E-49A6-A62C-55B7AD112BEC}" type="pres">
      <dgm:prSet presAssocID="{B559F970-56C8-4FE7-A3E2-0A3CC6D2EFA0}" presName="Name0" presStyleCnt="0">
        <dgm:presLayoutVars>
          <dgm:dir/>
          <dgm:animLvl val="lvl"/>
          <dgm:resizeHandles val="exact"/>
        </dgm:presLayoutVars>
      </dgm:prSet>
      <dgm:spPr/>
    </dgm:pt>
    <dgm:pt modelId="{A7D1A7F7-E17F-460D-9C52-61F9A804E983}" type="pres">
      <dgm:prSet presAssocID="{D8D65B0F-ACFC-4917-8D28-8A1E8B4452D8}" presName="composite" presStyleCnt="0"/>
      <dgm:spPr/>
    </dgm:pt>
    <dgm:pt modelId="{54AD392A-0964-4E59-A43F-1174C3823606}" type="pres">
      <dgm:prSet presAssocID="{D8D65B0F-ACFC-4917-8D28-8A1E8B4452D8}" presName="parTx" presStyleLbl="alignNode1" presStyleIdx="0" presStyleCnt="1">
        <dgm:presLayoutVars>
          <dgm:chMax val="0"/>
          <dgm:chPref val="0"/>
          <dgm:bulletEnabled val="1"/>
        </dgm:presLayoutVars>
      </dgm:prSet>
      <dgm:spPr/>
    </dgm:pt>
    <dgm:pt modelId="{3B619A81-B6E6-44DC-8083-B17960544330}" type="pres">
      <dgm:prSet presAssocID="{D8D65B0F-ACFC-4917-8D28-8A1E8B4452D8}" presName="desTx" presStyleLbl="alignAccFollowNode1" presStyleIdx="0" presStyleCnt="1">
        <dgm:presLayoutVars>
          <dgm:bulletEnabled val="1"/>
        </dgm:presLayoutVars>
      </dgm:prSet>
      <dgm:spPr/>
    </dgm:pt>
  </dgm:ptLst>
  <dgm:cxnLst>
    <dgm:cxn modelId="{DED86113-37F1-4A8E-A9FF-94D5A43C73DF}" type="presOf" srcId="{D8D65B0F-ACFC-4917-8D28-8A1E8B4452D8}" destId="{54AD392A-0964-4E59-A43F-1174C3823606}" srcOrd="0" destOrd="0" presId="urn:microsoft.com/office/officeart/2005/8/layout/hList1"/>
    <dgm:cxn modelId="{0DCFF627-805A-4BCB-9867-F372FB826BA5}" type="presOf" srcId="{AB84A494-B01F-4243-8AA6-BF79F483A468}" destId="{3B619A81-B6E6-44DC-8083-B17960544330}" srcOrd="0" destOrd="1" presId="urn:microsoft.com/office/officeart/2005/8/layout/hList1"/>
    <dgm:cxn modelId="{8959EB58-1301-462A-AC3E-FB8EDB9BE198}" type="presOf" srcId="{B559F970-56C8-4FE7-A3E2-0A3CC6D2EFA0}" destId="{F169E81F-917E-49A6-A62C-55B7AD112BEC}" srcOrd="0" destOrd="0" presId="urn:microsoft.com/office/officeart/2005/8/layout/hList1"/>
    <dgm:cxn modelId="{E820717D-2F44-4EBD-96F4-1878D3717644}" srcId="{B559F970-56C8-4FE7-A3E2-0A3CC6D2EFA0}" destId="{D8D65B0F-ACFC-4917-8D28-8A1E8B4452D8}" srcOrd="0" destOrd="0" parTransId="{8EE3C365-65C3-497D-BD1A-F7210BFE5BC0}" sibTransId="{AD1E12E9-BB20-4694-99A2-2474F7DD3EC3}"/>
    <dgm:cxn modelId="{7C252285-3478-4E79-907F-211DFBE3E0F9}" type="presOf" srcId="{A5E02B2B-E077-4C3D-920A-1E0186AFDE1D}" destId="{3B619A81-B6E6-44DC-8083-B17960544330}" srcOrd="0" destOrd="0" presId="urn:microsoft.com/office/officeart/2005/8/layout/hList1"/>
    <dgm:cxn modelId="{7CB544BD-BC33-426F-A78A-C1E2F760BD7F}" srcId="{D8D65B0F-ACFC-4917-8D28-8A1E8B4452D8}" destId="{A5E02B2B-E077-4C3D-920A-1E0186AFDE1D}" srcOrd="0" destOrd="0" parTransId="{3EC22DD0-39DB-4E84-BEAC-BF683473DB42}" sibTransId="{0B40D53E-702F-40FD-BD8C-D150D408C37C}"/>
    <dgm:cxn modelId="{1A01C8CE-B46C-407E-9C7E-D8BA2BE4DE83}" srcId="{D8D65B0F-ACFC-4917-8D28-8A1E8B4452D8}" destId="{AB84A494-B01F-4243-8AA6-BF79F483A468}" srcOrd="1" destOrd="0" parTransId="{5DC49612-ECBD-43C4-BB76-9737789514B2}" sibTransId="{2CEA0429-6EFD-458D-87F1-5989A4078800}"/>
    <dgm:cxn modelId="{2E57F2BB-01BB-4715-BFA8-EE935D9E9B78}" type="presParOf" srcId="{F169E81F-917E-49A6-A62C-55B7AD112BEC}" destId="{A7D1A7F7-E17F-460D-9C52-61F9A804E983}" srcOrd="0" destOrd="0" presId="urn:microsoft.com/office/officeart/2005/8/layout/hList1"/>
    <dgm:cxn modelId="{3C71BDBB-D91C-40B7-A85F-B4049398775D}" type="presParOf" srcId="{A7D1A7F7-E17F-460D-9C52-61F9A804E983}" destId="{54AD392A-0964-4E59-A43F-1174C3823606}" srcOrd="0" destOrd="0" presId="urn:microsoft.com/office/officeart/2005/8/layout/hList1"/>
    <dgm:cxn modelId="{BF8BEF15-7B6D-47DD-9FA9-0921176355DC}" type="presParOf" srcId="{A7D1A7F7-E17F-460D-9C52-61F9A804E983}" destId="{3B619A81-B6E6-44DC-8083-B17960544330}"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76E8474-6ADB-4889-BF1A-2C5199B66D06}" type="doc">
      <dgm:prSet loTypeId="urn:microsoft.com/office/officeart/2005/8/layout/vList2" loCatId="list" qsTypeId="urn:microsoft.com/office/officeart/2005/8/quickstyle/simple1" qsCatId="simple" csTypeId="urn:microsoft.com/office/officeart/2005/8/colors/accent1_2" csCatId="accent1" phldr="1"/>
      <dgm:spPr/>
      <dgm:t>
        <a:bodyPr/>
        <a:lstStyle/>
        <a:p>
          <a:pPr rtl="1"/>
          <a:endParaRPr lang="ar-EG"/>
        </a:p>
      </dgm:t>
    </dgm:pt>
    <dgm:pt modelId="{6DF10785-59E0-4E67-8286-E0072D0B005B}">
      <dgm:prSet>
        <dgm:style>
          <a:lnRef idx="2">
            <a:schemeClr val="dk1"/>
          </a:lnRef>
          <a:fillRef idx="1">
            <a:schemeClr val="lt1"/>
          </a:fillRef>
          <a:effectRef idx="0">
            <a:schemeClr val="dk1"/>
          </a:effectRef>
          <a:fontRef idx="minor">
            <a:schemeClr val="dk1"/>
          </a:fontRef>
        </dgm:style>
      </dgm:prSet>
      <dgm:spPr/>
      <dgm:t>
        <a:bodyPr/>
        <a:lstStyle/>
        <a:p>
          <a:pPr rtl="1"/>
          <a:r>
            <a:rPr lang="ar-EG" b="1" dirty="0">
              <a:solidFill>
                <a:schemeClr val="accent1"/>
              </a:solidFill>
            </a:rPr>
            <a:t>أ- المعاينة غير المقيدة ( العينة العشوائية البسيطة)</a:t>
          </a:r>
        </a:p>
      </dgm:t>
    </dgm:pt>
    <dgm:pt modelId="{6F5E2649-B597-487A-A4C6-58B34D0D2D54}" type="parTrans" cxnId="{AB8AEC33-D2C3-4B44-B80E-EE0457832D28}">
      <dgm:prSet/>
      <dgm:spPr/>
      <dgm:t>
        <a:bodyPr/>
        <a:lstStyle/>
        <a:p>
          <a:pPr rtl="1"/>
          <a:endParaRPr lang="ar-EG"/>
        </a:p>
      </dgm:t>
    </dgm:pt>
    <dgm:pt modelId="{AF55BF63-17E9-4317-814B-26A10B57E5F7}" type="sibTrans" cxnId="{AB8AEC33-D2C3-4B44-B80E-EE0457832D28}">
      <dgm:prSet/>
      <dgm:spPr/>
      <dgm:t>
        <a:bodyPr/>
        <a:lstStyle/>
        <a:p>
          <a:pPr rtl="1"/>
          <a:endParaRPr lang="ar-EG"/>
        </a:p>
      </dgm:t>
    </dgm:pt>
    <dgm:pt modelId="{488CD2E7-CC9D-413D-803C-650F67502AB3}">
      <dgm:prSet>
        <dgm:style>
          <a:lnRef idx="2">
            <a:schemeClr val="dk1"/>
          </a:lnRef>
          <a:fillRef idx="1">
            <a:schemeClr val="lt1"/>
          </a:fillRef>
          <a:effectRef idx="0">
            <a:schemeClr val="dk1"/>
          </a:effectRef>
          <a:fontRef idx="minor">
            <a:schemeClr val="dk1"/>
          </a:fontRef>
        </dgm:style>
      </dgm:prSet>
      <dgm:spPr/>
      <dgm:t>
        <a:bodyPr/>
        <a:lstStyle/>
        <a:p>
          <a:pPr rtl="1"/>
          <a:r>
            <a:rPr lang="ar-EG" dirty="0"/>
            <a:t>حيث تعتبر العينة العشوائية البسيطة أبسط العينات العشوائية، ولكنها أصدق أنواع العينات أو أكثرها صلاحية، ويتم اختيارها وفق طرق سحب معينة تسمى طرق السحب العشوائي، ولا تتيح هذه الأساليب للباحث بالتدخل الشخصي في اختيار الوحدات التي يريد إدخالها للعينة، ويتم استخدام العينة العشوائية البسيطة عندما يكون مجتمع الدراسة أو المجتمع الإحصائي متجانساً.</a:t>
          </a:r>
        </a:p>
      </dgm:t>
    </dgm:pt>
    <dgm:pt modelId="{E315C7AE-7F70-4F21-A320-23C2EF784A49}" type="parTrans" cxnId="{AA934F80-200E-40ED-98A1-54F209DC109F}">
      <dgm:prSet/>
      <dgm:spPr/>
      <dgm:t>
        <a:bodyPr/>
        <a:lstStyle/>
        <a:p>
          <a:pPr rtl="1"/>
          <a:endParaRPr lang="ar-EG"/>
        </a:p>
      </dgm:t>
    </dgm:pt>
    <dgm:pt modelId="{69C460D0-2EEC-48A0-B208-63D1C8FE30C0}" type="sibTrans" cxnId="{AA934F80-200E-40ED-98A1-54F209DC109F}">
      <dgm:prSet/>
      <dgm:spPr/>
      <dgm:t>
        <a:bodyPr/>
        <a:lstStyle/>
        <a:p>
          <a:pPr rtl="1"/>
          <a:endParaRPr lang="ar-EG"/>
        </a:p>
      </dgm:t>
    </dgm:pt>
    <dgm:pt modelId="{02CDBB63-76E4-44B7-A0B2-419958568D32}" type="pres">
      <dgm:prSet presAssocID="{C76E8474-6ADB-4889-BF1A-2C5199B66D06}" presName="linear" presStyleCnt="0">
        <dgm:presLayoutVars>
          <dgm:animLvl val="lvl"/>
          <dgm:resizeHandles val="exact"/>
        </dgm:presLayoutVars>
      </dgm:prSet>
      <dgm:spPr/>
    </dgm:pt>
    <dgm:pt modelId="{D809E12D-4EB8-4704-875C-F02F855FF113}" type="pres">
      <dgm:prSet presAssocID="{6DF10785-59E0-4E67-8286-E0072D0B005B}" presName="parentText" presStyleLbl="node1" presStyleIdx="0" presStyleCnt="2" custScaleY="45357">
        <dgm:presLayoutVars>
          <dgm:chMax val="0"/>
          <dgm:bulletEnabled val="1"/>
        </dgm:presLayoutVars>
      </dgm:prSet>
      <dgm:spPr/>
    </dgm:pt>
    <dgm:pt modelId="{67FCFEC1-5F5B-4D2D-9219-317AD7F6FD72}" type="pres">
      <dgm:prSet presAssocID="{AF55BF63-17E9-4317-814B-26A10B57E5F7}" presName="spacer" presStyleCnt="0"/>
      <dgm:spPr/>
    </dgm:pt>
    <dgm:pt modelId="{170B84F9-EB39-46F0-8B54-8DAA4402CF5F}" type="pres">
      <dgm:prSet presAssocID="{488CD2E7-CC9D-413D-803C-650F67502AB3}" presName="parentText" presStyleLbl="node1" presStyleIdx="1" presStyleCnt="2">
        <dgm:presLayoutVars>
          <dgm:chMax val="0"/>
          <dgm:bulletEnabled val="1"/>
        </dgm:presLayoutVars>
      </dgm:prSet>
      <dgm:spPr/>
    </dgm:pt>
  </dgm:ptLst>
  <dgm:cxnLst>
    <dgm:cxn modelId="{AB8AEC33-D2C3-4B44-B80E-EE0457832D28}" srcId="{C76E8474-6ADB-4889-BF1A-2C5199B66D06}" destId="{6DF10785-59E0-4E67-8286-E0072D0B005B}" srcOrd="0" destOrd="0" parTransId="{6F5E2649-B597-487A-A4C6-58B34D0D2D54}" sibTransId="{AF55BF63-17E9-4317-814B-26A10B57E5F7}"/>
    <dgm:cxn modelId="{66174378-9DE9-4287-897B-A89B23C0B099}" type="presOf" srcId="{488CD2E7-CC9D-413D-803C-650F67502AB3}" destId="{170B84F9-EB39-46F0-8B54-8DAA4402CF5F}" srcOrd="0" destOrd="0" presId="urn:microsoft.com/office/officeart/2005/8/layout/vList2"/>
    <dgm:cxn modelId="{AA934F80-200E-40ED-98A1-54F209DC109F}" srcId="{C76E8474-6ADB-4889-BF1A-2C5199B66D06}" destId="{488CD2E7-CC9D-413D-803C-650F67502AB3}" srcOrd="1" destOrd="0" parTransId="{E315C7AE-7F70-4F21-A320-23C2EF784A49}" sibTransId="{69C460D0-2EEC-48A0-B208-63D1C8FE30C0}"/>
    <dgm:cxn modelId="{BE500F94-570C-4520-B5A3-A34B5A59BB26}" type="presOf" srcId="{C76E8474-6ADB-4889-BF1A-2C5199B66D06}" destId="{02CDBB63-76E4-44B7-A0B2-419958568D32}" srcOrd="0" destOrd="0" presId="urn:microsoft.com/office/officeart/2005/8/layout/vList2"/>
    <dgm:cxn modelId="{D922BCFC-6C73-418A-924E-BF9D46E4F759}" type="presOf" srcId="{6DF10785-59E0-4E67-8286-E0072D0B005B}" destId="{D809E12D-4EB8-4704-875C-F02F855FF113}" srcOrd="0" destOrd="0" presId="urn:microsoft.com/office/officeart/2005/8/layout/vList2"/>
    <dgm:cxn modelId="{DE853827-D290-4F3F-9513-2EC435BA4657}" type="presParOf" srcId="{02CDBB63-76E4-44B7-A0B2-419958568D32}" destId="{D809E12D-4EB8-4704-875C-F02F855FF113}" srcOrd="0" destOrd="0" presId="urn:microsoft.com/office/officeart/2005/8/layout/vList2"/>
    <dgm:cxn modelId="{E50263F6-4061-4EF8-AAD4-DD47FDD6E8D4}" type="presParOf" srcId="{02CDBB63-76E4-44B7-A0B2-419958568D32}" destId="{67FCFEC1-5F5B-4D2D-9219-317AD7F6FD72}" srcOrd="1" destOrd="0" presId="urn:microsoft.com/office/officeart/2005/8/layout/vList2"/>
    <dgm:cxn modelId="{43CE3D14-1826-4180-A39A-4F2F78316C62}" type="presParOf" srcId="{02CDBB63-76E4-44B7-A0B2-419958568D32}" destId="{170B84F9-EB39-46F0-8B54-8DAA4402CF5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8C9DF3B-8A5B-4334-B682-2C4DBF58D330}"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2BAD782C-FFFC-4C69-AD9E-8DD601D9F76C}">
      <dgm:prSet phldrT="[نص]" custT="1">
        <dgm:style>
          <a:lnRef idx="2">
            <a:schemeClr val="dk1"/>
          </a:lnRef>
          <a:fillRef idx="1">
            <a:schemeClr val="lt1"/>
          </a:fillRef>
          <a:effectRef idx="0">
            <a:schemeClr val="dk1"/>
          </a:effectRef>
          <a:fontRef idx="minor">
            <a:schemeClr val="dk1"/>
          </a:fontRef>
        </dgm:style>
      </dgm:prSet>
      <dgm:spPr/>
      <dgm:t>
        <a:bodyPr/>
        <a:lstStyle/>
        <a:p>
          <a:pPr rtl="1"/>
          <a:r>
            <a:rPr lang="ar-EG" sz="4000" dirty="0"/>
            <a:t>أولا: العينة الطبقية</a:t>
          </a:r>
        </a:p>
        <a:p>
          <a:pPr rtl="1"/>
          <a:r>
            <a:rPr lang="en-US" sz="4000" dirty="0"/>
            <a:t>Stratified Sample</a:t>
          </a:r>
          <a:r>
            <a:rPr lang="ar-EG" sz="4000" dirty="0"/>
            <a:t> </a:t>
          </a:r>
        </a:p>
      </dgm:t>
    </dgm:pt>
    <dgm:pt modelId="{4D834EA2-6F70-4870-963E-79476C4785EA}" type="parTrans" cxnId="{3E6ADBB8-0672-41C5-A5C7-5AF49A593844}">
      <dgm:prSet/>
      <dgm:spPr/>
      <dgm:t>
        <a:bodyPr/>
        <a:lstStyle/>
        <a:p>
          <a:pPr rtl="1"/>
          <a:endParaRPr lang="ar-EG"/>
        </a:p>
      </dgm:t>
    </dgm:pt>
    <dgm:pt modelId="{F41CC18F-30B0-4BC1-BE3A-54C6B2F9D427}" type="sibTrans" cxnId="{3E6ADBB8-0672-41C5-A5C7-5AF49A593844}">
      <dgm:prSet/>
      <dgm:spPr/>
      <dgm:t>
        <a:bodyPr/>
        <a:lstStyle/>
        <a:p>
          <a:pPr rtl="1"/>
          <a:endParaRPr lang="ar-EG"/>
        </a:p>
      </dgm:t>
    </dgm:pt>
    <dgm:pt modelId="{5D6786EF-4970-4E18-92A4-80EC633BB812}">
      <dgm:prSet phldrT="[نص]"/>
      <dgm:spPr/>
      <dgm:t>
        <a:bodyPr/>
        <a:lstStyle/>
        <a:p>
          <a:pPr rtl="1"/>
          <a:r>
            <a:rPr lang="ar-EG" dirty="0"/>
            <a:t>إن العينة العشوائية الطبقية تعد أفضل الطرق لسحب العينة من المجتمع غير المتناسق، في حين تضمن العينة الطبقية سحب عينة عشوائية من كل طبقات المجتمع وبحجم يتناسب مع حجم الطبقة في المجتمع، ليصبح مجموع تلك العينات العشوائية البسيطة المسحوبة من طبقات المجتمع المختلفة هو عينة المجتمع.</a:t>
          </a:r>
        </a:p>
      </dgm:t>
    </dgm:pt>
    <dgm:pt modelId="{424EEFA8-48A6-49BB-A57C-CB3D0DFE2A32}" type="parTrans" cxnId="{8CA5D9D6-425E-4809-B354-EBC05C2258A5}">
      <dgm:prSet/>
      <dgm:spPr/>
      <dgm:t>
        <a:bodyPr/>
        <a:lstStyle/>
        <a:p>
          <a:pPr rtl="1"/>
          <a:endParaRPr lang="ar-EG"/>
        </a:p>
      </dgm:t>
    </dgm:pt>
    <dgm:pt modelId="{0A4EB105-6F56-401A-9030-6609FEDC039B}" type="sibTrans" cxnId="{8CA5D9D6-425E-4809-B354-EBC05C2258A5}">
      <dgm:prSet/>
      <dgm:spPr/>
      <dgm:t>
        <a:bodyPr/>
        <a:lstStyle/>
        <a:p>
          <a:pPr rtl="1"/>
          <a:endParaRPr lang="ar-EG"/>
        </a:p>
      </dgm:t>
    </dgm:pt>
    <dgm:pt modelId="{63784E3D-09A3-44A8-8548-6A2DD6F79829}">
      <dgm:prSet phldrT="[نص]"/>
      <dgm:spPr/>
      <dgm:t>
        <a:bodyPr/>
        <a:lstStyle/>
        <a:p>
          <a:pPr rtl="1"/>
          <a:r>
            <a:rPr lang="ar-EG" dirty="0"/>
            <a:t>تتطلب العينة العشوائية الطبقية توفر التجانس لظاهرة معينة ( يوجد تجانس داخل كل طبقة مع عدم وجود شرط التجانس بين الطبقات الكلية). </a:t>
          </a:r>
        </a:p>
      </dgm:t>
    </dgm:pt>
    <dgm:pt modelId="{D2C170FF-791B-4A55-A905-045A916493E5}" type="parTrans" cxnId="{B804AF49-4EF1-4A4D-BAFC-87AD593393D1}">
      <dgm:prSet/>
      <dgm:spPr/>
      <dgm:t>
        <a:bodyPr/>
        <a:lstStyle/>
        <a:p>
          <a:pPr rtl="1"/>
          <a:endParaRPr lang="ar-EG"/>
        </a:p>
      </dgm:t>
    </dgm:pt>
    <dgm:pt modelId="{63AF10B0-C095-49E9-95FC-CF5BB68D4605}" type="sibTrans" cxnId="{B804AF49-4EF1-4A4D-BAFC-87AD593393D1}">
      <dgm:prSet/>
      <dgm:spPr/>
      <dgm:t>
        <a:bodyPr/>
        <a:lstStyle/>
        <a:p>
          <a:pPr rtl="1"/>
          <a:endParaRPr lang="ar-EG"/>
        </a:p>
      </dgm:t>
    </dgm:pt>
    <dgm:pt modelId="{43745000-255D-4462-9184-EE1F7F18E2D9}">
      <dgm:prSet phldrT="[نص]"/>
      <dgm:spPr/>
      <dgm:t>
        <a:bodyPr/>
        <a:lstStyle/>
        <a:p>
          <a:pPr rtl="1"/>
          <a:r>
            <a:rPr lang="ar-EG" dirty="0"/>
            <a:t>تقسيم المجتمع إلى مجموعات جزئية من الطبقات ذات الصلة يعني بأن العينة ستكون أكثر تمثيلا للمجتمع. </a:t>
          </a:r>
        </a:p>
      </dgm:t>
    </dgm:pt>
    <dgm:pt modelId="{18BA6936-1187-4617-9300-0A1821E65D1B}" type="parTrans" cxnId="{E21ACCE0-3D99-49E7-910E-619C543BD546}">
      <dgm:prSet/>
      <dgm:spPr/>
      <dgm:t>
        <a:bodyPr/>
        <a:lstStyle/>
        <a:p>
          <a:pPr rtl="1"/>
          <a:endParaRPr lang="ar-EG"/>
        </a:p>
      </dgm:t>
    </dgm:pt>
    <dgm:pt modelId="{D1FE0D58-7346-4B78-AB26-75831527EE3E}" type="sibTrans" cxnId="{E21ACCE0-3D99-49E7-910E-619C543BD546}">
      <dgm:prSet/>
      <dgm:spPr/>
      <dgm:t>
        <a:bodyPr/>
        <a:lstStyle/>
        <a:p>
          <a:pPr rtl="1"/>
          <a:endParaRPr lang="ar-EG"/>
        </a:p>
      </dgm:t>
    </dgm:pt>
    <dgm:pt modelId="{AF55EDB0-5A21-44DF-A177-AFA3AAE92DA5}" type="pres">
      <dgm:prSet presAssocID="{A8C9DF3B-8A5B-4334-B682-2C4DBF58D330}" presName="Name0" presStyleCnt="0">
        <dgm:presLayoutVars>
          <dgm:dir val="rev"/>
          <dgm:animLvl val="lvl"/>
          <dgm:resizeHandles val="exact"/>
        </dgm:presLayoutVars>
      </dgm:prSet>
      <dgm:spPr/>
    </dgm:pt>
    <dgm:pt modelId="{FA649D70-CB26-4B3E-B2BB-BAB7353725C6}" type="pres">
      <dgm:prSet presAssocID="{2BAD782C-FFFC-4C69-AD9E-8DD601D9F76C}" presName="linNode" presStyleCnt="0"/>
      <dgm:spPr/>
    </dgm:pt>
    <dgm:pt modelId="{197F89E6-2371-48D8-A178-89E845297C88}" type="pres">
      <dgm:prSet presAssocID="{2BAD782C-FFFC-4C69-AD9E-8DD601D9F76C}" presName="parentText" presStyleLbl="node1" presStyleIdx="0" presStyleCnt="1" custScaleX="135466">
        <dgm:presLayoutVars>
          <dgm:chMax val="1"/>
          <dgm:bulletEnabled val="1"/>
        </dgm:presLayoutVars>
      </dgm:prSet>
      <dgm:spPr/>
    </dgm:pt>
    <dgm:pt modelId="{485AF546-C317-4397-9252-8886D814F2F9}" type="pres">
      <dgm:prSet presAssocID="{2BAD782C-FFFC-4C69-AD9E-8DD601D9F76C}" presName="descendantText" presStyleLbl="alignAccFollowNode1" presStyleIdx="0" presStyleCnt="1" custScaleX="238901" custScaleY="111599">
        <dgm:presLayoutVars>
          <dgm:bulletEnabled val="1"/>
        </dgm:presLayoutVars>
      </dgm:prSet>
      <dgm:spPr/>
    </dgm:pt>
  </dgm:ptLst>
  <dgm:cxnLst>
    <dgm:cxn modelId="{01178623-9A6C-4060-A6DF-528531762061}" type="presOf" srcId="{43745000-255D-4462-9184-EE1F7F18E2D9}" destId="{485AF546-C317-4397-9252-8886D814F2F9}" srcOrd="0" destOrd="2" presId="urn:microsoft.com/office/officeart/2005/8/layout/vList5"/>
    <dgm:cxn modelId="{092BBA33-4432-44DC-BE7E-0CD3F75BA138}" type="presOf" srcId="{A8C9DF3B-8A5B-4334-B682-2C4DBF58D330}" destId="{AF55EDB0-5A21-44DF-A177-AFA3AAE92DA5}" srcOrd="0" destOrd="0" presId="urn:microsoft.com/office/officeart/2005/8/layout/vList5"/>
    <dgm:cxn modelId="{09FE5739-5801-4E0F-8C88-A9A024051EF4}" type="presOf" srcId="{63784E3D-09A3-44A8-8548-6A2DD6F79829}" destId="{485AF546-C317-4397-9252-8886D814F2F9}" srcOrd="0" destOrd="1" presId="urn:microsoft.com/office/officeart/2005/8/layout/vList5"/>
    <dgm:cxn modelId="{B804AF49-4EF1-4A4D-BAFC-87AD593393D1}" srcId="{2BAD782C-FFFC-4C69-AD9E-8DD601D9F76C}" destId="{63784E3D-09A3-44A8-8548-6A2DD6F79829}" srcOrd="1" destOrd="0" parTransId="{D2C170FF-791B-4A55-A905-045A916493E5}" sibTransId="{63AF10B0-C095-49E9-95FC-CF5BB68D4605}"/>
    <dgm:cxn modelId="{0D9F4E6B-0160-453B-BA4C-FE7AC0E0FB95}" type="presOf" srcId="{2BAD782C-FFFC-4C69-AD9E-8DD601D9F76C}" destId="{197F89E6-2371-48D8-A178-89E845297C88}" srcOrd="0" destOrd="0" presId="urn:microsoft.com/office/officeart/2005/8/layout/vList5"/>
    <dgm:cxn modelId="{377DDD7C-D200-46A6-8C4F-F89AC779B100}" type="presOf" srcId="{5D6786EF-4970-4E18-92A4-80EC633BB812}" destId="{485AF546-C317-4397-9252-8886D814F2F9}" srcOrd="0" destOrd="0" presId="urn:microsoft.com/office/officeart/2005/8/layout/vList5"/>
    <dgm:cxn modelId="{3E6ADBB8-0672-41C5-A5C7-5AF49A593844}" srcId="{A8C9DF3B-8A5B-4334-B682-2C4DBF58D330}" destId="{2BAD782C-FFFC-4C69-AD9E-8DD601D9F76C}" srcOrd="0" destOrd="0" parTransId="{4D834EA2-6F70-4870-963E-79476C4785EA}" sibTransId="{F41CC18F-30B0-4BC1-BE3A-54C6B2F9D427}"/>
    <dgm:cxn modelId="{8CA5D9D6-425E-4809-B354-EBC05C2258A5}" srcId="{2BAD782C-FFFC-4C69-AD9E-8DD601D9F76C}" destId="{5D6786EF-4970-4E18-92A4-80EC633BB812}" srcOrd="0" destOrd="0" parTransId="{424EEFA8-48A6-49BB-A57C-CB3D0DFE2A32}" sibTransId="{0A4EB105-6F56-401A-9030-6609FEDC039B}"/>
    <dgm:cxn modelId="{E21ACCE0-3D99-49E7-910E-619C543BD546}" srcId="{2BAD782C-FFFC-4C69-AD9E-8DD601D9F76C}" destId="{43745000-255D-4462-9184-EE1F7F18E2D9}" srcOrd="2" destOrd="0" parTransId="{18BA6936-1187-4617-9300-0A1821E65D1B}" sibTransId="{D1FE0D58-7346-4B78-AB26-75831527EE3E}"/>
    <dgm:cxn modelId="{DA8881E1-C518-45C8-9487-796341F2D172}" type="presParOf" srcId="{AF55EDB0-5A21-44DF-A177-AFA3AAE92DA5}" destId="{FA649D70-CB26-4B3E-B2BB-BAB7353725C6}" srcOrd="0" destOrd="0" presId="urn:microsoft.com/office/officeart/2005/8/layout/vList5"/>
    <dgm:cxn modelId="{E120B25A-F130-46D1-872F-98E7F1E76362}" type="presParOf" srcId="{FA649D70-CB26-4B3E-B2BB-BAB7353725C6}" destId="{197F89E6-2371-48D8-A178-89E845297C88}" srcOrd="0" destOrd="0" presId="urn:microsoft.com/office/officeart/2005/8/layout/vList5"/>
    <dgm:cxn modelId="{4F04C354-3FBC-43D4-98A6-FC0690EB2C6E}" type="presParOf" srcId="{FA649D70-CB26-4B3E-B2BB-BAB7353725C6}" destId="{485AF546-C317-4397-9252-8886D814F2F9}"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351ED929-DC78-4BFC-90DD-99A4876C5998}" type="doc">
      <dgm:prSet loTypeId="urn:microsoft.com/office/officeart/2005/8/layout/hList1" loCatId="list" qsTypeId="urn:microsoft.com/office/officeart/2005/8/quickstyle/simple2" qsCatId="simple" csTypeId="urn:microsoft.com/office/officeart/2005/8/colors/accent3_1" csCatId="accent3" phldr="1"/>
      <dgm:spPr/>
      <dgm:t>
        <a:bodyPr/>
        <a:lstStyle/>
        <a:p>
          <a:pPr rtl="1"/>
          <a:endParaRPr lang="ar-EG"/>
        </a:p>
      </dgm:t>
    </dgm:pt>
    <dgm:pt modelId="{3E87E873-3FD7-4A22-9BA6-0302F18F6EFF}">
      <dgm:prSet phldrT="[نص]"/>
      <dgm:spPr>
        <a:solidFill>
          <a:schemeClr val="accent2">
            <a:lumMod val="20000"/>
            <a:lumOff val="80000"/>
          </a:schemeClr>
        </a:solidFill>
      </dgm:spPr>
      <dgm:t>
        <a:bodyPr/>
        <a:lstStyle/>
        <a:p>
          <a:pPr rtl="1"/>
          <a:r>
            <a:rPr lang="ar-EG" dirty="0"/>
            <a:t>عينة عشوائية طبقية متساوية </a:t>
          </a:r>
        </a:p>
      </dgm:t>
    </dgm:pt>
    <dgm:pt modelId="{5318787A-3198-4E4A-96FA-0F4FAB423D11}" type="parTrans" cxnId="{38E1A32E-92D3-469F-AE48-2963CD235D1A}">
      <dgm:prSet/>
      <dgm:spPr/>
      <dgm:t>
        <a:bodyPr/>
        <a:lstStyle/>
        <a:p>
          <a:pPr rtl="1"/>
          <a:endParaRPr lang="ar-EG"/>
        </a:p>
      </dgm:t>
    </dgm:pt>
    <dgm:pt modelId="{7095F6CA-2FAF-4930-B954-823BFCCE10FD}" type="sibTrans" cxnId="{38E1A32E-92D3-469F-AE48-2963CD235D1A}">
      <dgm:prSet/>
      <dgm:spPr/>
      <dgm:t>
        <a:bodyPr/>
        <a:lstStyle/>
        <a:p>
          <a:pPr rtl="1"/>
          <a:endParaRPr lang="ar-EG"/>
        </a:p>
      </dgm:t>
    </dgm:pt>
    <dgm:pt modelId="{32B7D53F-1DA6-4F8B-A792-151D0984057D}">
      <dgm:prSet phldrT="[نص]"/>
      <dgm:spPr/>
      <dgm:t>
        <a:bodyPr/>
        <a:lstStyle/>
        <a:p>
          <a:pPr rtl="1"/>
          <a:r>
            <a:rPr lang="ar-EG" dirty="0"/>
            <a:t>تقسم العينة الكلية على الطبقات بالتساوي</a:t>
          </a:r>
        </a:p>
      </dgm:t>
    </dgm:pt>
    <dgm:pt modelId="{23FD47C0-BB2C-42DC-B557-CB2F56A08D3E}" type="parTrans" cxnId="{5B25AE36-BF6A-42C2-AFF4-608767A55D1C}">
      <dgm:prSet/>
      <dgm:spPr/>
      <dgm:t>
        <a:bodyPr/>
        <a:lstStyle/>
        <a:p>
          <a:pPr rtl="1"/>
          <a:endParaRPr lang="ar-EG"/>
        </a:p>
      </dgm:t>
    </dgm:pt>
    <dgm:pt modelId="{5FB9D224-D021-4A5B-9DC6-652605B69684}" type="sibTrans" cxnId="{5B25AE36-BF6A-42C2-AFF4-608767A55D1C}">
      <dgm:prSet/>
      <dgm:spPr/>
      <dgm:t>
        <a:bodyPr/>
        <a:lstStyle/>
        <a:p>
          <a:pPr rtl="1"/>
          <a:endParaRPr lang="ar-EG"/>
        </a:p>
      </dgm:t>
    </dgm:pt>
    <dgm:pt modelId="{52A8C374-74BC-473E-AE85-EC827EFCDD01}">
      <dgm:prSet phldrT="[نص]"/>
      <dgm:spPr>
        <a:solidFill>
          <a:schemeClr val="accent2">
            <a:lumMod val="20000"/>
            <a:lumOff val="80000"/>
          </a:schemeClr>
        </a:solidFill>
      </dgm:spPr>
      <dgm:t>
        <a:bodyPr/>
        <a:lstStyle/>
        <a:p>
          <a:pPr rtl="1"/>
          <a:r>
            <a:rPr lang="ar-EG" dirty="0"/>
            <a:t>عينة عشوائية طبقية متناسبة </a:t>
          </a:r>
        </a:p>
      </dgm:t>
    </dgm:pt>
    <dgm:pt modelId="{FDBADBA9-5911-4D6A-9207-14D76EC7AEFD}" type="parTrans" cxnId="{5B4233BD-8C3B-4F7E-BF09-C9C3ABCE9D09}">
      <dgm:prSet/>
      <dgm:spPr/>
      <dgm:t>
        <a:bodyPr/>
        <a:lstStyle/>
        <a:p>
          <a:pPr rtl="1"/>
          <a:endParaRPr lang="ar-EG"/>
        </a:p>
      </dgm:t>
    </dgm:pt>
    <dgm:pt modelId="{8A736645-737D-45C5-AE73-8780F33E19CF}" type="sibTrans" cxnId="{5B4233BD-8C3B-4F7E-BF09-C9C3ABCE9D09}">
      <dgm:prSet/>
      <dgm:spPr/>
      <dgm:t>
        <a:bodyPr/>
        <a:lstStyle/>
        <a:p>
          <a:pPr rtl="1"/>
          <a:endParaRPr lang="ar-EG"/>
        </a:p>
      </dgm:t>
    </dgm:pt>
    <dgm:pt modelId="{5194AD63-03B4-47CC-885A-BC77AEE1E414}">
      <dgm:prSet phldrT="[نص]"/>
      <dgm:spPr/>
      <dgm:t>
        <a:bodyPr/>
        <a:lstStyle/>
        <a:p>
          <a:pPr rtl="1"/>
          <a:r>
            <a:rPr lang="ar-EG" dirty="0"/>
            <a:t>يؤخذ عدد من كل طبقة يتناسب مع حجم الطبقة في المجتمع الكلي</a:t>
          </a:r>
        </a:p>
      </dgm:t>
    </dgm:pt>
    <dgm:pt modelId="{831686CC-EC7B-40A2-AC8E-037D6991DFC0}" type="parTrans" cxnId="{6F58D1E1-11EF-45ED-B686-C78F0E88686A}">
      <dgm:prSet/>
      <dgm:spPr/>
      <dgm:t>
        <a:bodyPr/>
        <a:lstStyle/>
        <a:p>
          <a:pPr rtl="1"/>
          <a:endParaRPr lang="ar-EG"/>
        </a:p>
      </dgm:t>
    </dgm:pt>
    <dgm:pt modelId="{EBA480FB-D9A4-4A8F-8C4D-256BF625C332}" type="sibTrans" cxnId="{6F58D1E1-11EF-45ED-B686-C78F0E88686A}">
      <dgm:prSet/>
      <dgm:spPr/>
      <dgm:t>
        <a:bodyPr/>
        <a:lstStyle/>
        <a:p>
          <a:pPr rtl="1"/>
          <a:endParaRPr lang="ar-EG"/>
        </a:p>
      </dgm:t>
    </dgm:pt>
    <dgm:pt modelId="{933A5BD1-0F70-47E1-8C72-FE78F83A522E}" type="pres">
      <dgm:prSet presAssocID="{351ED929-DC78-4BFC-90DD-99A4876C5998}" presName="Name0" presStyleCnt="0">
        <dgm:presLayoutVars>
          <dgm:dir/>
          <dgm:animLvl val="lvl"/>
          <dgm:resizeHandles val="exact"/>
        </dgm:presLayoutVars>
      </dgm:prSet>
      <dgm:spPr/>
    </dgm:pt>
    <dgm:pt modelId="{56DAA2D0-D64B-4EC0-BD1F-AD22EDF643B8}" type="pres">
      <dgm:prSet presAssocID="{3E87E873-3FD7-4A22-9BA6-0302F18F6EFF}" presName="composite" presStyleCnt="0"/>
      <dgm:spPr/>
    </dgm:pt>
    <dgm:pt modelId="{3895ADF6-28C9-4776-817D-09EB6CE51DA1}" type="pres">
      <dgm:prSet presAssocID="{3E87E873-3FD7-4A22-9BA6-0302F18F6EFF}" presName="parTx" presStyleLbl="alignNode1" presStyleIdx="0" presStyleCnt="2">
        <dgm:presLayoutVars>
          <dgm:chMax val="0"/>
          <dgm:chPref val="0"/>
          <dgm:bulletEnabled val="1"/>
        </dgm:presLayoutVars>
      </dgm:prSet>
      <dgm:spPr/>
    </dgm:pt>
    <dgm:pt modelId="{E6A91AD0-2404-4222-AB92-667F0AD20CE7}" type="pres">
      <dgm:prSet presAssocID="{3E87E873-3FD7-4A22-9BA6-0302F18F6EFF}" presName="desTx" presStyleLbl="alignAccFollowNode1" presStyleIdx="0" presStyleCnt="2">
        <dgm:presLayoutVars>
          <dgm:bulletEnabled val="1"/>
        </dgm:presLayoutVars>
      </dgm:prSet>
      <dgm:spPr/>
    </dgm:pt>
    <dgm:pt modelId="{297C469A-32C2-4491-AD69-F2D2F88AC5B6}" type="pres">
      <dgm:prSet presAssocID="{7095F6CA-2FAF-4930-B954-823BFCCE10FD}" presName="space" presStyleCnt="0"/>
      <dgm:spPr/>
    </dgm:pt>
    <dgm:pt modelId="{F1AF9671-6033-4A08-80F5-43C42F5F5271}" type="pres">
      <dgm:prSet presAssocID="{52A8C374-74BC-473E-AE85-EC827EFCDD01}" presName="composite" presStyleCnt="0"/>
      <dgm:spPr/>
    </dgm:pt>
    <dgm:pt modelId="{1E1F3565-7291-4D58-BE6C-75B60B71E4D4}" type="pres">
      <dgm:prSet presAssocID="{52A8C374-74BC-473E-AE85-EC827EFCDD01}" presName="parTx" presStyleLbl="alignNode1" presStyleIdx="1" presStyleCnt="2">
        <dgm:presLayoutVars>
          <dgm:chMax val="0"/>
          <dgm:chPref val="0"/>
          <dgm:bulletEnabled val="1"/>
        </dgm:presLayoutVars>
      </dgm:prSet>
      <dgm:spPr/>
    </dgm:pt>
    <dgm:pt modelId="{59D00992-9F21-4FCD-AAB5-C4B57ABDEC60}" type="pres">
      <dgm:prSet presAssocID="{52A8C374-74BC-473E-AE85-EC827EFCDD01}" presName="desTx" presStyleLbl="alignAccFollowNode1" presStyleIdx="1" presStyleCnt="2">
        <dgm:presLayoutVars>
          <dgm:bulletEnabled val="1"/>
        </dgm:presLayoutVars>
      </dgm:prSet>
      <dgm:spPr/>
    </dgm:pt>
  </dgm:ptLst>
  <dgm:cxnLst>
    <dgm:cxn modelId="{38E1A32E-92D3-469F-AE48-2963CD235D1A}" srcId="{351ED929-DC78-4BFC-90DD-99A4876C5998}" destId="{3E87E873-3FD7-4A22-9BA6-0302F18F6EFF}" srcOrd="0" destOrd="0" parTransId="{5318787A-3198-4E4A-96FA-0F4FAB423D11}" sibTransId="{7095F6CA-2FAF-4930-B954-823BFCCE10FD}"/>
    <dgm:cxn modelId="{9413392F-999D-4020-9DFE-4B43E5FD7B82}" type="presOf" srcId="{52A8C374-74BC-473E-AE85-EC827EFCDD01}" destId="{1E1F3565-7291-4D58-BE6C-75B60B71E4D4}" srcOrd="0" destOrd="0" presId="urn:microsoft.com/office/officeart/2005/8/layout/hList1"/>
    <dgm:cxn modelId="{5B25AE36-BF6A-42C2-AFF4-608767A55D1C}" srcId="{3E87E873-3FD7-4A22-9BA6-0302F18F6EFF}" destId="{32B7D53F-1DA6-4F8B-A792-151D0984057D}" srcOrd="0" destOrd="0" parTransId="{23FD47C0-BB2C-42DC-B557-CB2F56A08D3E}" sibTransId="{5FB9D224-D021-4A5B-9DC6-652605B69684}"/>
    <dgm:cxn modelId="{FA74FD40-E9C9-435C-AF5F-01F81FDC7525}" type="presOf" srcId="{5194AD63-03B4-47CC-885A-BC77AEE1E414}" destId="{59D00992-9F21-4FCD-AAB5-C4B57ABDEC60}" srcOrd="0" destOrd="0" presId="urn:microsoft.com/office/officeart/2005/8/layout/hList1"/>
    <dgm:cxn modelId="{D0527F48-F116-41D1-A3C6-213A02921093}" type="presOf" srcId="{32B7D53F-1DA6-4F8B-A792-151D0984057D}" destId="{E6A91AD0-2404-4222-AB92-667F0AD20CE7}" srcOrd="0" destOrd="0" presId="urn:microsoft.com/office/officeart/2005/8/layout/hList1"/>
    <dgm:cxn modelId="{69B164B8-8382-4B8C-92CA-1163CE573000}" type="presOf" srcId="{3E87E873-3FD7-4A22-9BA6-0302F18F6EFF}" destId="{3895ADF6-28C9-4776-817D-09EB6CE51DA1}" srcOrd="0" destOrd="0" presId="urn:microsoft.com/office/officeart/2005/8/layout/hList1"/>
    <dgm:cxn modelId="{D36670BC-089A-4158-BBB7-5F648E1A4968}" type="presOf" srcId="{351ED929-DC78-4BFC-90DD-99A4876C5998}" destId="{933A5BD1-0F70-47E1-8C72-FE78F83A522E}" srcOrd="0" destOrd="0" presId="urn:microsoft.com/office/officeart/2005/8/layout/hList1"/>
    <dgm:cxn modelId="{5B4233BD-8C3B-4F7E-BF09-C9C3ABCE9D09}" srcId="{351ED929-DC78-4BFC-90DD-99A4876C5998}" destId="{52A8C374-74BC-473E-AE85-EC827EFCDD01}" srcOrd="1" destOrd="0" parTransId="{FDBADBA9-5911-4D6A-9207-14D76EC7AEFD}" sibTransId="{8A736645-737D-45C5-AE73-8780F33E19CF}"/>
    <dgm:cxn modelId="{6F58D1E1-11EF-45ED-B686-C78F0E88686A}" srcId="{52A8C374-74BC-473E-AE85-EC827EFCDD01}" destId="{5194AD63-03B4-47CC-885A-BC77AEE1E414}" srcOrd="0" destOrd="0" parTransId="{831686CC-EC7B-40A2-AC8E-037D6991DFC0}" sibTransId="{EBA480FB-D9A4-4A8F-8C4D-256BF625C332}"/>
    <dgm:cxn modelId="{016CA54E-37A0-4C04-908F-DF358259DECB}" type="presParOf" srcId="{933A5BD1-0F70-47E1-8C72-FE78F83A522E}" destId="{56DAA2D0-D64B-4EC0-BD1F-AD22EDF643B8}" srcOrd="0" destOrd="0" presId="urn:microsoft.com/office/officeart/2005/8/layout/hList1"/>
    <dgm:cxn modelId="{9FA6D251-559E-4C83-BAA1-0D37B8247C30}" type="presParOf" srcId="{56DAA2D0-D64B-4EC0-BD1F-AD22EDF643B8}" destId="{3895ADF6-28C9-4776-817D-09EB6CE51DA1}" srcOrd="0" destOrd="0" presId="urn:microsoft.com/office/officeart/2005/8/layout/hList1"/>
    <dgm:cxn modelId="{478445CA-AD8A-4213-B985-7AD3D73ED81B}" type="presParOf" srcId="{56DAA2D0-D64B-4EC0-BD1F-AD22EDF643B8}" destId="{E6A91AD0-2404-4222-AB92-667F0AD20CE7}" srcOrd="1" destOrd="0" presId="urn:microsoft.com/office/officeart/2005/8/layout/hList1"/>
    <dgm:cxn modelId="{2158B0C4-9FC1-4BC8-AC52-54899AFA0749}" type="presParOf" srcId="{933A5BD1-0F70-47E1-8C72-FE78F83A522E}" destId="{297C469A-32C2-4491-AD69-F2D2F88AC5B6}" srcOrd="1" destOrd="0" presId="urn:microsoft.com/office/officeart/2005/8/layout/hList1"/>
    <dgm:cxn modelId="{B521927B-43A1-459F-9691-DEBADF2E9F12}" type="presParOf" srcId="{933A5BD1-0F70-47E1-8C72-FE78F83A522E}" destId="{F1AF9671-6033-4A08-80F5-43C42F5F5271}" srcOrd="2" destOrd="0" presId="urn:microsoft.com/office/officeart/2005/8/layout/hList1"/>
    <dgm:cxn modelId="{E2493F21-0F33-4DEB-BE41-ADDC6A4B321A}" type="presParOf" srcId="{F1AF9671-6033-4A08-80F5-43C42F5F5271}" destId="{1E1F3565-7291-4D58-BE6C-75B60B71E4D4}" srcOrd="0" destOrd="0" presId="urn:microsoft.com/office/officeart/2005/8/layout/hList1"/>
    <dgm:cxn modelId="{1759DB39-C069-4CC9-A76B-5C77FC600FA2}" type="presParOf" srcId="{F1AF9671-6033-4A08-80F5-43C42F5F5271}" destId="{59D00992-9F21-4FCD-AAB5-C4B57ABDEC60}"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6FD8E2A9-A21E-4FAA-9AAD-04482EBB0FE3}"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4BCD1012-CB0F-456D-841B-5EEB9CC0E989}">
      <dgm:prSet phldrT="[نص]">
        <dgm:style>
          <a:lnRef idx="2">
            <a:schemeClr val="dk1"/>
          </a:lnRef>
          <a:fillRef idx="1">
            <a:schemeClr val="lt1"/>
          </a:fillRef>
          <a:effectRef idx="0">
            <a:schemeClr val="dk1"/>
          </a:effectRef>
          <a:fontRef idx="minor">
            <a:schemeClr val="dk1"/>
          </a:fontRef>
        </dgm:style>
      </dgm:prSet>
      <dgm:spPr/>
      <dgm:t>
        <a:bodyPr/>
        <a:lstStyle/>
        <a:p>
          <a:pPr rtl="1"/>
          <a:r>
            <a:rPr lang="ar-EG" dirty="0"/>
            <a:t>ثانيا: العينة العنقودية</a:t>
          </a:r>
        </a:p>
        <a:p>
          <a:pPr rtl="1"/>
          <a:r>
            <a:rPr lang="en-US" dirty="0"/>
            <a:t>Cluster Sample</a:t>
          </a:r>
          <a:r>
            <a:rPr lang="ar-EG" dirty="0"/>
            <a:t> </a:t>
          </a:r>
        </a:p>
      </dgm:t>
    </dgm:pt>
    <dgm:pt modelId="{16EBB8DC-E1C0-4208-AD56-164C662AE08B}" type="parTrans" cxnId="{96332D3F-E87B-4799-9E5C-2943940BACAA}">
      <dgm:prSet/>
      <dgm:spPr/>
      <dgm:t>
        <a:bodyPr/>
        <a:lstStyle/>
        <a:p>
          <a:pPr rtl="1"/>
          <a:endParaRPr lang="ar-EG"/>
        </a:p>
      </dgm:t>
    </dgm:pt>
    <dgm:pt modelId="{901D209F-511E-452E-9C22-FB4C1A243A93}" type="sibTrans" cxnId="{96332D3F-E87B-4799-9E5C-2943940BACAA}">
      <dgm:prSet/>
      <dgm:spPr/>
      <dgm:t>
        <a:bodyPr/>
        <a:lstStyle/>
        <a:p>
          <a:pPr rtl="1"/>
          <a:endParaRPr lang="ar-EG"/>
        </a:p>
      </dgm:t>
    </dgm:pt>
    <dgm:pt modelId="{AFDF3519-A939-4AC1-9B93-2411ED1F3CB6}">
      <dgm:prSet phldrT="[نص]"/>
      <dgm:spPr/>
      <dgm:t>
        <a:bodyPr/>
        <a:lstStyle/>
        <a:p>
          <a:pPr rtl="1"/>
          <a:r>
            <a:rPr lang="ar-EG" dirty="0"/>
            <a:t>وحدات بعض المجتمعات تكون على شكل تجمعات وغالبا ما تكون متشابهة إلى حد كبير بالنسبة للخاصية التي نقوم بدراستها مثل المدن والشوارع والكليات ، ولذلك تسمى عناقيد .</a:t>
          </a:r>
        </a:p>
      </dgm:t>
    </dgm:pt>
    <dgm:pt modelId="{78D21DF3-9721-4CAD-BC1A-AD70972C61A6}" type="parTrans" cxnId="{9DC83A5C-0795-434E-B36D-F8F04371FA01}">
      <dgm:prSet/>
      <dgm:spPr/>
      <dgm:t>
        <a:bodyPr/>
        <a:lstStyle/>
        <a:p>
          <a:pPr rtl="1"/>
          <a:endParaRPr lang="ar-EG"/>
        </a:p>
      </dgm:t>
    </dgm:pt>
    <dgm:pt modelId="{684C8017-2B92-41D6-A954-8434CC53394D}" type="sibTrans" cxnId="{9DC83A5C-0795-434E-B36D-F8F04371FA01}">
      <dgm:prSet/>
      <dgm:spPr/>
      <dgm:t>
        <a:bodyPr/>
        <a:lstStyle/>
        <a:p>
          <a:pPr rtl="1"/>
          <a:endParaRPr lang="ar-EG"/>
        </a:p>
      </dgm:t>
    </dgm:pt>
    <dgm:pt modelId="{EC17DD9D-F090-4593-8B77-284F3A092948}">
      <dgm:prSet phldrT="[نص]"/>
      <dgm:spPr/>
      <dgm:t>
        <a:bodyPr/>
        <a:lstStyle/>
        <a:p>
          <a:pPr rtl="1"/>
          <a:r>
            <a:rPr lang="ar-EG" dirty="0"/>
            <a:t>يحوي كل عنقود على عدد من عناصر المجتمع الاصلية والتي غالبا ما تكون متجانسة </a:t>
          </a:r>
        </a:p>
      </dgm:t>
    </dgm:pt>
    <dgm:pt modelId="{D5B5455E-2BA8-452D-96EF-C7B463D8F9A8}" type="parTrans" cxnId="{2813554C-9ABC-4561-A0A5-908D0AFE74CC}">
      <dgm:prSet/>
      <dgm:spPr/>
      <dgm:t>
        <a:bodyPr/>
        <a:lstStyle/>
        <a:p>
          <a:pPr rtl="1"/>
          <a:endParaRPr lang="ar-EG"/>
        </a:p>
      </dgm:t>
    </dgm:pt>
    <dgm:pt modelId="{1326C275-30CC-4C26-9F64-A338B9FF3F0D}" type="sibTrans" cxnId="{2813554C-9ABC-4561-A0A5-908D0AFE74CC}">
      <dgm:prSet/>
      <dgm:spPr/>
      <dgm:t>
        <a:bodyPr/>
        <a:lstStyle/>
        <a:p>
          <a:pPr rtl="1"/>
          <a:endParaRPr lang="ar-EG"/>
        </a:p>
      </dgm:t>
    </dgm:pt>
    <dgm:pt modelId="{4FB9FDE9-A8AF-49B0-9F3E-27FBF356F124}">
      <dgm:prSet phldrT="[نص]"/>
      <dgm:spPr/>
      <dgm:t>
        <a:bodyPr/>
        <a:lstStyle/>
        <a:p>
          <a:pPr rtl="1"/>
          <a:r>
            <a:rPr lang="ar-EG" dirty="0"/>
            <a:t>تتميز مجموعات الدراسة المختلفة في العينة العنقودية بعدم التجانس بين عناصر كل مجموعة ، حيث يوجد اختلافات بين العناصر المشكلة للمجموعة الواحدة ( العنقود نفسه) ، مع وجود تجانس بين المجموعات الجزئية ( العناقيد ككل) </a:t>
          </a:r>
        </a:p>
      </dgm:t>
    </dgm:pt>
    <dgm:pt modelId="{12EC0C84-C653-4F5E-ADF7-B571502F10EA}" type="parTrans" cxnId="{B2530170-245E-4022-8B23-D95739D8E817}">
      <dgm:prSet/>
      <dgm:spPr/>
      <dgm:t>
        <a:bodyPr/>
        <a:lstStyle/>
        <a:p>
          <a:pPr rtl="1"/>
          <a:endParaRPr lang="ar-EG"/>
        </a:p>
      </dgm:t>
    </dgm:pt>
    <dgm:pt modelId="{60F39461-3350-499E-9E5E-D05EC2650842}" type="sibTrans" cxnId="{B2530170-245E-4022-8B23-D95739D8E817}">
      <dgm:prSet/>
      <dgm:spPr/>
      <dgm:t>
        <a:bodyPr/>
        <a:lstStyle/>
        <a:p>
          <a:pPr rtl="1"/>
          <a:endParaRPr lang="ar-EG"/>
        </a:p>
      </dgm:t>
    </dgm:pt>
    <dgm:pt modelId="{F7F55604-4F57-4B51-9C16-E078F38694FD}" type="pres">
      <dgm:prSet presAssocID="{6FD8E2A9-A21E-4FAA-9AAD-04482EBB0FE3}" presName="Name0" presStyleCnt="0">
        <dgm:presLayoutVars>
          <dgm:dir val="rev"/>
          <dgm:animLvl val="lvl"/>
          <dgm:resizeHandles val="exact"/>
        </dgm:presLayoutVars>
      </dgm:prSet>
      <dgm:spPr/>
    </dgm:pt>
    <dgm:pt modelId="{60DFB8AA-C833-49BA-BB71-0240B1222ECC}" type="pres">
      <dgm:prSet presAssocID="{4BCD1012-CB0F-456D-841B-5EEB9CC0E989}" presName="linNode" presStyleCnt="0"/>
      <dgm:spPr/>
    </dgm:pt>
    <dgm:pt modelId="{6EB68037-D3CD-4F03-ADD2-58284E72DECA}" type="pres">
      <dgm:prSet presAssocID="{4BCD1012-CB0F-456D-841B-5EEB9CC0E989}" presName="parentText" presStyleLbl="node1" presStyleIdx="0" presStyleCnt="1">
        <dgm:presLayoutVars>
          <dgm:chMax val="1"/>
          <dgm:bulletEnabled val="1"/>
        </dgm:presLayoutVars>
      </dgm:prSet>
      <dgm:spPr/>
    </dgm:pt>
    <dgm:pt modelId="{89DDB8BB-9443-4B6C-914B-739A868ED06E}" type="pres">
      <dgm:prSet presAssocID="{4BCD1012-CB0F-456D-841B-5EEB9CC0E989}" presName="descendantText" presStyleLbl="alignAccFollowNode1" presStyleIdx="0" presStyleCnt="1" custScaleX="234582" custScaleY="105478">
        <dgm:presLayoutVars>
          <dgm:bulletEnabled val="1"/>
        </dgm:presLayoutVars>
      </dgm:prSet>
      <dgm:spPr/>
    </dgm:pt>
  </dgm:ptLst>
  <dgm:cxnLst>
    <dgm:cxn modelId="{CF433B0C-8EE4-41AF-A526-A1CD9AF72330}" type="presOf" srcId="{EC17DD9D-F090-4593-8B77-284F3A092948}" destId="{89DDB8BB-9443-4B6C-914B-739A868ED06E}" srcOrd="0" destOrd="1" presId="urn:microsoft.com/office/officeart/2005/8/layout/vList5"/>
    <dgm:cxn modelId="{D88C3E20-8002-42C3-9754-9A09FA1877A6}" type="presOf" srcId="{6FD8E2A9-A21E-4FAA-9AAD-04482EBB0FE3}" destId="{F7F55604-4F57-4B51-9C16-E078F38694FD}" srcOrd="0" destOrd="0" presId="urn:microsoft.com/office/officeart/2005/8/layout/vList5"/>
    <dgm:cxn modelId="{96332D3F-E87B-4799-9E5C-2943940BACAA}" srcId="{6FD8E2A9-A21E-4FAA-9AAD-04482EBB0FE3}" destId="{4BCD1012-CB0F-456D-841B-5EEB9CC0E989}" srcOrd="0" destOrd="0" parTransId="{16EBB8DC-E1C0-4208-AD56-164C662AE08B}" sibTransId="{901D209F-511E-452E-9C22-FB4C1A243A93}"/>
    <dgm:cxn modelId="{9DC83A5C-0795-434E-B36D-F8F04371FA01}" srcId="{4BCD1012-CB0F-456D-841B-5EEB9CC0E989}" destId="{AFDF3519-A939-4AC1-9B93-2411ED1F3CB6}" srcOrd="0" destOrd="0" parTransId="{78D21DF3-9721-4CAD-BC1A-AD70972C61A6}" sibTransId="{684C8017-2B92-41D6-A954-8434CC53394D}"/>
    <dgm:cxn modelId="{2813554C-9ABC-4561-A0A5-908D0AFE74CC}" srcId="{4BCD1012-CB0F-456D-841B-5EEB9CC0E989}" destId="{EC17DD9D-F090-4593-8B77-284F3A092948}" srcOrd="1" destOrd="0" parTransId="{D5B5455E-2BA8-452D-96EF-C7B463D8F9A8}" sibTransId="{1326C275-30CC-4C26-9F64-A338B9FF3F0D}"/>
    <dgm:cxn modelId="{B2530170-245E-4022-8B23-D95739D8E817}" srcId="{4BCD1012-CB0F-456D-841B-5EEB9CC0E989}" destId="{4FB9FDE9-A8AF-49B0-9F3E-27FBF356F124}" srcOrd="2" destOrd="0" parTransId="{12EC0C84-C653-4F5E-ADF7-B571502F10EA}" sibTransId="{60F39461-3350-499E-9E5E-D05EC2650842}"/>
    <dgm:cxn modelId="{F72B365A-17F5-4A09-8572-93D947E5A300}" type="presOf" srcId="{4FB9FDE9-A8AF-49B0-9F3E-27FBF356F124}" destId="{89DDB8BB-9443-4B6C-914B-739A868ED06E}" srcOrd="0" destOrd="2" presId="urn:microsoft.com/office/officeart/2005/8/layout/vList5"/>
    <dgm:cxn modelId="{41ABEA7E-05D9-43FC-99CE-35BB9329799D}" type="presOf" srcId="{AFDF3519-A939-4AC1-9B93-2411ED1F3CB6}" destId="{89DDB8BB-9443-4B6C-914B-739A868ED06E}" srcOrd="0" destOrd="0" presId="urn:microsoft.com/office/officeart/2005/8/layout/vList5"/>
    <dgm:cxn modelId="{1A2190B5-E2FC-45AE-BC80-5439786CBEF7}" type="presOf" srcId="{4BCD1012-CB0F-456D-841B-5EEB9CC0E989}" destId="{6EB68037-D3CD-4F03-ADD2-58284E72DECA}" srcOrd="0" destOrd="0" presId="urn:microsoft.com/office/officeart/2005/8/layout/vList5"/>
    <dgm:cxn modelId="{36F0A8A3-3509-4621-B391-2DC15A6A50AE}" type="presParOf" srcId="{F7F55604-4F57-4B51-9C16-E078F38694FD}" destId="{60DFB8AA-C833-49BA-BB71-0240B1222ECC}" srcOrd="0" destOrd="0" presId="urn:microsoft.com/office/officeart/2005/8/layout/vList5"/>
    <dgm:cxn modelId="{82896E53-64E8-4BC7-8829-8981E19F17AA}" type="presParOf" srcId="{60DFB8AA-C833-49BA-BB71-0240B1222ECC}" destId="{6EB68037-D3CD-4F03-ADD2-58284E72DECA}" srcOrd="0" destOrd="0" presId="urn:microsoft.com/office/officeart/2005/8/layout/vList5"/>
    <dgm:cxn modelId="{101C4579-FBC3-4C9C-9398-99C318B20D39}" type="presParOf" srcId="{60DFB8AA-C833-49BA-BB71-0240B1222ECC}" destId="{89DDB8BB-9443-4B6C-914B-739A868ED06E}"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660731AA-9252-48AF-B886-7088C8C33C7D}" type="doc">
      <dgm:prSet loTypeId="urn:microsoft.com/office/officeart/2005/8/layout/vList2" loCatId="list" qsTypeId="urn:microsoft.com/office/officeart/2005/8/quickstyle/simple1" qsCatId="simple" csTypeId="urn:microsoft.com/office/officeart/2005/8/colors/accent3_1" csCatId="accent3" phldr="1"/>
      <dgm:spPr/>
      <dgm:t>
        <a:bodyPr/>
        <a:lstStyle/>
        <a:p>
          <a:pPr rtl="1"/>
          <a:endParaRPr lang="ar-EG"/>
        </a:p>
      </dgm:t>
    </dgm:pt>
    <dgm:pt modelId="{C5283F69-B108-4897-AB50-61CB91D572AF}">
      <dgm:prSet/>
      <dgm:spPr/>
      <dgm:t>
        <a:bodyPr/>
        <a:lstStyle/>
        <a:p>
          <a:pPr rtl="1"/>
          <a:r>
            <a:rPr lang="ar-EG"/>
            <a:t>دراسة مديريات التربية في دولة ما  وكانت تتكون من عدد معين من المديريات ، فإن هذه المديريات تشكل عناقيد  وكل مديرية فيها تمثل عنقود.  </a:t>
          </a:r>
        </a:p>
      </dgm:t>
    </dgm:pt>
    <dgm:pt modelId="{00578034-D08C-4140-BBA5-C87E7819AEF3}" type="parTrans" cxnId="{99949278-F730-4CD3-BDFC-6E1F965E67AF}">
      <dgm:prSet/>
      <dgm:spPr/>
      <dgm:t>
        <a:bodyPr/>
        <a:lstStyle/>
        <a:p>
          <a:pPr rtl="1"/>
          <a:endParaRPr lang="ar-EG"/>
        </a:p>
      </dgm:t>
    </dgm:pt>
    <dgm:pt modelId="{E406BD51-B9D8-4988-9C47-402D20D2C524}" type="sibTrans" cxnId="{99949278-F730-4CD3-BDFC-6E1F965E67AF}">
      <dgm:prSet/>
      <dgm:spPr/>
      <dgm:t>
        <a:bodyPr/>
        <a:lstStyle/>
        <a:p>
          <a:pPr rtl="1"/>
          <a:endParaRPr lang="ar-EG"/>
        </a:p>
      </dgm:t>
    </dgm:pt>
    <dgm:pt modelId="{7BB267FA-54B6-4909-A2FE-52279399B4CB}">
      <dgm:prSet/>
      <dgm:spPr/>
      <dgm:t>
        <a:bodyPr/>
        <a:lstStyle/>
        <a:p>
          <a:pPr rtl="1"/>
          <a:r>
            <a:rPr lang="ar-EG" dirty="0"/>
            <a:t>يلاحظ أن هذه العناقيد متجانسة فيما بينها فكلها مديريات تربية ، ولكن لو دخلنا داخل العنقود نفسه فإننا لا نجد التجانس فكل عنقود يحوي مدير التعليم ، ومشرفين ، ومدارس ، ومدرسين ، وعمال، ومباني، وغيرها ..</a:t>
          </a:r>
        </a:p>
      </dgm:t>
    </dgm:pt>
    <dgm:pt modelId="{F3973559-3D3F-4FFB-AD7E-A3E6C862757C}" type="parTrans" cxnId="{545C947E-12DB-43BE-8420-2C5988D243C2}">
      <dgm:prSet/>
      <dgm:spPr/>
      <dgm:t>
        <a:bodyPr/>
        <a:lstStyle/>
        <a:p>
          <a:pPr rtl="1"/>
          <a:endParaRPr lang="ar-EG"/>
        </a:p>
      </dgm:t>
    </dgm:pt>
    <dgm:pt modelId="{F73103C2-CFFC-44FB-A24F-FC44D0F76ADE}" type="sibTrans" cxnId="{545C947E-12DB-43BE-8420-2C5988D243C2}">
      <dgm:prSet/>
      <dgm:spPr/>
      <dgm:t>
        <a:bodyPr/>
        <a:lstStyle/>
        <a:p>
          <a:pPr rtl="1"/>
          <a:endParaRPr lang="ar-EG"/>
        </a:p>
      </dgm:t>
    </dgm:pt>
    <dgm:pt modelId="{03B01F12-1B67-4504-97C8-BCE8FB62C506}" type="pres">
      <dgm:prSet presAssocID="{660731AA-9252-48AF-B886-7088C8C33C7D}" presName="linear" presStyleCnt="0">
        <dgm:presLayoutVars>
          <dgm:animLvl val="lvl"/>
          <dgm:resizeHandles val="exact"/>
        </dgm:presLayoutVars>
      </dgm:prSet>
      <dgm:spPr/>
    </dgm:pt>
    <dgm:pt modelId="{AF0EF30F-2B6D-456D-B83F-71B08231480F}" type="pres">
      <dgm:prSet presAssocID="{C5283F69-B108-4897-AB50-61CB91D572AF}" presName="parentText" presStyleLbl="node1" presStyleIdx="0" presStyleCnt="2">
        <dgm:presLayoutVars>
          <dgm:chMax val="0"/>
          <dgm:bulletEnabled val="1"/>
        </dgm:presLayoutVars>
      </dgm:prSet>
      <dgm:spPr/>
    </dgm:pt>
    <dgm:pt modelId="{70D380C3-185C-441E-A22D-07B6EC2B9656}" type="pres">
      <dgm:prSet presAssocID="{E406BD51-B9D8-4988-9C47-402D20D2C524}" presName="spacer" presStyleCnt="0"/>
      <dgm:spPr/>
    </dgm:pt>
    <dgm:pt modelId="{D0738A19-DE6B-4C73-8D0C-B1F06A3552DA}" type="pres">
      <dgm:prSet presAssocID="{7BB267FA-54B6-4909-A2FE-52279399B4CB}" presName="parentText" presStyleLbl="node1" presStyleIdx="1" presStyleCnt="2">
        <dgm:presLayoutVars>
          <dgm:chMax val="0"/>
          <dgm:bulletEnabled val="1"/>
        </dgm:presLayoutVars>
      </dgm:prSet>
      <dgm:spPr/>
    </dgm:pt>
  </dgm:ptLst>
  <dgm:cxnLst>
    <dgm:cxn modelId="{9B55AB5F-79EF-498E-86C9-1B20CD6E8EC9}" type="presOf" srcId="{C5283F69-B108-4897-AB50-61CB91D572AF}" destId="{AF0EF30F-2B6D-456D-B83F-71B08231480F}" srcOrd="0" destOrd="0" presId="urn:microsoft.com/office/officeart/2005/8/layout/vList2"/>
    <dgm:cxn modelId="{50A34564-8F78-4D98-A0CF-E8E26FBCFDF6}" type="presOf" srcId="{7BB267FA-54B6-4909-A2FE-52279399B4CB}" destId="{D0738A19-DE6B-4C73-8D0C-B1F06A3552DA}" srcOrd="0" destOrd="0" presId="urn:microsoft.com/office/officeart/2005/8/layout/vList2"/>
    <dgm:cxn modelId="{3CF66650-197B-4824-BD77-DD02E44599E5}" type="presOf" srcId="{660731AA-9252-48AF-B886-7088C8C33C7D}" destId="{03B01F12-1B67-4504-97C8-BCE8FB62C506}" srcOrd="0" destOrd="0" presId="urn:microsoft.com/office/officeart/2005/8/layout/vList2"/>
    <dgm:cxn modelId="{99949278-F730-4CD3-BDFC-6E1F965E67AF}" srcId="{660731AA-9252-48AF-B886-7088C8C33C7D}" destId="{C5283F69-B108-4897-AB50-61CB91D572AF}" srcOrd="0" destOrd="0" parTransId="{00578034-D08C-4140-BBA5-C87E7819AEF3}" sibTransId="{E406BD51-B9D8-4988-9C47-402D20D2C524}"/>
    <dgm:cxn modelId="{545C947E-12DB-43BE-8420-2C5988D243C2}" srcId="{660731AA-9252-48AF-B886-7088C8C33C7D}" destId="{7BB267FA-54B6-4909-A2FE-52279399B4CB}" srcOrd="1" destOrd="0" parTransId="{F3973559-3D3F-4FFB-AD7E-A3E6C862757C}" sibTransId="{F73103C2-CFFC-44FB-A24F-FC44D0F76ADE}"/>
    <dgm:cxn modelId="{342716CD-2B86-48B1-9833-8562492DD50A}" type="presParOf" srcId="{03B01F12-1B67-4504-97C8-BCE8FB62C506}" destId="{AF0EF30F-2B6D-456D-B83F-71B08231480F}" srcOrd="0" destOrd="0" presId="urn:microsoft.com/office/officeart/2005/8/layout/vList2"/>
    <dgm:cxn modelId="{6FAFEE43-3EB8-45B7-8CDD-DF4D7F53DA6B}" type="presParOf" srcId="{03B01F12-1B67-4504-97C8-BCE8FB62C506}" destId="{70D380C3-185C-441E-A22D-07B6EC2B9656}" srcOrd="1" destOrd="0" presId="urn:microsoft.com/office/officeart/2005/8/layout/vList2"/>
    <dgm:cxn modelId="{18482B58-4932-42BF-8844-416EB7B8383C}" type="presParOf" srcId="{03B01F12-1B67-4504-97C8-BCE8FB62C506}" destId="{D0738A19-DE6B-4C73-8D0C-B1F06A3552D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968A8ED7-D3DF-401D-9672-37899F5F35DE}" type="doc">
      <dgm:prSet loTypeId="urn:microsoft.com/office/officeart/2005/8/layout/hList1" loCatId="list" qsTypeId="urn:microsoft.com/office/officeart/2005/8/quickstyle/simple1" qsCatId="simple" csTypeId="urn:microsoft.com/office/officeart/2005/8/colors/accent0_1" csCatId="mainScheme" phldr="1"/>
      <dgm:spPr/>
      <dgm:t>
        <a:bodyPr/>
        <a:lstStyle/>
        <a:p>
          <a:pPr rtl="1"/>
          <a:endParaRPr lang="ar-EG"/>
        </a:p>
      </dgm:t>
    </dgm:pt>
    <dgm:pt modelId="{E9E2A523-2FFF-424B-AF2F-5C4FC698E812}">
      <dgm:prSet phldrT="[نص]"/>
      <dgm:spPr>
        <a:solidFill>
          <a:schemeClr val="accent2">
            <a:lumMod val="20000"/>
            <a:lumOff val="80000"/>
          </a:schemeClr>
        </a:solidFill>
      </dgm:spPr>
      <dgm:t>
        <a:bodyPr/>
        <a:lstStyle/>
        <a:p>
          <a:pPr rtl="1"/>
          <a:r>
            <a:rPr lang="ar-EG" dirty="0"/>
            <a:t>مرحلة واحدة </a:t>
          </a:r>
        </a:p>
      </dgm:t>
    </dgm:pt>
    <dgm:pt modelId="{4DE986FE-82B1-44C4-9BE4-D4239EC829EC}" type="parTrans" cxnId="{8CAD5194-3A17-458C-947C-EBA7A49F8C63}">
      <dgm:prSet/>
      <dgm:spPr/>
      <dgm:t>
        <a:bodyPr/>
        <a:lstStyle/>
        <a:p>
          <a:pPr rtl="1"/>
          <a:endParaRPr lang="ar-EG"/>
        </a:p>
      </dgm:t>
    </dgm:pt>
    <dgm:pt modelId="{93454057-269E-4097-9D56-5B687CA117F6}" type="sibTrans" cxnId="{8CAD5194-3A17-458C-947C-EBA7A49F8C63}">
      <dgm:prSet/>
      <dgm:spPr/>
      <dgm:t>
        <a:bodyPr/>
        <a:lstStyle/>
        <a:p>
          <a:pPr rtl="1"/>
          <a:endParaRPr lang="ar-EG"/>
        </a:p>
      </dgm:t>
    </dgm:pt>
    <dgm:pt modelId="{E018F19C-A295-499F-A312-416E2843A9CF}">
      <dgm:prSet phldrT="[نص]"/>
      <dgm:spPr/>
      <dgm:t>
        <a:bodyPr/>
        <a:lstStyle/>
        <a:p>
          <a:pPr rtl="1"/>
          <a:r>
            <a:rPr lang="ar-EG" dirty="0"/>
            <a:t>على سبيل المثال إذا أردنا دراسة الدخول السنوية في مدينة عمان ، فإنه يتم تقسيمها إلى أحياء وليكن ( 500حي) ، ويتم بعد ذلك سحب  50 قطاع عشوائيا منها كعناقيد يتم دراستها وهنا تكون عينة عنقودية بمرحلة واحدة </a:t>
          </a:r>
        </a:p>
      </dgm:t>
    </dgm:pt>
    <dgm:pt modelId="{8705AEED-3531-4AE9-A042-0C7907340731}" type="parTrans" cxnId="{AC78FB0F-C26D-480E-BD3D-DE2A2BCAF716}">
      <dgm:prSet/>
      <dgm:spPr/>
      <dgm:t>
        <a:bodyPr/>
        <a:lstStyle/>
        <a:p>
          <a:pPr rtl="1"/>
          <a:endParaRPr lang="ar-EG"/>
        </a:p>
      </dgm:t>
    </dgm:pt>
    <dgm:pt modelId="{0B1CDE2F-31BC-4FB8-8518-5E56206092AB}" type="sibTrans" cxnId="{AC78FB0F-C26D-480E-BD3D-DE2A2BCAF716}">
      <dgm:prSet/>
      <dgm:spPr/>
      <dgm:t>
        <a:bodyPr/>
        <a:lstStyle/>
        <a:p>
          <a:pPr rtl="1"/>
          <a:endParaRPr lang="ar-EG"/>
        </a:p>
      </dgm:t>
    </dgm:pt>
    <dgm:pt modelId="{51A9D4CD-404E-402D-BDB9-1E250A902F22}">
      <dgm:prSet phldrT="[نص]"/>
      <dgm:spPr>
        <a:solidFill>
          <a:schemeClr val="accent2">
            <a:lumMod val="20000"/>
            <a:lumOff val="80000"/>
          </a:schemeClr>
        </a:solidFill>
      </dgm:spPr>
      <dgm:t>
        <a:bodyPr/>
        <a:lstStyle/>
        <a:p>
          <a:pPr rtl="1"/>
          <a:r>
            <a:rPr lang="ar-EG" dirty="0"/>
            <a:t>مرحلتين </a:t>
          </a:r>
        </a:p>
      </dgm:t>
    </dgm:pt>
    <dgm:pt modelId="{88DFBBC2-9706-4F95-B7A0-6FC95AA89F5D}" type="parTrans" cxnId="{BE4A0E05-FCBA-40EC-A2E6-249889F17CCD}">
      <dgm:prSet/>
      <dgm:spPr/>
      <dgm:t>
        <a:bodyPr/>
        <a:lstStyle/>
        <a:p>
          <a:pPr rtl="1"/>
          <a:endParaRPr lang="ar-EG"/>
        </a:p>
      </dgm:t>
    </dgm:pt>
    <dgm:pt modelId="{1A61C30A-D6C0-4DD5-88A6-E1ECF5CB4CE3}" type="sibTrans" cxnId="{BE4A0E05-FCBA-40EC-A2E6-249889F17CCD}">
      <dgm:prSet/>
      <dgm:spPr/>
      <dgm:t>
        <a:bodyPr/>
        <a:lstStyle/>
        <a:p>
          <a:pPr rtl="1"/>
          <a:endParaRPr lang="ar-EG"/>
        </a:p>
      </dgm:t>
    </dgm:pt>
    <dgm:pt modelId="{E431B6B1-FC91-40B2-93A5-DADB7B59C9CE}">
      <dgm:prSet phldrT="[نص]"/>
      <dgm:spPr/>
      <dgm:t>
        <a:bodyPr/>
        <a:lstStyle/>
        <a:p>
          <a:pPr rtl="1"/>
          <a:r>
            <a:rPr lang="ar-EG" dirty="0"/>
            <a:t>على سبيل المثال، إذا استكملنا السحب في المثال السابق وسحبنا مرة أخرى من مجموعة الحارات عشوائيا داخل كل حي من الأحياء الخمسين فتكون هنا عينة عنقودية بمرحلتين. </a:t>
          </a:r>
        </a:p>
      </dgm:t>
    </dgm:pt>
    <dgm:pt modelId="{654F2478-4ED1-4D77-83F5-C3D96635557E}" type="parTrans" cxnId="{407C3591-D3E7-4F1B-82BB-930AB1196FB5}">
      <dgm:prSet/>
      <dgm:spPr/>
      <dgm:t>
        <a:bodyPr/>
        <a:lstStyle/>
        <a:p>
          <a:pPr rtl="1"/>
          <a:endParaRPr lang="ar-EG"/>
        </a:p>
      </dgm:t>
    </dgm:pt>
    <dgm:pt modelId="{1B664498-A9AF-404C-91C4-71BB8BC02E01}" type="sibTrans" cxnId="{407C3591-D3E7-4F1B-82BB-930AB1196FB5}">
      <dgm:prSet/>
      <dgm:spPr/>
      <dgm:t>
        <a:bodyPr/>
        <a:lstStyle/>
        <a:p>
          <a:pPr rtl="1"/>
          <a:endParaRPr lang="ar-EG"/>
        </a:p>
      </dgm:t>
    </dgm:pt>
    <dgm:pt modelId="{58D96FF9-FCCA-4A21-BE05-F526E0947F4C}">
      <dgm:prSet phldrT="[نص]"/>
      <dgm:spPr>
        <a:solidFill>
          <a:schemeClr val="accent2">
            <a:lumMod val="20000"/>
            <a:lumOff val="80000"/>
          </a:schemeClr>
        </a:solidFill>
      </dgm:spPr>
      <dgm:t>
        <a:bodyPr/>
        <a:lstStyle/>
        <a:p>
          <a:pPr rtl="1"/>
          <a:r>
            <a:rPr lang="ar-EG" dirty="0"/>
            <a:t>متعددة المراحل</a:t>
          </a:r>
        </a:p>
      </dgm:t>
    </dgm:pt>
    <dgm:pt modelId="{B8DA930C-CF7A-41A0-8CFE-7FC39F97F543}" type="parTrans" cxnId="{B15E4DA8-4DBD-48F8-BC4D-71AE74A142C6}">
      <dgm:prSet/>
      <dgm:spPr/>
      <dgm:t>
        <a:bodyPr/>
        <a:lstStyle/>
        <a:p>
          <a:pPr rtl="1"/>
          <a:endParaRPr lang="ar-EG"/>
        </a:p>
      </dgm:t>
    </dgm:pt>
    <dgm:pt modelId="{C60A110C-FD7F-494D-94E6-790D0ADC421E}" type="sibTrans" cxnId="{B15E4DA8-4DBD-48F8-BC4D-71AE74A142C6}">
      <dgm:prSet/>
      <dgm:spPr/>
      <dgm:t>
        <a:bodyPr/>
        <a:lstStyle/>
        <a:p>
          <a:pPr rtl="1"/>
          <a:endParaRPr lang="ar-EG"/>
        </a:p>
      </dgm:t>
    </dgm:pt>
    <dgm:pt modelId="{49139D34-EEFA-4581-887C-53EAB0166602}">
      <dgm:prSet phldrT="[نص]"/>
      <dgm:spPr/>
      <dgm:t>
        <a:bodyPr/>
        <a:lstStyle/>
        <a:p>
          <a:pPr rtl="1"/>
          <a:r>
            <a:rPr lang="ar-EG" dirty="0"/>
            <a:t>في المثال السابق إذا تابعنا السحب وأخذنا عشوائيا من الشوارع من تلك الحارات فهنا يكون لدينا عينة عنقودية متعددة المراحل. </a:t>
          </a:r>
        </a:p>
      </dgm:t>
    </dgm:pt>
    <dgm:pt modelId="{40D65D05-410B-46F9-A189-35057BE52FC6}" type="parTrans" cxnId="{BC7AA1A1-0C86-4191-B59D-E72683E35453}">
      <dgm:prSet/>
      <dgm:spPr/>
      <dgm:t>
        <a:bodyPr/>
        <a:lstStyle/>
        <a:p>
          <a:pPr rtl="1"/>
          <a:endParaRPr lang="ar-EG"/>
        </a:p>
      </dgm:t>
    </dgm:pt>
    <dgm:pt modelId="{E99E7CE2-FD39-4F05-AD7A-7B551756212C}" type="sibTrans" cxnId="{BC7AA1A1-0C86-4191-B59D-E72683E35453}">
      <dgm:prSet/>
      <dgm:spPr/>
      <dgm:t>
        <a:bodyPr/>
        <a:lstStyle/>
        <a:p>
          <a:pPr rtl="1"/>
          <a:endParaRPr lang="ar-EG"/>
        </a:p>
      </dgm:t>
    </dgm:pt>
    <dgm:pt modelId="{42DA537D-BA7F-4D83-B1CB-A63DEA58B7E9}">
      <dgm:prSet/>
      <dgm:spPr>
        <a:solidFill>
          <a:schemeClr val="accent2">
            <a:lumMod val="20000"/>
            <a:lumOff val="80000"/>
          </a:schemeClr>
        </a:solidFill>
      </dgm:spPr>
      <dgm:t>
        <a:bodyPr/>
        <a:lstStyle/>
        <a:p>
          <a:pPr rtl="1"/>
          <a:r>
            <a:rPr lang="ar-EG" dirty="0"/>
            <a:t>مساحية</a:t>
          </a:r>
        </a:p>
      </dgm:t>
    </dgm:pt>
    <dgm:pt modelId="{34390F8F-42E4-40D5-941A-952F73ED392A}" type="parTrans" cxnId="{8C684B40-A293-4103-B3B3-626B26A20BFC}">
      <dgm:prSet/>
      <dgm:spPr/>
      <dgm:t>
        <a:bodyPr/>
        <a:lstStyle/>
        <a:p>
          <a:pPr rtl="1"/>
          <a:endParaRPr lang="ar-EG"/>
        </a:p>
      </dgm:t>
    </dgm:pt>
    <dgm:pt modelId="{B64C3B93-CE8C-4697-9585-E593333E227B}" type="sibTrans" cxnId="{8C684B40-A293-4103-B3B3-626B26A20BFC}">
      <dgm:prSet/>
      <dgm:spPr/>
      <dgm:t>
        <a:bodyPr/>
        <a:lstStyle/>
        <a:p>
          <a:pPr rtl="1"/>
          <a:endParaRPr lang="ar-EG"/>
        </a:p>
      </dgm:t>
    </dgm:pt>
    <dgm:pt modelId="{9536FC9E-6E15-424C-A7BC-5F0AAC47C8E7}">
      <dgm:prSet/>
      <dgm:spPr/>
      <dgm:t>
        <a:bodyPr/>
        <a:lstStyle/>
        <a:p>
          <a:pPr rtl="1"/>
          <a:r>
            <a:rPr lang="ar-EG"/>
            <a:t>تختص بالأراضي ، فإذا كان لدينا مجموعة من الأراضي وأردنا إجراء دراسة على خصوبة التربة فيمكن أن نسحب منها عشوائيا عدد من القطع لتمثل المعاينة العنقودية المساحية </a:t>
          </a:r>
        </a:p>
      </dgm:t>
    </dgm:pt>
    <dgm:pt modelId="{05111789-428C-4C2A-91EB-7BE9F6AB66DE}" type="parTrans" cxnId="{C7CC0F97-A8F2-4814-A792-F9864F36050D}">
      <dgm:prSet/>
      <dgm:spPr/>
      <dgm:t>
        <a:bodyPr/>
        <a:lstStyle/>
        <a:p>
          <a:pPr rtl="1"/>
          <a:endParaRPr lang="ar-EG"/>
        </a:p>
      </dgm:t>
    </dgm:pt>
    <dgm:pt modelId="{109F63A2-4EA0-44CF-BD9B-4F0523413334}" type="sibTrans" cxnId="{C7CC0F97-A8F2-4814-A792-F9864F36050D}">
      <dgm:prSet/>
      <dgm:spPr/>
      <dgm:t>
        <a:bodyPr/>
        <a:lstStyle/>
        <a:p>
          <a:pPr rtl="1"/>
          <a:endParaRPr lang="ar-EG"/>
        </a:p>
      </dgm:t>
    </dgm:pt>
    <dgm:pt modelId="{4855A51B-BC72-4BCE-B79B-A53795A992E3}" type="pres">
      <dgm:prSet presAssocID="{968A8ED7-D3DF-401D-9672-37899F5F35DE}" presName="Name0" presStyleCnt="0">
        <dgm:presLayoutVars>
          <dgm:dir val="rev"/>
          <dgm:animLvl val="lvl"/>
          <dgm:resizeHandles val="exact"/>
        </dgm:presLayoutVars>
      </dgm:prSet>
      <dgm:spPr/>
    </dgm:pt>
    <dgm:pt modelId="{C25F8392-B58C-4E29-B8BE-874E5D3E6BC6}" type="pres">
      <dgm:prSet presAssocID="{E9E2A523-2FFF-424B-AF2F-5C4FC698E812}" presName="composite" presStyleCnt="0"/>
      <dgm:spPr/>
    </dgm:pt>
    <dgm:pt modelId="{22164E8C-258E-45DD-8A4E-B6D564D113C0}" type="pres">
      <dgm:prSet presAssocID="{E9E2A523-2FFF-424B-AF2F-5C4FC698E812}" presName="parTx" presStyleLbl="alignNode1" presStyleIdx="0" presStyleCnt="4">
        <dgm:presLayoutVars>
          <dgm:chMax val="0"/>
          <dgm:chPref val="0"/>
          <dgm:bulletEnabled val="1"/>
        </dgm:presLayoutVars>
      </dgm:prSet>
      <dgm:spPr/>
    </dgm:pt>
    <dgm:pt modelId="{1E09B0DE-9E12-4D8D-94C0-ED76E6387A67}" type="pres">
      <dgm:prSet presAssocID="{E9E2A523-2FFF-424B-AF2F-5C4FC698E812}" presName="desTx" presStyleLbl="alignAccFollowNode1" presStyleIdx="0" presStyleCnt="4">
        <dgm:presLayoutVars>
          <dgm:bulletEnabled val="1"/>
        </dgm:presLayoutVars>
      </dgm:prSet>
      <dgm:spPr/>
    </dgm:pt>
    <dgm:pt modelId="{813442E3-746E-4CB7-AAB8-CA39B6CC25F2}" type="pres">
      <dgm:prSet presAssocID="{93454057-269E-4097-9D56-5B687CA117F6}" presName="space" presStyleCnt="0"/>
      <dgm:spPr/>
    </dgm:pt>
    <dgm:pt modelId="{DBA186AB-2A3D-4BAA-863A-12FDD8189D5B}" type="pres">
      <dgm:prSet presAssocID="{51A9D4CD-404E-402D-BDB9-1E250A902F22}" presName="composite" presStyleCnt="0"/>
      <dgm:spPr/>
    </dgm:pt>
    <dgm:pt modelId="{52AD6AEB-00D5-4EB5-A3AA-7059B2505C14}" type="pres">
      <dgm:prSet presAssocID="{51A9D4CD-404E-402D-BDB9-1E250A902F22}" presName="parTx" presStyleLbl="alignNode1" presStyleIdx="1" presStyleCnt="4">
        <dgm:presLayoutVars>
          <dgm:chMax val="0"/>
          <dgm:chPref val="0"/>
          <dgm:bulletEnabled val="1"/>
        </dgm:presLayoutVars>
      </dgm:prSet>
      <dgm:spPr/>
    </dgm:pt>
    <dgm:pt modelId="{681E0DA0-7925-448A-ADFE-9A2E95CFA183}" type="pres">
      <dgm:prSet presAssocID="{51A9D4CD-404E-402D-BDB9-1E250A902F22}" presName="desTx" presStyleLbl="alignAccFollowNode1" presStyleIdx="1" presStyleCnt="4">
        <dgm:presLayoutVars>
          <dgm:bulletEnabled val="1"/>
        </dgm:presLayoutVars>
      </dgm:prSet>
      <dgm:spPr/>
    </dgm:pt>
    <dgm:pt modelId="{5A4703BB-EF0F-44E3-8BA6-4F486CACFC65}" type="pres">
      <dgm:prSet presAssocID="{1A61C30A-D6C0-4DD5-88A6-E1ECF5CB4CE3}" presName="space" presStyleCnt="0"/>
      <dgm:spPr/>
    </dgm:pt>
    <dgm:pt modelId="{300FA2EE-589A-462D-9328-6B1F3A538151}" type="pres">
      <dgm:prSet presAssocID="{58D96FF9-FCCA-4A21-BE05-F526E0947F4C}" presName="composite" presStyleCnt="0"/>
      <dgm:spPr/>
    </dgm:pt>
    <dgm:pt modelId="{78AA6B45-555A-44CD-9C88-F9DD3BA548CB}" type="pres">
      <dgm:prSet presAssocID="{58D96FF9-FCCA-4A21-BE05-F526E0947F4C}" presName="parTx" presStyleLbl="alignNode1" presStyleIdx="2" presStyleCnt="4">
        <dgm:presLayoutVars>
          <dgm:chMax val="0"/>
          <dgm:chPref val="0"/>
          <dgm:bulletEnabled val="1"/>
        </dgm:presLayoutVars>
      </dgm:prSet>
      <dgm:spPr/>
    </dgm:pt>
    <dgm:pt modelId="{F1E19C27-37F0-4475-942A-8238C6266551}" type="pres">
      <dgm:prSet presAssocID="{58D96FF9-FCCA-4A21-BE05-F526E0947F4C}" presName="desTx" presStyleLbl="alignAccFollowNode1" presStyleIdx="2" presStyleCnt="4">
        <dgm:presLayoutVars>
          <dgm:bulletEnabled val="1"/>
        </dgm:presLayoutVars>
      </dgm:prSet>
      <dgm:spPr/>
    </dgm:pt>
    <dgm:pt modelId="{39A07E66-140B-4368-AD73-CE61DE14E8FB}" type="pres">
      <dgm:prSet presAssocID="{C60A110C-FD7F-494D-94E6-790D0ADC421E}" presName="space" presStyleCnt="0"/>
      <dgm:spPr/>
    </dgm:pt>
    <dgm:pt modelId="{77A83E89-2389-4467-AB91-3DCD43D52163}" type="pres">
      <dgm:prSet presAssocID="{42DA537D-BA7F-4D83-B1CB-A63DEA58B7E9}" presName="composite" presStyleCnt="0"/>
      <dgm:spPr/>
    </dgm:pt>
    <dgm:pt modelId="{9F4A3321-2052-4D76-AF0B-16D67D2C48C7}" type="pres">
      <dgm:prSet presAssocID="{42DA537D-BA7F-4D83-B1CB-A63DEA58B7E9}" presName="parTx" presStyleLbl="alignNode1" presStyleIdx="3" presStyleCnt="4">
        <dgm:presLayoutVars>
          <dgm:chMax val="0"/>
          <dgm:chPref val="0"/>
          <dgm:bulletEnabled val="1"/>
        </dgm:presLayoutVars>
      </dgm:prSet>
      <dgm:spPr/>
    </dgm:pt>
    <dgm:pt modelId="{1D1A7443-EE66-48A8-80B7-84A2F0EF0785}" type="pres">
      <dgm:prSet presAssocID="{42DA537D-BA7F-4D83-B1CB-A63DEA58B7E9}" presName="desTx" presStyleLbl="alignAccFollowNode1" presStyleIdx="3" presStyleCnt="4">
        <dgm:presLayoutVars>
          <dgm:bulletEnabled val="1"/>
        </dgm:presLayoutVars>
      </dgm:prSet>
      <dgm:spPr/>
    </dgm:pt>
  </dgm:ptLst>
  <dgm:cxnLst>
    <dgm:cxn modelId="{27C60B01-21BC-4DC0-9D17-030FF4ACDBF0}" type="presOf" srcId="{51A9D4CD-404E-402D-BDB9-1E250A902F22}" destId="{52AD6AEB-00D5-4EB5-A3AA-7059B2505C14}" srcOrd="0" destOrd="0" presId="urn:microsoft.com/office/officeart/2005/8/layout/hList1"/>
    <dgm:cxn modelId="{BE4A0E05-FCBA-40EC-A2E6-249889F17CCD}" srcId="{968A8ED7-D3DF-401D-9672-37899F5F35DE}" destId="{51A9D4CD-404E-402D-BDB9-1E250A902F22}" srcOrd="1" destOrd="0" parTransId="{88DFBBC2-9706-4F95-B7A0-6FC95AA89F5D}" sibTransId="{1A61C30A-D6C0-4DD5-88A6-E1ECF5CB4CE3}"/>
    <dgm:cxn modelId="{81D5250A-AE2A-4972-9FBE-456E04CC2501}" type="presOf" srcId="{968A8ED7-D3DF-401D-9672-37899F5F35DE}" destId="{4855A51B-BC72-4BCE-B79B-A53795A992E3}" srcOrd="0" destOrd="0" presId="urn:microsoft.com/office/officeart/2005/8/layout/hList1"/>
    <dgm:cxn modelId="{AC78FB0F-C26D-480E-BD3D-DE2A2BCAF716}" srcId="{E9E2A523-2FFF-424B-AF2F-5C4FC698E812}" destId="{E018F19C-A295-499F-A312-416E2843A9CF}" srcOrd="0" destOrd="0" parTransId="{8705AEED-3531-4AE9-A042-0C7907340731}" sibTransId="{0B1CDE2F-31BC-4FB8-8518-5E56206092AB}"/>
    <dgm:cxn modelId="{BB348D2F-04F4-41B8-B1AB-B5D8B2F93974}" type="presOf" srcId="{9536FC9E-6E15-424C-A7BC-5F0AAC47C8E7}" destId="{1D1A7443-EE66-48A8-80B7-84A2F0EF0785}" srcOrd="0" destOrd="0" presId="urn:microsoft.com/office/officeart/2005/8/layout/hList1"/>
    <dgm:cxn modelId="{8C684B40-A293-4103-B3B3-626B26A20BFC}" srcId="{968A8ED7-D3DF-401D-9672-37899F5F35DE}" destId="{42DA537D-BA7F-4D83-B1CB-A63DEA58B7E9}" srcOrd="3" destOrd="0" parTransId="{34390F8F-42E4-40D5-941A-952F73ED392A}" sibTransId="{B64C3B93-CE8C-4697-9585-E593333E227B}"/>
    <dgm:cxn modelId="{192D704D-D026-4C47-8D9A-B4CD556E5C46}" type="presOf" srcId="{E431B6B1-FC91-40B2-93A5-DADB7B59C9CE}" destId="{681E0DA0-7925-448A-ADFE-9A2E95CFA183}" srcOrd="0" destOrd="0" presId="urn:microsoft.com/office/officeart/2005/8/layout/hList1"/>
    <dgm:cxn modelId="{7EB6BA50-C6E0-4E73-9106-DE05C46F9234}" type="presOf" srcId="{42DA537D-BA7F-4D83-B1CB-A63DEA58B7E9}" destId="{9F4A3321-2052-4D76-AF0B-16D67D2C48C7}" srcOrd="0" destOrd="0" presId="urn:microsoft.com/office/officeart/2005/8/layout/hList1"/>
    <dgm:cxn modelId="{84CEB777-6839-4FE0-AC3E-BC8657F8113C}" type="presOf" srcId="{E018F19C-A295-499F-A312-416E2843A9CF}" destId="{1E09B0DE-9E12-4D8D-94C0-ED76E6387A67}" srcOrd="0" destOrd="0" presId="urn:microsoft.com/office/officeart/2005/8/layout/hList1"/>
    <dgm:cxn modelId="{407C3591-D3E7-4F1B-82BB-930AB1196FB5}" srcId="{51A9D4CD-404E-402D-BDB9-1E250A902F22}" destId="{E431B6B1-FC91-40B2-93A5-DADB7B59C9CE}" srcOrd="0" destOrd="0" parTransId="{654F2478-4ED1-4D77-83F5-C3D96635557E}" sibTransId="{1B664498-A9AF-404C-91C4-71BB8BC02E01}"/>
    <dgm:cxn modelId="{8CAD5194-3A17-458C-947C-EBA7A49F8C63}" srcId="{968A8ED7-D3DF-401D-9672-37899F5F35DE}" destId="{E9E2A523-2FFF-424B-AF2F-5C4FC698E812}" srcOrd="0" destOrd="0" parTransId="{4DE986FE-82B1-44C4-9BE4-D4239EC829EC}" sibTransId="{93454057-269E-4097-9D56-5B687CA117F6}"/>
    <dgm:cxn modelId="{C7CC0F97-A8F2-4814-A792-F9864F36050D}" srcId="{42DA537D-BA7F-4D83-B1CB-A63DEA58B7E9}" destId="{9536FC9E-6E15-424C-A7BC-5F0AAC47C8E7}" srcOrd="0" destOrd="0" parTransId="{05111789-428C-4C2A-91EB-7BE9F6AB66DE}" sibTransId="{109F63A2-4EA0-44CF-BD9B-4F0523413334}"/>
    <dgm:cxn modelId="{BC7AA1A1-0C86-4191-B59D-E72683E35453}" srcId="{58D96FF9-FCCA-4A21-BE05-F526E0947F4C}" destId="{49139D34-EEFA-4581-887C-53EAB0166602}" srcOrd="0" destOrd="0" parTransId="{40D65D05-410B-46F9-A189-35057BE52FC6}" sibTransId="{E99E7CE2-FD39-4F05-AD7A-7B551756212C}"/>
    <dgm:cxn modelId="{B15E4DA8-4DBD-48F8-BC4D-71AE74A142C6}" srcId="{968A8ED7-D3DF-401D-9672-37899F5F35DE}" destId="{58D96FF9-FCCA-4A21-BE05-F526E0947F4C}" srcOrd="2" destOrd="0" parTransId="{B8DA930C-CF7A-41A0-8CFE-7FC39F97F543}" sibTransId="{C60A110C-FD7F-494D-94E6-790D0ADC421E}"/>
    <dgm:cxn modelId="{DCAD92B6-6E69-4D99-A4D7-0A119C5F7077}" type="presOf" srcId="{58D96FF9-FCCA-4A21-BE05-F526E0947F4C}" destId="{78AA6B45-555A-44CD-9C88-F9DD3BA548CB}" srcOrd="0" destOrd="0" presId="urn:microsoft.com/office/officeart/2005/8/layout/hList1"/>
    <dgm:cxn modelId="{88EA58BD-8E29-497F-8522-899B7E3FDCDF}" type="presOf" srcId="{49139D34-EEFA-4581-887C-53EAB0166602}" destId="{F1E19C27-37F0-4475-942A-8238C6266551}" srcOrd="0" destOrd="0" presId="urn:microsoft.com/office/officeart/2005/8/layout/hList1"/>
    <dgm:cxn modelId="{87F462D4-9649-4FF7-BB5B-67C4E8E6811D}" type="presOf" srcId="{E9E2A523-2FFF-424B-AF2F-5C4FC698E812}" destId="{22164E8C-258E-45DD-8A4E-B6D564D113C0}" srcOrd="0" destOrd="0" presId="urn:microsoft.com/office/officeart/2005/8/layout/hList1"/>
    <dgm:cxn modelId="{773E530B-AC1D-4F2C-9EF4-20763771BD21}" type="presParOf" srcId="{4855A51B-BC72-4BCE-B79B-A53795A992E3}" destId="{C25F8392-B58C-4E29-B8BE-874E5D3E6BC6}" srcOrd="0" destOrd="0" presId="urn:microsoft.com/office/officeart/2005/8/layout/hList1"/>
    <dgm:cxn modelId="{C72B656A-65D4-49EB-A9D6-9B63D8DAB932}" type="presParOf" srcId="{C25F8392-B58C-4E29-B8BE-874E5D3E6BC6}" destId="{22164E8C-258E-45DD-8A4E-B6D564D113C0}" srcOrd="0" destOrd="0" presId="urn:microsoft.com/office/officeart/2005/8/layout/hList1"/>
    <dgm:cxn modelId="{16F3CCFB-A3E5-46F2-84D7-5B5C59A139CA}" type="presParOf" srcId="{C25F8392-B58C-4E29-B8BE-874E5D3E6BC6}" destId="{1E09B0DE-9E12-4D8D-94C0-ED76E6387A67}" srcOrd="1" destOrd="0" presId="urn:microsoft.com/office/officeart/2005/8/layout/hList1"/>
    <dgm:cxn modelId="{0DC4D2BF-7D29-43C1-B01E-79E6D0EAC6FB}" type="presParOf" srcId="{4855A51B-BC72-4BCE-B79B-A53795A992E3}" destId="{813442E3-746E-4CB7-AAB8-CA39B6CC25F2}" srcOrd="1" destOrd="0" presId="urn:microsoft.com/office/officeart/2005/8/layout/hList1"/>
    <dgm:cxn modelId="{CE360439-7A33-473C-BF8E-59058DA78F2E}" type="presParOf" srcId="{4855A51B-BC72-4BCE-B79B-A53795A992E3}" destId="{DBA186AB-2A3D-4BAA-863A-12FDD8189D5B}" srcOrd="2" destOrd="0" presId="urn:microsoft.com/office/officeart/2005/8/layout/hList1"/>
    <dgm:cxn modelId="{F647EEB9-7777-4F45-911F-E58ACC1971F5}" type="presParOf" srcId="{DBA186AB-2A3D-4BAA-863A-12FDD8189D5B}" destId="{52AD6AEB-00D5-4EB5-A3AA-7059B2505C14}" srcOrd="0" destOrd="0" presId="urn:microsoft.com/office/officeart/2005/8/layout/hList1"/>
    <dgm:cxn modelId="{95866DAF-5CEC-4EE5-A9BA-2EE6FFF34771}" type="presParOf" srcId="{DBA186AB-2A3D-4BAA-863A-12FDD8189D5B}" destId="{681E0DA0-7925-448A-ADFE-9A2E95CFA183}" srcOrd="1" destOrd="0" presId="urn:microsoft.com/office/officeart/2005/8/layout/hList1"/>
    <dgm:cxn modelId="{F40B07D8-A5F6-4799-994D-9D064774E0B6}" type="presParOf" srcId="{4855A51B-BC72-4BCE-B79B-A53795A992E3}" destId="{5A4703BB-EF0F-44E3-8BA6-4F486CACFC65}" srcOrd="3" destOrd="0" presId="urn:microsoft.com/office/officeart/2005/8/layout/hList1"/>
    <dgm:cxn modelId="{5A076FE8-F168-4BDE-A0EF-FE7C5391E114}" type="presParOf" srcId="{4855A51B-BC72-4BCE-B79B-A53795A992E3}" destId="{300FA2EE-589A-462D-9328-6B1F3A538151}" srcOrd="4" destOrd="0" presId="urn:microsoft.com/office/officeart/2005/8/layout/hList1"/>
    <dgm:cxn modelId="{7CC60644-4F77-41DC-B2C5-BF7913E9D67F}" type="presParOf" srcId="{300FA2EE-589A-462D-9328-6B1F3A538151}" destId="{78AA6B45-555A-44CD-9C88-F9DD3BA548CB}" srcOrd="0" destOrd="0" presId="urn:microsoft.com/office/officeart/2005/8/layout/hList1"/>
    <dgm:cxn modelId="{4C2A72C1-5F3D-48EF-87C1-2BCB29C24474}" type="presParOf" srcId="{300FA2EE-589A-462D-9328-6B1F3A538151}" destId="{F1E19C27-37F0-4475-942A-8238C6266551}" srcOrd="1" destOrd="0" presId="urn:microsoft.com/office/officeart/2005/8/layout/hList1"/>
    <dgm:cxn modelId="{F193525E-090F-453E-BDD5-5DB7E574F480}" type="presParOf" srcId="{4855A51B-BC72-4BCE-B79B-A53795A992E3}" destId="{39A07E66-140B-4368-AD73-CE61DE14E8FB}" srcOrd="5" destOrd="0" presId="urn:microsoft.com/office/officeart/2005/8/layout/hList1"/>
    <dgm:cxn modelId="{ECE737B2-490B-45F2-9741-0CF25845DE59}" type="presParOf" srcId="{4855A51B-BC72-4BCE-B79B-A53795A992E3}" destId="{77A83E89-2389-4467-AB91-3DCD43D52163}" srcOrd="6" destOrd="0" presId="urn:microsoft.com/office/officeart/2005/8/layout/hList1"/>
    <dgm:cxn modelId="{12A8CCD1-DAF4-42FD-9310-15F346B9EE88}" type="presParOf" srcId="{77A83E89-2389-4467-AB91-3DCD43D52163}" destId="{9F4A3321-2052-4D76-AF0B-16D67D2C48C7}" srcOrd="0" destOrd="0" presId="urn:microsoft.com/office/officeart/2005/8/layout/hList1"/>
    <dgm:cxn modelId="{E40A2402-FD6C-485F-98D4-F867BBC21569}" type="presParOf" srcId="{77A83E89-2389-4467-AB91-3DCD43D52163}" destId="{1D1A7443-EE66-48A8-80B7-84A2F0EF0785}"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6FD8E2A9-A21E-4FAA-9AAD-04482EBB0FE3}"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4BCD1012-CB0F-456D-841B-5EEB9CC0E989}">
      <dgm:prSet phldrT="[نص]">
        <dgm:style>
          <a:lnRef idx="2">
            <a:schemeClr val="dk1"/>
          </a:lnRef>
          <a:fillRef idx="1">
            <a:schemeClr val="lt1"/>
          </a:fillRef>
          <a:effectRef idx="0">
            <a:schemeClr val="dk1"/>
          </a:effectRef>
          <a:fontRef idx="minor">
            <a:schemeClr val="dk1"/>
          </a:fontRef>
        </dgm:style>
      </dgm:prSet>
      <dgm:spPr/>
      <dgm:t>
        <a:bodyPr/>
        <a:lstStyle/>
        <a:p>
          <a:pPr rtl="1"/>
          <a:r>
            <a:rPr lang="ar-EG" dirty="0"/>
            <a:t>ثالثا: العينة المنتظمة</a:t>
          </a:r>
        </a:p>
        <a:p>
          <a:pPr rtl="1"/>
          <a:r>
            <a:rPr lang="en-US" dirty="0"/>
            <a:t>Systematic Sample</a:t>
          </a:r>
          <a:r>
            <a:rPr lang="ar-EG" dirty="0"/>
            <a:t> </a:t>
          </a:r>
        </a:p>
      </dgm:t>
    </dgm:pt>
    <dgm:pt modelId="{16EBB8DC-E1C0-4208-AD56-164C662AE08B}" type="parTrans" cxnId="{96332D3F-E87B-4799-9E5C-2943940BACAA}">
      <dgm:prSet/>
      <dgm:spPr/>
      <dgm:t>
        <a:bodyPr/>
        <a:lstStyle/>
        <a:p>
          <a:pPr rtl="1"/>
          <a:endParaRPr lang="ar-EG"/>
        </a:p>
      </dgm:t>
    </dgm:pt>
    <dgm:pt modelId="{901D209F-511E-452E-9C22-FB4C1A243A93}" type="sibTrans" cxnId="{96332D3F-E87B-4799-9E5C-2943940BACAA}">
      <dgm:prSet/>
      <dgm:spPr/>
      <dgm:t>
        <a:bodyPr/>
        <a:lstStyle/>
        <a:p>
          <a:pPr rtl="1"/>
          <a:endParaRPr lang="ar-EG"/>
        </a:p>
      </dgm:t>
    </dgm:pt>
    <dgm:pt modelId="{AFDF3519-A939-4AC1-9B93-2411ED1F3CB6}">
      <dgm:prSet phldrT="[نص]"/>
      <dgm:spPr/>
      <dgm:t>
        <a:bodyPr/>
        <a:lstStyle/>
        <a:p>
          <a:pPr rtl="1"/>
          <a:r>
            <a:rPr lang="ar-EG" dirty="0"/>
            <a:t>تقوم على أساس تحديد فرق بين مفردات المجتمع ( مسافة الانتظام) عن طريق قسمة عدد أفراد المجتمع على عدد أفراد العينة المطلوبة. </a:t>
          </a:r>
        </a:p>
      </dgm:t>
    </dgm:pt>
    <dgm:pt modelId="{78D21DF3-9721-4CAD-BC1A-AD70972C61A6}" type="parTrans" cxnId="{9DC83A5C-0795-434E-B36D-F8F04371FA01}">
      <dgm:prSet/>
      <dgm:spPr/>
      <dgm:t>
        <a:bodyPr/>
        <a:lstStyle/>
        <a:p>
          <a:pPr rtl="1"/>
          <a:endParaRPr lang="ar-EG"/>
        </a:p>
      </dgm:t>
    </dgm:pt>
    <dgm:pt modelId="{684C8017-2B92-41D6-A954-8434CC53394D}" type="sibTrans" cxnId="{9DC83A5C-0795-434E-B36D-F8F04371FA01}">
      <dgm:prSet/>
      <dgm:spPr/>
      <dgm:t>
        <a:bodyPr/>
        <a:lstStyle/>
        <a:p>
          <a:pPr rtl="1"/>
          <a:endParaRPr lang="ar-EG"/>
        </a:p>
      </dgm:t>
    </dgm:pt>
    <dgm:pt modelId="{A60A0E74-BDE3-4F5A-9001-7DB46875933D}">
      <dgm:prSet phldrT="[نص]"/>
      <dgm:spPr/>
      <dgm:t>
        <a:bodyPr/>
        <a:lstStyle/>
        <a:p>
          <a:pPr rtl="1"/>
          <a:r>
            <a:rPr lang="ar-EG" dirty="0"/>
            <a:t>إذا كان عدد أفراد المجتمع 400 وعدد أفراد العينة المطلوبة 40 ، فإن مسافة الانتظام تساوي 400/40 = 10 . بعد ذلك نقوم باختيار المفردة الأولى من العينة بصورة عشوائية للأرقام من 1 – 10 .</a:t>
          </a:r>
        </a:p>
      </dgm:t>
    </dgm:pt>
    <dgm:pt modelId="{9BB5D306-1EE9-49E2-BB11-E2F2DD438529}" type="parTrans" cxnId="{766F1ECE-D692-4262-8017-816C9B430187}">
      <dgm:prSet/>
      <dgm:spPr/>
      <dgm:t>
        <a:bodyPr/>
        <a:lstStyle/>
        <a:p>
          <a:pPr rtl="1"/>
          <a:endParaRPr lang="ar-EG"/>
        </a:p>
      </dgm:t>
    </dgm:pt>
    <dgm:pt modelId="{0CE8A7B3-55A8-4D60-9A10-CB06D4700EC0}" type="sibTrans" cxnId="{766F1ECE-D692-4262-8017-816C9B430187}">
      <dgm:prSet/>
      <dgm:spPr/>
      <dgm:t>
        <a:bodyPr/>
        <a:lstStyle/>
        <a:p>
          <a:pPr rtl="1"/>
          <a:endParaRPr lang="ar-EG"/>
        </a:p>
      </dgm:t>
    </dgm:pt>
    <dgm:pt modelId="{8B640D9D-31D1-4EDB-A24E-09C63BD19015}">
      <dgm:prSet phldrT="[نص]"/>
      <dgm:spPr/>
      <dgm:t>
        <a:bodyPr/>
        <a:lstStyle/>
        <a:p>
          <a:pPr rtl="1"/>
          <a:r>
            <a:rPr lang="ar-EG" dirty="0"/>
            <a:t>إذا افترض انه تم سحب المفردة رقم 7 ، فتكون أرقام العينة المختارة هي 7 ، 17 ، 37 ، 47 ، ..........وحتى رقم 397</a:t>
          </a:r>
        </a:p>
      </dgm:t>
    </dgm:pt>
    <dgm:pt modelId="{BD75AF2F-5785-43AB-BF3F-D2863B3D0F52}" type="parTrans" cxnId="{0EAEEF7C-FA0C-4F77-83E6-3C0ECC02385D}">
      <dgm:prSet/>
      <dgm:spPr/>
      <dgm:t>
        <a:bodyPr/>
        <a:lstStyle/>
        <a:p>
          <a:pPr rtl="1"/>
          <a:endParaRPr lang="ar-EG"/>
        </a:p>
      </dgm:t>
    </dgm:pt>
    <dgm:pt modelId="{3834B37F-4313-4959-8CE2-CB36B5DEF449}" type="sibTrans" cxnId="{0EAEEF7C-FA0C-4F77-83E6-3C0ECC02385D}">
      <dgm:prSet/>
      <dgm:spPr/>
      <dgm:t>
        <a:bodyPr/>
        <a:lstStyle/>
        <a:p>
          <a:pPr rtl="1"/>
          <a:endParaRPr lang="ar-EG"/>
        </a:p>
      </dgm:t>
    </dgm:pt>
    <dgm:pt modelId="{F7F55604-4F57-4B51-9C16-E078F38694FD}" type="pres">
      <dgm:prSet presAssocID="{6FD8E2A9-A21E-4FAA-9AAD-04482EBB0FE3}" presName="Name0" presStyleCnt="0">
        <dgm:presLayoutVars>
          <dgm:dir val="rev"/>
          <dgm:animLvl val="lvl"/>
          <dgm:resizeHandles val="exact"/>
        </dgm:presLayoutVars>
      </dgm:prSet>
      <dgm:spPr/>
    </dgm:pt>
    <dgm:pt modelId="{60DFB8AA-C833-49BA-BB71-0240B1222ECC}" type="pres">
      <dgm:prSet presAssocID="{4BCD1012-CB0F-456D-841B-5EEB9CC0E989}" presName="linNode" presStyleCnt="0"/>
      <dgm:spPr/>
    </dgm:pt>
    <dgm:pt modelId="{6EB68037-D3CD-4F03-ADD2-58284E72DECA}" type="pres">
      <dgm:prSet presAssocID="{4BCD1012-CB0F-456D-841B-5EEB9CC0E989}" presName="parentText" presStyleLbl="node1" presStyleIdx="0" presStyleCnt="1">
        <dgm:presLayoutVars>
          <dgm:chMax val="1"/>
          <dgm:bulletEnabled val="1"/>
        </dgm:presLayoutVars>
      </dgm:prSet>
      <dgm:spPr/>
    </dgm:pt>
    <dgm:pt modelId="{89DDB8BB-9443-4B6C-914B-739A868ED06E}" type="pres">
      <dgm:prSet presAssocID="{4BCD1012-CB0F-456D-841B-5EEB9CC0E989}" presName="descendantText" presStyleLbl="alignAccFollowNode1" presStyleIdx="0" presStyleCnt="1" custScaleX="234582" custScaleY="105478">
        <dgm:presLayoutVars>
          <dgm:bulletEnabled val="1"/>
        </dgm:presLayoutVars>
      </dgm:prSet>
      <dgm:spPr/>
    </dgm:pt>
  </dgm:ptLst>
  <dgm:cxnLst>
    <dgm:cxn modelId="{DA1ECF1A-0E04-4FD3-8AD9-08C1A6FF6A23}" type="presOf" srcId="{A60A0E74-BDE3-4F5A-9001-7DB46875933D}" destId="{89DDB8BB-9443-4B6C-914B-739A868ED06E}" srcOrd="0" destOrd="1" presId="urn:microsoft.com/office/officeart/2005/8/layout/vList5"/>
    <dgm:cxn modelId="{D88C3E20-8002-42C3-9754-9A09FA1877A6}" type="presOf" srcId="{6FD8E2A9-A21E-4FAA-9AAD-04482EBB0FE3}" destId="{F7F55604-4F57-4B51-9C16-E078F38694FD}" srcOrd="0" destOrd="0" presId="urn:microsoft.com/office/officeart/2005/8/layout/vList5"/>
    <dgm:cxn modelId="{96332D3F-E87B-4799-9E5C-2943940BACAA}" srcId="{6FD8E2A9-A21E-4FAA-9AAD-04482EBB0FE3}" destId="{4BCD1012-CB0F-456D-841B-5EEB9CC0E989}" srcOrd="0" destOrd="0" parTransId="{16EBB8DC-E1C0-4208-AD56-164C662AE08B}" sibTransId="{901D209F-511E-452E-9C22-FB4C1A243A93}"/>
    <dgm:cxn modelId="{9DC83A5C-0795-434E-B36D-F8F04371FA01}" srcId="{4BCD1012-CB0F-456D-841B-5EEB9CC0E989}" destId="{AFDF3519-A939-4AC1-9B93-2411ED1F3CB6}" srcOrd="0" destOrd="0" parTransId="{78D21DF3-9721-4CAD-BC1A-AD70972C61A6}" sibTransId="{684C8017-2B92-41D6-A954-8434CC53394D}"/>
    <dgm:cxn modelId="{0F13F274-2E00-409E-8573-9C0C2BBBB90E}" type="presOf" srcId="{8B640D9D-31D1-4EDB-A24E-09C63BD19015}" destId="{89DDB8BB-9443-4B6C-914B-739A868ED06E}" srcOrd="0" destOrd="2" presId="urn:microsoft.com/office/officeart/2005/8/layout/vList5"/>
    <dgm:cxn modelId="{0EAEEF7C-FA0C-4F77-83E6-3C0ECC02385D}" srcId="{4BCD1012-CB0F-456D-841B-5EEB9CC0E989}" destId="{8B640D9D-31D1-4EDB-A24E-09C63BD19015}" srcOrd="2" destOrd="0" parTransId="{BD75AF2F-5785-43AB-BF3F-D2863B3D0F52}" sibTransId="{3834B37F-4313-4959-8CE2-CB36B5DEF449}"/>
    <dgm:cxn modelId="{41ABEA7E-05D9-43FC-99CE-35BB9329799D}" type="presOf" srcId="{AFDF3519-A939-4AC1-9B93-2411ED1F3CB6}" destId="{89DDB8BB-9443-4B6C-914B-739A868ED06E}" srcOrd="0" destOrd="0" presId="urn:microsoft.com/office/officeart/2005/8/layout/vList5"/>
    <dgm:cxn modelId="{1A2190B5-E2FC-45AE-BC80-5439786CBEF7}" type="presOf" srcId="{4BCD1012-CB0F-456D-841B-5EEB9CC0E989}" destId="{6EB68037-D3CD-4F03-ADD2-58284E72DECA}" srcOrd="0" destOrd="0" presId="urn:microsoft.com/office/officeart/2005/8/layout/vList5"/>
    <dgm:cxn modelId="{766F1ECE-D692-4262-8017-816C9B430187}" srcId="{4BCD1012-CB0F-456D-841B-5EEB9CC0E989}" destId="{A60A0E74-BDE3-4F5A-9001-7DB46875933D}" srcOrd="1" destOrd="0" parTransId="{9BB5D306-1EE9-49E2-BB11-E2F2DD438529}" sibTransId="{0CE8A7B3-55A8-4D60-9A10-CB06D4700EC0}"/>
    <dgm:cxn modelId="{36F0A8A3-3509-4621-B391-2DC15A6A50AE}" type="presParOf" srcId="{F7F55604-4F57-4B51-9C16-E078F38694FD}" destId="{60DFB8AA-C833-49BA-BB71-0240B1222ECC}" srcOrd="0" destOrd="0" presId="urn:microsoft.com/office/officeart/2005/8/layout/vList5"/>
    <dgm:cxn modelId="{82896E53-64E8-4BC7-8829-8981E19F17AA}" type="presParOf" srcId="{60DFB8AA-C833-49BA-BB71-0240B1222ECC}" destId="{6EB68037-D3CD-4F03-ADD2-58284E72DECA}" srcOrd="0" destOrd="0" presId="urn:microsoft.com/office/officeart/2005/8/layout/vList5"/>
    <dgm:cxn modelId="{101C4579-FBC3-4C9C-9398-99C318B20D39}" type="presParOf" srcId="{60DFB8AA-C833-49BA-BB71-0240B1222ECC}" destId="{89DDB8BB-9443-4B6C-914B-739A868ED06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6FD8E2A9-A21E-4FAA-9AAD-04482EBB0FE3}"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4BCD1012-CB0F-456D-841B-5EEB9CC0E989}">
      <dgm:prSet phldrT="[نص]">
        <dgm:style>
          <a:lnRef idx="2">
            <a:schemeClr val="dk1"/>
          </a:lnRef>
          <a:fillRef idx="1">
            <a:schemeClr val="lt1"/>
          </a:fillRef>
          <a:effectRef idx="0">
            <a:schemeClr val="dk1"/>
          </a:effectRef>
          <a:fontRef idx="minor">
            <a:schemeClr val="dk1"/>
          </a:fontRef>
        </dgm:style>
      </dgm:prSet>
      <dgm:spPr/>
      <dgm:t>
        <a:bodyPr/>
        <a:lstStyle/>
        <a:p>
          <a:pPr rtl="1"/>
          <a:r>
            <a:rPr lang="ar-EG" dirty="0"/>
            <a:t>رابعا: العينة المضاعفة</a:t>
          </a:r>
        </a:p>
        <a:p>
          <a:pPr rtl="1"/>
          <a:r>
            <a:rPr lang="en-US" dirty="0"/>
            <a:t>Double Sample</a:t>
          </a:r>
          <a:r>
            <a:rPr lang="ar-EG" dirty="0"/>
            <a:t> </a:t>
          </a:r>
        </a:p>
      </dgm:t>
    </dgm:pt>
    <dgm:pt modelId="{16EBB8DC-E1C0-4208-AD56-164C662AE08B}" type="parTrans" cxnId="{96332D3F-E87B-4799-9E5C-2943940BACAA}">
      <dgm:prSet/>
      <dgm:spPr/>
      <dgm:t>
        <a:bodyPr/>
        <a:lstStyle/>
        <a:p>
          <a:pPr rtl="1"/>
          <a:endParaRPr lang="ar-EG"/>
        </a:p>
      </dgm:t>
    </dgm:pt>
    <dgm:pt modelId="{901D209F-511E-452E-9C22-FB4C1A243A93}" type="sibTrans" cxnId="{96332D3F-E87B-4799-9E5C-2943940BACAA}">
      <dgm:prSet/>
      <dgm:spPr/>
      <dgm:t>
        <a:bodyPr/>
        <a:lstStyle/>
        <a:p>
          <a:pPr rtl="1"/>
          <a:endParaRPr lang="ar-EG"/>
        </a:p>
      </dgm:t>
    </dgm:pt>
    <dgm:pt modelId="{AFDF3519-A939-4AC1-9B93-2411ED1F3CB6}">
      <dgm:prSet phldrT="[نص]"/>
      <dgm:spPr/>
      <dgm:t>
        <a:bodyPr/>
        <a:lstStyle/>
        <a:p>
          <a:pPr rtl="1"/>
          <a:r>
            <a:rPr lang="ar-EG" dirty="0"/>
            <a:t>يلجأ الباحث للعينة المضاعفة عندما تصبح الحاجة ماسة إلى الحصول على معلومات أكثر تفصيلا عن مجموعة ما جمعت عنها معلومات سابقة ، ثم نحتاج إلى جمع بعض المعلومات عنها مرة أخرى. </a:t>
          </a:r>
        </a:p>
      </dgm:t>
    </dgm:pt>
    <dgm:pt modelId="{78D21DF3-9721-4CAD-BC1A-AD70972C61A6}" type="parTrans" cxnId="{9DC83A5C-0795-434E-B36D-F8F04371FA01}">
      <dgm:prSet/>
      <dgm:spPr/>
      <dgm:t>
        <a:bodyPr/>
        <a:lstStyle/>
        <a:p>
          <a:pPr rtl="1"/>
          <a:endParaRPr lang="ar-EG"/>
        </a:p>
      </dgm:t>
    </dgm:pt>
    <dgm:pt modelId="{684C8017-2B92-41D6-A954-8434CC53394D}" type="sibTrans" cxnId="{9DC83A5C-0795-434E-B36D-F8F04371FA01}">
      <dgm:prSet/>
      <dgm:spPr/>
      <dgm:t>
        <a:bodyPr/>
        <a:lstStyle/>
        <a:p>
          <a:pPr rtl="1"/>
          <a:endParaRPr lang="ar-EG"/>
        </a:p>
      </dgm:t>
    </dgm:pt>
    <dgm:pt modelId="{1C5EB1D1-4A58-47E4-BBAC-D8B5F7ABE476}">
      <dgm:prSet phldrT="[نص]"/>
      <dgm:spPr/>
      <dgm:t>
        <a:bodyPr/>
        <a:lstStyle/>
        <a:p>
          <a:pPr rtl="1"/>
          <a:r>
            <a:rPr lang="ar-EG" dirty="0"/>
            <a:t>يمكن العودة إلى المستجوبين مرة أخرى  وطرح بعض الأسئلة عليهم للوصول إلى معلومات أكثر فائدة. </a:t>
          </a:r>
        </a:p>
      </dgm:t>
    </dgm:pt>
    <dgm:pt modelId="{CAA9EA49-A634-4326-81B6-84FECD53E67F}" type="parTrans" cxnId="{63858885-CD0A-482D-87B4-1AE11D2C3A96}">
      <dgm:prSet/>
      <dgm:spPr/>
    </dgm:pt>
    <dgm:pt modelId="{E7525340-A821-4D0C-8E41-346D795198E3}" type="sibTrans" cxnId="{63858885-CD0A-482D-87B4-1AE11D2C3A96}">
      <dgm:prSet/>
      <dgm:spPr/>
    </dgm:pt>
    <dgm:pt modelId="{F7F55604-4F57-4B51-9C16-E078F38694FD}" type="pres">
      <dgm:prSet presAssocID="{6FD8E2A9-A21E-4FAA-9AAD-04482EBB0FE3}" presName="Name0" presStyleCnt="0">
        <dgm:presLayoutVars>
          <dgm:dir val="rev"/>
          <dgm:animLvl val="lvl"/>
          <dgm:resizeHandles val="exact"/>
        </dgm:presLayoutVars>
      </dgm:prSet>
      <dgm:spPr/>
    </dgm:pt>
    <dgm:pt modelId="{60DFB8AA-C833-49BA-BB71-0240B1222ECC}" type="pres">
      <dgm:prSet presAssocID="{4BCD1012-CB0F-456D-841B-5EEB9CC0E989}" presName="linNode" presStyleCnt="0"/>
      <dgm:spPr/>
    </dgm:pt>
    <dgm:pt modelId="{6EB68037-D3CD-4F03-ADD2-58284E72DECA}" type="pres">
      <dgm:prSet presAssocID="{4BCD1012-CB0F-456D-841B-5EEB9CC0E989}" presName="parentText" presStyleLbl="node1" presStyleIdx="0" presStyleCnt="1">
        <dgm:presLayoutVars>
          <dgm:chMax val="1"/>
          <dgm:bulletEnabled val="1"/>
        </dgm:presLayoutVars>
      </dgm:prSet>
      <dgm:spPr/>
    </dgm:pt>
    <dgm:pt modelId="{89DDB8BB-9443-4B6C-914B-739A868ED06E}" type="pres">
      <dgm:prSet presAssocID="{4BCD1012-CB0F-456D-841B-5EEB9CC0E989}" presName="descendantText" presStyleLbl="alignAccFollowNode1" presStyleIdx="0" presStyleCnt="1" custScaleX="234582" custScaleY="105478">
        <dgm:presLayoutVars>
          <dgm:bulletEnabled val="1"/>
        </dgm:presLayoutVars>
      </dgm:prSet>
      <dgm:spPr/>
    </dgm:pt>
  </dgm:ptLst>
  <dgm:cxnLst>
    <dgm:cxn modelId="{D88C3E20-8002-42C3-9754-9A09FA1877A6}" type="presOf" srcId="{6FD8E2A9-A21E-4FAA-9AAD-04482EBB0FE3}" destId="{F7F55604-4F57-4B51-9C16-E078F38694FD}" srcOrd="0" destOrd="0" presId="urn:microsoft.com/office/officeart/2005/8/layout/vList5"/>
    <dgm:cxn modelId="{96332D3F-E87B-4799-9E5C-2943940BACAA}" srcId="{6FD8E2A9-A21E-4FAA-9AAD-04482EBB0FE3}" destId="{4BCD1012-CB0F-456D-841B-5EEB9CC0E989}" srcOrd="0" destOrd="0" parTransId="{16EBB8DC-E1C0-4208-AD56-164C662AE08B}" sibTransId="{901D209F-511E-452E-9C22-FB4C1A243A93}"/>
    <dgm:cxn modelId="{9DC83A5C-0795-434E-B36D-F8F04371FA01}" srcId="{4BCD1012-CB0F-456D-841B-5EEB9CC0E989}" destId="{AFDF3519-A939-4AC1-9B93-2411ED1F3CB6}" srcOrd="0" destOrd="0" parTransId="{78D21DF3-9721-4CAD-BC1A-AD70972C61A6}" sibTransId="{684C8017-2B92-41D6-A954-8434CC53394D}"/>
    <dgm:cxn modelId="{41ABEA7E-05D9-43FC-99CE-35BB9329799D}" type="presOf" srcId="{AFDF3519-A939-4AC1-9B93-2411ED1F3CB6}" destId="{89DDB8BB-9443-4B6C-914B-739A868ED06E}" srcOrd="0" destOrd="0" presId="urn:microsoft.com/office/officeart/2005/8/layout/vList5"/>
    <dgm:cxn modelId="{63858885-CD0A-482D-87B4-1AE11D2C3A96}" srcId="{4BCD1012-CB0F-456D-841B-5EEB9CC0E989}" destId="{1C5EB1D1-4A58-47E4-BBAC-D8B5F7ABE476}" srcOrd="1" destOrd="0" parTransId="{CAA9EA49-A634-4326-81B6-84FECD53E67F}" sibTransId="{E7525340-A821-4D0C-8E41-346D795198E3}"/>
    <dgm:cxn modelId="{1F24E59E-2A07-4DE3-A1C0-906BFC65D4C7}" type="presOf" srcId="{1C5EB1D1-4A58-47E4-BBAC-D8B5F7ABE476}" destId="{89DDB8BB-9443-4B6C-914B-739A868ED06E}" srcOrd="0" destOrd="1" presId="urn:microsoft.com/office/officeart/2005/8/layout/vList5"/>
    <dgm:cxn modelId="{1A2190B5-E2FC-45AE-BC80-5439786CBEF7}" type="presOf" srcId="{4BCD1012-CB0F-456D-841B-5EEB9CC0E989}" destId="{6EB68037-D3CD-4F03-ADD2-58284E72DECA}" srcOrd="0" destOrd="0" presId="urn:microsoft.com/office/officeart/2005/8/layout/vList5"/>
    <dgm:cxn modelId="{36F0A8A3-3509-4621-B391-2DC15A6A50AE}" type="presParOf" srcId="{F7F55604-4F57-4B51-9C16-E078F38694FD}" destId="{60DFB8AA-C833-49BA-BB71-0240B1222ECC}" srcOrd="0" destOrd="0" presId="urn:microsoft.com/office/officeart/2005/8/layout/vList5"/>
    <dgm:cxn modelId="{82896E53-64E8-4BC7-8829-8981E19F17AA}" type="presParOf" srcId="{60DFB8AA-C833-49BA-BB71-0240B1222ECC}" destId="{6EB68037-D3CD-4F03-ADD2-58284E72DECA}" srcOrd="0" destOrd="0" presId="urn:microsoft.com/office/officeart/2005/8/layout/vList5"/>
    <dgm:cxn modelId="{101C4579-FBC3-4C9C-9398-99C318B20D39}" type="presParOf" srcId="{60DFB8AA-C833-49BA-BB71-0240B1222ECC}" destId="{89DDB8BB-9443-4B6C-914B-739A868ED06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B559F970-56C8-4FE7-A3E2-0A3CC6D2EFA0}" type="doc">
      <dgm:prSet loTypeId="urn:microsoft.com/office/officeart/2005/8/layout/hList1" loCatId="list" qsTypeId="urn:microsoft.com/office/officeart/2005/8/quickstyle/simple1" qsCatId="simple" csTypeId="urn:microsoft.com/office/officeart/2005/8/colors/accent3_1" csCatId="accent3" phldr="1"/>
      <dgm:spPr/>
      <dgm:t>
        <a:bodyPr/>
        <a:lstStyle/>
        <a:p>
          <a:pPr rtl="1"/>
          <a:endParaRPr lang="ar-EG"/>
        </a:p>
      </dgm:t>
    </dgm:pt>
    <dgm:pt modelId="{EE65284E-1D4B-499B-8AE2-4D004C1A27C4}">
      <dgm:prSet phldrT="[نص]"/>
      <dgm:spPr>
        <a:solidFill>
          <a:srgbClr val="8E5A6D"/>
        </a:solidFill>
      </dgm:spPr>
      <dgm:t>
        <a:bodyPr/>
        <a:lstStyle/>
        <a:p>
          <a:pPr rtl="1"/>
          <a:r>
            <a:rPr lang="ar-EG" dirty="0">
              <a:solidFill>
                <a:schemeClr val="bg1"/>
              </a:solidFill>
            </a:rPr>
            <a:t>المعاينة غير الاحتمالية</a:t>
          </a:r>
          <a:r>
            <a:rPr lang="en-US" dirty="0">
              <a:solidFill>
                <a:schemeClr val="bg1"/>
              </a:solidFill>
            </a:rPr>
            <a:t>Non-Probability Sampling </a:t>
          </a:r>
          <a:endParaRPr lang="ar-EG" dirty="0">
            <a:solidFill>
              <a:schemeClr val="bg1"/>
            </a:solidFill>
          </a:endParaRPr>
        </a:p>
      </dgm:t>
    </dgm:pt>
    <dgm:pt modelId="{24FF8D69-71D4-4C0C-9E67-6729EC5EFC81}" type="parTrans" cxnId="{F45B103E-F05D-4656-A408-00183FA4A7DA}">
      <dgm:prSet/>
      <dgm:spPr/>
      <dgm:t>
        <a:bodyPr/>
        <a:lstStyle/>
        <a:p>
          <a:pPr rtl="1"/>
          <a:endParaRPr lang="ar-EG"/>
        </a:p>
      </dgm:t>
    </dgm:pt>
    <dgm:pt modelId="{2F4719C9-4387-4003-A043-82DF4771AE53}" type="sibTrans" cxnId="{F45B103E-F05D-4656-A408-00183FA4A7DA}">
      <dgm:prSet/>
      <dgm:spPr/>
      <dgm:t>
        <a:bodyPr/>
        <a:lstStyle/>
        <a:p>
          <a:pPr rtl="1"/>
          <a:endParaRPr lang="ar-EG"/>
        </a:p>
      </dgm:t>
    </dgm:pt>
    <dgm:pt modelId="{FC6FAFB2-6992-47F5-8A59-BECDC405E9FC}">
      <dgm:prSet phldrT="[نص]"/>
      <dgm:spPr/>
      <dgm:t>
        <a:bodyPr/>
        <a:lstStyle/>
        <a:p>
          <a:pPr rtl="1"/>
          <a:r>
            <a:rPr lang="ar-EG" dirty="0"/>
            <a:t>وهي العينات التي يتم اختيارها بشكل غير عشوائي ولا يوجد لها أسس احتمالية مختلفة، ولكنها تتم وفقاً لتقديرات وأسس ومعايير معينه يضعها الباحث، وفيها يتدخل الباحث في اختيار أفراد العينة وتقدير من يريده أو من لا يريده من أفراد المجتمع الأصلي، مما يجعل هناك احتمالية تحيز الباحث عند اختيار العينة. </a:t>
          </a:r>
        </a:p>
      </dgm:t>
    </dgm:pt>
    <dgm:pt modelId="{4AC5538E-ADC5-4E64-8D0C-2102380D73DE}" type="parTrans" cxnId="{E321CAC6-82CA-4709-B54D-2F9F4124D6A4}">
      <dgm:prSet/>
      <dgm:spPr/>
      <dgm:t>
        <a:bodyPr/>
        <a:lstStyle/>
        <a:p>
          <a:pPr rtl="1"/>
          <a:endParaRPr lang="ar-EG"/>
        </a:p>
      </dgm:t>
    </dgm:pt>
    <dgm:pt modelId="{B8E21876-E5E3-4223-9473-A161F270A088}" type="sibTrans" cxnId="{E321CAC6-82CA-4709-B54D-2F9F4124D6A4}">
      <dgm:prSet/>
      <dgm:spPr/>
      <dgm:t>
        <a:bodyPr/>
        <a:lstStyle/>
        <a:p>
          <a:pPr rtl="1"/>
          <a:endParaRPr lang="ar-EG"/>
        </a:p>
      </dgm:t>
    </dgm:pt>
    <dgm:pt modelId="{12BD1F19-F458-4C56-A57B-76313BF69B7A}">
      <dgm:prSet phldrT="[نص]"/>
      <dgm:spPr/>
      <dgm:t>
        <a:bodyPr/>
        <a:lstStyle/>
        <a:p>
          <a:pPr rtl="1"/>
          <a:r>
            <a:rPr lang="ar-EG" dirty="0"/>
            <a:t>كما أن اختيار أي عنصر من عناصر مجتمع الدراسة كأحد أفراد العينة يعتمد في المقام الأول على الحكم الشخصي للباحث أو الشخص الذي ينفذ عملية المقابلة، لذلك لا يمكن معرفة احتمال اختيار أي عنصر من عناصر مجتمع الدراسة، وكنتيجة لذلك فإننا لا نستطيع حساب الخطأ العيني الذي يمكن أن يتحقق في هذه الحالة، وهذا يعني انه من الصعب جداً معرفة ما إذا كانت التقديرات الإحصائية المحسوبة من العينة دقيقة أم لا.</a:t>
          </a:r>
        </a:p>
      </dgm:t>
    </dgm:pt>
    <dgm:pt modelId="{02CE993B-A41D-4923-A808-3CBEE1BF8AC6}" type="parTrans" cxnId="{37BED013-A925-4A7E-9BDE-41F51B59CC29}">
      <dgm:prSet/>
      <dgm:spPr/>
      <dgm:t>
        <a:bodyPr/>
        <a:lstStyle/>
        <a:p>
          <a:pPr rtl="1"/>
          <a:endParaRPr lang="ar-EG"/>
        </a:p>
      </dgm:t>
    </dgm:pt>
    <dgm:pt modelId="{DE9F9582-BD66-455C-ABC2-55B65010FD42}" type="sibTrans" cxnId="{37BED013-A925-4A7E-9BDE-41F51B59CC29}">
      <dgm:prSet/>
      <dgm:spPr/>
      <dgm:t>
        <a:bodyPr/>
        <a:lstStyle/>
        <a:p>
          <a:pPr rtl="1"/>
          <a:endParaRPr lang="ar-EG"/>
        </a:p>
      </dgm:t>
    </dgm:pt>
    <dgm:pt modelId="{F169E81F-917E-49A6-A62C-55B7AD112BEC}" type="pres">
      <dgm:prSet presAssocID="{B559F970-56C8-4FE7-A3E2-0A3CC6D2EFA0}" presName="Name0" presStyleCnt="0">
        <dgm:presLayoutVars>
          <dgm:dir/>
          <dgm:animLvl val="lvl"/>
          <dgm:resizeHandles val="exact"/>
        </dgm:presLayoutVars>
      </dgm:prSet>
      <dgm:spPr/>
    </dgm:pt>
    <dgm:pt modelId="{6E6D9F95-0C83-45E7-8FBF-2AFDFE40B32A}" type="pres">
      <dgm:prSet presAssocID="{EE65284E-1D4B-499B-8AE2-4D004C1A27C4}" presName="composite" presStyleCnt="0"/>
      <dgm:spPr/>
    </dgm:pt>
    <dgm:pt modelId="{39AB7A62-83D1-4179-9D09-8FFDC5656A11}" type="pres">
      <dgm:prSet presAssocID="{EE65284E-1D4B-499B-8AE2-4D004C1A27C4}" presName="parTx" presStyleLbl="alignNode1" presStyleIdx="0" presStyleCnt="1">
        <dgm:presLayoutVars>
          <dgm:chMax val="0"/>
          <dgm:chPref val="0"/>
          <dgm:bulletEnabled val="1"/>
        </dgm:presLayoutVars>
      </dgm:prSet>
      <dgm:spPr/>
    </dgm:pt>
    <dgm:pt modelId="{29E5F240-C119-438E-8FE6-E4D1EAD076C3}" type="pres">
      <dgm:prSet presAssocID="{EE65284E-1D4B-499B-8AE2-4D004C1A27C4}" presName="desTx" presStyleLbl="alignAccFollowNode1" presStyleIdx="0" presStyleCnt="1">
        <dgm:presLayoutVars>
          <dgm:bulletEnabled val="1"/>
        </dgm:presLayoutVars>
      </dgm:prSet>
      <dgm:spPr/>
    </dgm:pt>
  </dgm:ptLst>
  <dgm:cxnLst>
    <dgm:cxn modelId="{37BED013-A925-4A7E-9BDE-41F51B59CC29}" srcId="{EE65284E-1D4B-499B-8AE2-4D004C1A27C4}" destId="{12BD1F19-F458-4C56-A57B-76313BF69B7A}" srcOrd="1" destOrd="0" parTransId="{02CE993B-A41D-4923-A808-3CBEE1BF8AC6}" sibTransId="{DE9F9582-BD66-455C-ABC2-55B65010FD42}"/>
    <dgm:cxn modelId="{7CE6E42B-4B4D-4B96-80A3-8522553F885A}" type="presOf" srcId="{FC6FAFB2-6992-47F5-8A59-BECDC405E9FC}" destId="{29E5F240-C119-438E-8FE6-E4D1EAD076C3}" srcOrd="0" destOrd="0" presId="urn:microsoft.com/office/officeart/2005/8/layout/hList1"/>
    <dgm:cxn modelId="{F45B103E-F05D-4656-A408-00183FA4A7DA}" srcId="{B559F970-56C8-4FE7-A3E2-0A3CC6D2EFA0}" destId="{EE65284E-1D4B-499B-8AE2-4D004C1A27C4}" srcOrd="0" destOrd="0" parTransId="{24FF8D69-71D4-4C0C-9E67-6729EC5EFC81}" sibTransId="{2F4719C9-4387-4003-A043-82DF4771AE53}"/>
    <dgm:cxn modelId="{8959EB58-1301-462A-AC3E-FB8EDB9BE198}" type="presOf" srcId="{B559F970-56C8-4FE7-A3E2-0A3CC6D2EFA0}" destId="{F169E81F-917E-49A6-A62C-55B7AD112BEC}" srcOrd="0" destOrd="0" presId="urn:microsoft.com/office/officeart/2005/8/layout/hList1"/>
    <dgm:cxn modelId="{E220398C-A7DC-4ABE-9C5B-F870BAE73230}" type="presOf" srcId="{12BD1F19-F458-4C56-A57B-76313BF69B7A}" destId="{29E5F240-C119-438E-8FE6-E4D1EAD076C3}" srcOrd="0" destOrd="1" presId="urn:microsoft.com/office/officeart/2005/8/layout/hList1"/>
    <dgm:cxn modelId="{E321CAC6-82CA-4709-B54D-2F9F4124D6A4}" srcId="{EE65284E-1D4B-499B-8AE2-4D004C1A27C4}" destId="{FC6FAFB2-6992-47F5-8A59-BECDC405E9FC}" srcOrd="0" destOrd="0" parTransId="{4AC5538E-ADC5-4E64-8D0C-2102380D73DE}" sibTransId="{B8E21876-E5E3-4223-9473-A161F270A088}"/>
    <dgm:cxn modelId="{9F8261CB-A1F1-4579-98B8-4112D5EAFB05}" type="presOf" srcId="{EE65284E-1D4B-499B-8AE2-4D004C1A27C4}" destId="{39AB7A62-83D1-4179-9D09-8FFDC5656A11}" srcOrd="0" destOrd="0" presId="urn:microsoft.com/office/officeart/2005/8/layout/hList1"/>
    <dgm:cxn modelId="{EFA88205-C403-4A16-8850-BC3F91B70DB8}" type="presParOf" srcId="{F169E81F-917E-49A6-A62C-55B7AD112BEC}" destId="{6E6D9F95-0C83-45E7-8FBF-2AFDFE40B32A}" srcOrd="0" destOrd="0" presId="urn:microsoft.com/office/officeart/2005/8/layout/hList1"/>
    <dgm:cxn modelId="{38457E63-D3B9-4C08-A9B3-E1311814151A}" type="presParOf" srcId="{6E6D9F95-0C83-45E7-8FBF-2AFDFE40B32A}" destId="{39AB7A62-83D1-4179-9D09-8FFDC5656A11}" srcOrd="0" destOrd="0" presId="urn:microsoft.com/office/officeart/2005/8/layout/hList1"/>
    <dgm:cxn modelId="{D00373C0-6735-40FF-975F-E03B97FC30A4}" type="presParOf" srcId="{6E6D9F95-0C83-45E7-8FBF-2AFDFE40B32A}" destId="{29E5F240-C119-438E-8FE6-E4D1EAD076C3}"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AAA342E3-EFD7-493B-95A6-B0EFF3435B00}"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04E52E3B-DDEE-49BC-912C-F1E6FF7A0192}">
      <dgm:prSet phldrT="[نص]">
        <dgm:style>
          <a:lnRef idx="2">
            <a:schemeClr val="dk1"/>
          </a:lnRef>
          <a:fillRef idx="1">
            <a:schemeClr val="lt1"/>
          </a:fillRef>
          <a:effectRef idx="0">
            <a:schemeClr val="dk1"/>
          </a:effectRef>
          <a:fontRef idx="minor">
            <a:schemeClr val="dk1"/>
          </a:fontRef>
        </dgm:style>
      </dgm:prSet>
      <dgm:spPr/>
      <dgm:t>
        <a:bodyPr/>
        <a:lstStyle/>
        <a:p>
          <a:pPr rtl="1"/>
          <a:r>
            <a:rPr lang="ar-EG" dirty="0"/>
            <a:t>1-العينة الميسرة</a:t>
          </a:r>
        </a:p>
        <a:p>
          <a:pPr rtl="1"/>
          <a:r>
            <a:rPr lang="en-US" dirty="0"/>
            <a:t>Convenience Sample</a:t>
          </a:r>
          <a:r>
            <a:rPr lang="ar-EG" dirty="0"/>
            <a:t> </a:t>
          </a:r>
        </a:p>
      </dgm:t>
    </dgm:pt>
    <dgm:pt modelId="{7F35962B-B396-4168-B0B0-313C918C2CF1}" type="parTrans" cxnId="{842D66CA-3912-4152-A814-66F225BB829B}">
      <dgm:prSet/>
      <dgm:spPr/>
      <dgm:t>
        <a:bodyPr/>
        <a:lstStyle/>
        <a:p>
          <a:pPr rtl="1"/>
          <a:endParaRPr lang="ar-EG"/>
        </a:p>
      </dgm:t>
    </dgm:pt>
    <dgm:pt modelId="{CE77D32A-EBB5-4C27-9D4B-D44EDBBEDA8D}" type="sibTrans" cxnId="{842D66CA-3912-4152-A814-66F225BB829B}">
      <dgm:prSet/>
      <dgm:spPr/>
      <dgm:t>
        <a:bodyPr/>
        <a:lstStyle/>
        <a:p>
          <a:pPr rtl="1"/>
          <a:endParaRPr lang="ar-EG"/>
        </a:p>
      </dgm:t>
    </dgm:pt>
    <dgm:pt modelId="{F1F33344-972D-49F5-BE68-A41F064BBAD7}">
      <dgm:prSet phldrT="[نص]"/>
      <dgm:spPr/>
      <dgm:t>
        <a:bodyPr/>
        <a:lstStyle/>
        <a:p>
          <a:pPr algn="just" rtl="1"/>
          <a:r>
            <a:rPr lang="ar-EG" dirty="0"/>
            <a:t>اختيار جزافي  أو مصادفة الحالات المدروسة  والتي يكون سهل الحصول عليها في العينة ، إذ يتم اختيار وحدات العينة بناء على سرعة الوصول والاتصال بالأعضاء .</a:t>
          </a:r>
        </a:p>
      </dgm:t>
    </dgm:pt>
    <dgm:pt modelId="{4986DA3F-1258-4635-9661-C685B5CA18E4}" type="parTrans" cxnId="{0707D4CE-9FC4-4F8F-AB5E-46D5752A5E8B}">
      <dgm:prSet/>
      <dgm:spPr/>
      <dgm:t>
        <a:bodyPr/>
        <a:lstStyle/>
        <a:p>
          <a:pPr rtl="1"/>
          <a:endParaRPr lang="ar-EG"/>
        </a:p>
      </dgm:t>
    </dgm:pt>
    <dgm:pt modelId="{8660B0A2-60C1-412A-A019-B39355F39F75}" type="sibTrans" cxnId="{0707D4CE-9FC4-4F8F-AB5E-46D5752A5E8B}">
      <dgm:prSet/>
      <dgm:spPr/>
      <dgm:t>
        <a:bodyPr/>
        <a:lstStyle/>
        <a:p>
          <a:pPr rtl="1"/>
          <a:endParaRPr lang="ar-EG"/>
        </a:p>
      </dgm:t>
    </dgm:pt>
    <dgm:pt modelId="{4843C645-7E89-4195-B9F1-C03138943DB6}">
      <dgm:prSet phldrT="[نص]"/>
      <dgm:spPr/>
      <dgm:t>
        <a:bodyPr/>
        <a:lstStyle/>
        <a:p>
          <a:pPr algn="just" rtl="1"/>
          <a:r>
            <a:rPr lang="ar-EG" dirty="0"/>
            <a:t>سريعة التنفيذ وقليلة التكلفة ولا يمكن تعميم نتائجها ، فغالبا هذه العينة تستخدم كدراسة قبلية أكثر من كونها عينة مهيكلة متكاملة . </a:t>
          </a:r>
        </a:p>
      </dgm:t>
    </dgm:pt>
    <dgm:pt modelId="{C8DD9529-A795-4D8D-AE9A-26D8573D9748}" type="parTrans" cxnId="{27FBD54E-9A4C-4BBF-8E1C-AC9FCE0C7740}">
      <dgm:prSet/>
      <dgm:spPr/>
      <dgm:t>
        <a:bodyPr/>
        <a:lstStyle/>
        <a:p>
          <a:pPr rtl="1"/>
          <a:endParaRPr lang="ar-EG"/>
        </a:p>
      </dgm:t>
    </dgm:pt>
    <dgm:pt modelId="{3C49E411-48B3-406A-BA2C-D49B682699A2}" type="sibTrans" cxnId="{27FBD54E-9A4C-4BBF-8E1C-AC9FCE0C7740}">
      <dgm:prSet/>
      <dgm:spPr/>
      <dgm:t>
        <a:bodyPr/>
        <a:lstStyle/>
        <a:p>
          <a:pPr rtl="1"/>
          <a:endParaRPr lang="ar-EG"/>
        </a:p>
      </dgm:t>
    </dgm:pt>
    <dgm:pt modelId="{F0A80471-4FFA-47D2-BC12-63C8E79417E5}">
      <dgm:prSet phldrT="[نص]"/>
      <dgm:spPr/>
      <dgm:t>
        <a:bodyPr/>
        <a:lstStyle/>
        <a:p>
          <a:pPr algn="just" rtl="1"/>
          <a:r>
            <a:rPr lang="ar-EG" dirty="0"/>
            <a:t>مثال: أراد الباحث أن يتعرف على راي الطلبة المبدئي في أداء المواصلات في جامعة ما ، فإنه يقوم بسؤال أول 50 طالب أو طالبة تواجههم عند البوابة الرئيسية ليتعرف على آرائهم في أداء المواصلات في تلك الجامعة. </a:t>
          </a:r>
        </a:p>
      </dgm:t>
    </dgm:pt>
    <dgm:pt modelId="{98653435-6F58-4DF1-9710-0D11D7B4B06C}" type="parTrans" cxnId="{D94924BD-5929-4D75-BFAB-5390AC23B2C6}">
      <dgm:prSet/>
      <dgm:spPr/>
      <dgm:t>
        <a:bodyPr/>
        <a:lstStyle/>
        <a:p>
          <a:pPr rtl="1"/>
          <a:endParaRPr lang="ar-EG"/>
        </a:p>
      </dgm:t>
    </dgm:pt>
    <dgm:pt modelId="{10AAE7C4-6A9A-4CCF-A9F8-B1FBE2AEB816}" type="sibTrans" cxnId="{D94924BD-5929-4D75-BFAB-5390AC23B2C6}">
      <dgm:prSet/>
      <dgm:spPr/>
      <dgm:t>
        <a:bodyPr/>
        <a:lstStyle/>
        <a:p>
          <a:pPr rtl="1"/>
          <a:endParaRPr lang="ar-EG"/>
        </a:p>
      </dgm:t>
    </dgm:pt>
    <dgm:pt modelId="{29EB3C23-4828-42CE-BE63-0354C33B737D}" type="pres">
      <dgm:prSet presAssocID="{AAA342E3-EFD7-493B-95A6-B0EFF3435B00}" presName="Name0" presStyleCnt="0">
        <dgm:presLayoutVars>
          <dgm:dir val="rev"/>
          <dgm:animLvl val="lvl"/>
          <dgm:resizeHandles val="exact"/>
        </dgm:presLayoutVars>
      </dgm:prSet>
      <dgm:spPr/>
    </dgm:pt>
    <dgm:pt modelId="{59AB5D2F-DB69-48BF-A7B0-7AAF7C2B2C78}" type="pres">
      <dgm:prSet presAssocID="{04E52E3B-DDEE-49BC-912C-F1E6FF7A0192}" presName="linNode" presStyleCnt="0"/>
      <dgm:spPr/>
    </dgm:pt>
    <dgm:pt modelId="{F6EFB24E-7B70-46C3-AF24-D09DF9764EF4}" type="pres">
      <dgm:prSet presAssocID="{04E52E3B-DDEE-49BC-912C-F1E6FF7A0192}" presName="parentText" presStyleLbl="node1" presStyleIdx="0" presStyleCnt="1">
        <dgm:presLayoutVars>
          <dgm:chMax val="1"/>
          <dgm:bulletEnabled val="1"/>
        </dgm:presLayoutVars>
      </dgm:prSet>
      <dgm:spPr/>
    </dgm:pt>
    <dgm:pt modelId="{02CDE084-8278-457D-8026-E163281FF483}" type="pres">
      <dgm:prSet presAssocID="{04E52E3B-DDEE-49BC-912C-F1E6FF7A0192}" presName="descendantText" presStyleLbl="alignAccFollowNode1" presStyleIdx="0" presStyleCnt="1" custScaleX="169663">
        <dgm:presLayoutVars>
          <dgm:bulletEnabled val="1"/>
        </dgm:presLayoutVars>
      </dgm:prSet>
      <dgm:spPr/>
    </dgm:pt>
  </dgm:ptLst>
  <dgm:cxnLst>
    <dgm:cxn modelId="{27FBD54E-9A4C-4BBF-8E1C-AC9FCE0C7740}" srcId="{04E52E3B-DDEE-49BC-912C-F1E6FF7A0192}" destId="{4843C645-7E89-4195-B9F1-C03138943DB6}" srcOrd="1" destOrd="0" parTransId="{C8DD9529-A795-4D8D-AE9A-26D8573D9748}" sibTransId="{3C49E411-48B3-406A-BA2C-D49B682699A2}"/>
    <dgm:cxn modelId="{092B59B1-CEBA-45DE-B7A3-43D68CB5D632}" type="presOf" srcId="{F0A80471-4FFA-47D2-BC12-63C8E79417E5}" destId="{02CDE084-8278-457D-8026-E163281FF483}" srcOrd="0" destOrd="2" presId="urn:microsoft.com/office/officeart/2005/8/layout/vList5"/>
    <dgm:cxn modelId="{321FCDBB-FDA6-44A0-B038-2C10E2607B0D}" type="presOf" srcId="{04E52E3B-DDEE-49BC-912C-F1E6FF7A0192}" destId="{F6EFB24E-7B70-46C3-AF24-D09DF9764EF4}" srcOrd="0" destOrd="0" presId="urn:microsoft.com/office/officeart/2005/8/layout/vList5"/>
    <dgm:cxn modelId="{D94924BD-5929-4D75-BFAB-5390AC23B2C6}" srcId="{04E52E3B-DDEE-49BC-912C-F1E6FF7A0192}" destId="{F0A80471-4FFA-47D2-BC12-63C8E79417E5}" srcOrd="2" destOrd="0" parTransId="{98653435-6F58-4DF1-9710-0D11D7B4B06C}" sibTransId="{10AAE7C4-6A9A-4CCF-A9F8-B1FBE2AEB816}"/>
    <dgm:cxn modelId="{4BCF84C9-18E9-4852-A947-40246CE47655}" type="presOf" srcId="{4843C645-7E89-4195-B9F1-C03138943DB6}" destId="{02CDE084-8278-457D-8026-E163281FF483}" srcOrd="0" destOrd="1" presId="urn:microsoft.com/office/officeart/2005/8/layout/vList5"/>
    <dgm:cxn modelId="{842D66CA-3912-4152-A814-66F225BB829B}" srcId="{AAA342E3-EFD7-493B-95A6-B0EFF3435B00}" destId="{04E52E3B-DDEE-49BC-912C-F1E6FF7A0192}" srcOrd="0" destOrd="0" parTransId="{7F35962B-B396-4168-B0B0-313C918C2CF1}" sibTransId="{CE77D32A-EBB5-4C27-9D4B-D44EDBBEDA8D}"/>
    <dgm:cxn modelId="{0707D4CE-9FC4-4F8F-AB5E-46D5752A5E8B}" srcId="{04E52E3B-DDEE-49BC-912C-F1E6FF7A0192}" destId="{F1F33344-972D-49F5-BE68-A41F064BBAD7}" srcOrd="0" destOrd="0" parTransId="{4986DA3F-1258-4635-9661-C685B5CA18E4}" sibTransId="{8660B0A2-60C1-412A-A019-B39355F39F75}"/>
    <dgm:cxn modelId="{4E8714EC-5389-4EDE-9109-ADC6238157D8}" type="presOf" srcId="{F1F33344-972D-49F5-BE68-A41F064BBAD7}" destId="{02CDE084-8278-457D-8026-E163281FF483}" srcOrd="0" destOrd="0" presId="urn:microsoft.com/office/officeart/2005/8/layout/vList5"/>
    <dgm:cxn modelId="{075367F0-6306-4254-8301-1A3E798983C1}" type="presOf" srcId="{AAA342E3-EFD7-493B-95A6-B0EFF3435B00}" destId="{29EB3C23-4828-42CE-BE63-0354C33B737D}" srcOrd="0" destOrd="0" presId="urn:microsoft.com/office/officeart/2005/8/layout/vList5"/>
    <dgm:cxn modelId="{40BC389E-3091-4A68-B214-8F6DAACF7CA4}" type="presParOf" srcId="{29EB3C23-4828-42CE-BE63-0354C33B737D}" destId="{59AB5D2F-DB69-48BF-A7B0-7AAF7C2B2C78}" srcOrd="0" destOrd="0" presId="urn:microsoft.com/office/officeart/2005/8/layout/vList5"/>
    <dgm:cxn modelId="{A4FD3C57-EB79-4783-BBD4-1BED1B7551E6}" type="presParOf" srcId="{59AB5D2F-DB69-48BF-A7B0-7AAF7C2B2C78}" destId="{F6EFB24E-7B70-46C3-AF24-D09DF9764EF4}" srcOrd="0" destOrd="0" presId="urn:microsoft.com/office/officeart/2005/8/layout/vList5"/>
    <dgm:cxn modelId="{1DAD1203-45E9-453E-ABDB-CC2C974B9967}" type="presParOf" srcId="{59AB5D2F-DB69-48BF-A7B0-7AAF7C2B2C78}" destId="{02CDE084-8278-457D-8026-E163281FF483}"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AAA342E3-EFD7-493B-95A6-B0EFF3435B00}"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04E52E3B-DDEE-49BC-912C-F1E6FF7A0192}">
      <dgm:prSet phldrT="[نص]">
        <dgm:style>
          <a:lnRef idx="2">
            <a:schemeClr val="dk1"/>
          </a:lnRef>
          <a:fillRef idx="1">
            <a:schemeClr val="lt1"/>
          </a:fillRef>
          <a:effectRef idx="0">
            <a:schemeClr val="dk1"/>
          </a:effectRef>
          <a:fontRef idx="minor">
            <a:schemeClr val="dk1"/>
          </a:fontRef>
        </dgm:style>
      </dgm:prSet>
      <dgm:spPr/>
      <dgm:t>
        <a:bodyPr/>
        <a:lstStyle/>
        <a:p>
          <a:pPr rtl="1"/>
          <a:r>
            <a:rPr lang="ar-EG" dirty="0"/>
            <a:t>2-العينة الهادفة </a:t>
          </a:r>
        </a:p>
        <a:p>
          <a:pPr rtl="1"/>
          <a:r>
            <a:rPr lang="en-US" dirty="0"/>
            <a:t>Purposive Sample</a:t>
          </a:r>
          <a:r>
            <a:rPr lang="ar-EG" dirty="0"/>
            <a:t> </a:t>
          </a:r>
        </a:p>
      </dgm:t>
    </dgm:pt>
    <dgm:pt modelId="{7F35962B-B396-4168-B0B0-313C918C2CF1}" type="parTrans" cxnId="{842D66CA-3912-4152-A814-66F225BB829B}">
      <dgm:prSet/>
      <dgm:spPr/>
      <dgm:t>
        <a:bodyPr/>
        <a:lstStyle/>
        <a:p>
          <a:pPr rtl="1"/>
          <a:endParaRPr lang="ar-EG"/>
        </a:p>
      </dgm:t>
    </dgm:pt>
    <dgm:pt modelId="{CE77D32A-EBB5-4C27-9D4B-D44EDBBEDA8D}" type="sibTrans" cxnId="{842D66CA-3912-4152-A814-66F225BB829B}">
      <dgm:prSet/>
      <dgm:spPr/>
      <dgm:t>
        <a:bodyPr/>
        <a:lstStyle/>
        <a:p>
          <a:pPr rtl="1"/>
          <a:endParaRPr lang="ar-EG"/>
        </a:p>
      </dgm:t>
    </dgm:pt>
    <dgm:pt modelId="{F1F33344-972D-49F5-BE68-A41F064BBAD7}">
      <dgm:prSet phldrT="[نص]" custT="1"/>
      <dgm:spPr/>
      <dgm:t>
        <a:bodyPr/>
        <a:lstStyle/>
        <a:p>
          <a:pPr algn="just" rtl="1"/>
          <a:r>
            <a:rPr lang="ar-EG" sz="2800" dirty="0"/>
            <a:t>تستخدم العينة الهادفة للحصول على معلومات من شريحة محددة قادرة على توفير المعلومات لأنهم أفضل الأشخاص القادرين على توفير المعلومات .</a:t>
          </a:r>
        </a:p>
      </dgm:t>
    </dgm:pt>
    <dgm:pt modelId="{4986DA3F-1258-4635-9661-C685B5CA18E4}" type="parTrans" cxnId="{0707D4CE-9FC4-4F8F-AB5E-46D5752A5E8B}">
      <dgm:prSet/>
      <dgm:spPr/>
      <dgm:t>
        <a:bodyPr/>
        <a:lstStyle/>
        <a:p>
          <a:pPr rtl="1"/>
          <a:endParaRPr lang="ar-EG"/>
        </a:p>
      </dgm:t>
    </dgm:pt>
    <dgm:pt modelId="{8660B0A2-60C1-412A-A019-B39355F39F75}" type="sibTrans" cxnId="{0707D4CE-9FC4-4F8F-AB5E-46D5752A5E8B}">
      <dgm:prSet/>
      <dgm:spPr/>
      <dgm:t>
        <a:bodyPr/>
        <a:lstStyle/>
        <a:p>
          <a:pPr rtl="1"/>
          <a:endParaRPr lang="ar-EG"/>
        </a:p>
      </dgm:t>
    </dgm:pt>
    <dgm:pt modelId="{1A715481-AFBF-4736-8148-2C9104D23F29}">
      <dgm:prSet phldrT="[نص]" custT="1"/>
      <dgm:spPr/>
      <dgm:t>
        <a:bodyPr/>
        <a:lstStyle/>
        <a:p>
          <a:pPr algn="just" rtl="1"/>
          <a:r>
            <a:rPr lang="ar-EG" sz="2800" dirty="0"/>
            <a:t>تستخدم العينة الهادفة  في الغالب عندما نتعامل مع عينات صغيرة ـن أو عندما نتعامل مع حالات نريد منها معلومات خاصة.</a:t>
          </a:r>
        </a:p>
      </dgm:t>
    </dgm:pt>
    <dgm:pt modelId="{B573FF5A-7A03-425A-8686-36D4CAA51472}" type="parTrans" cxnId="{75E3A595-B2EC-4B5D-90CF-179B0AE2C334}">
      <dgm:prSet/>
      <dgm:spPr/>
      <dgm:t>
        <a:bodyPr/>
        <a:lstStyle/>
        <a:p>
          <a:pPr rtl="1"/>
          <a:endParaRPr lang="ar-EG"/>
        </a:p>
      </dgm:t>
    </dgm:pt>
    <dgm:pt modelId="{49E82D85-724E-4228-B4B2-326369DC9351}" type="sibTrans" cxnId="{75E3A595-B2EC-4B5D-90CF-179B0AE2C334}">
      <dgm:prSet/>
      <dgm:spPr/>
      <dgm:t>
        <a:bodyPr/>
        <a:lstStyle/>
        <a:p>
          <a:pPr rtl="1"/>
          <a:endParaRPr lang="ar-EG"/>
        </a:p>
      </dgm:t>
    </dgm:pt>
    <dgm:pt modelId="{A0B04B46-83C9-48C5-BF10-799B292CC10B}">
      <dgm:prSet phldrT="[نص]"/>
      <dgm:spPr/>
      <dgm:t>
        <a:bodyPr/>
        <a:lstStyle/>
        <a:p>
          <a:pPr algn="just" rtl="1"/>
          <a:endParaRPr lang="ar-EG" sz="2400" dirty="0"/>
        </a:p>
      </dgm:t>
    </dgm:pt>
    <dgm:pt modelId="{6FC50816-9853-44D5-8077-626992799A09}" type="parTrans" cxnId="{4C9BDB0A-CAB5-408D-A473-B77FBF90B35B}">
      <dgm:prSet/>
      <dgm:spPr/>
      <dgm:t>
        <a:bodyPr/>
        <a:lstStyle/>
        <a:p>
          <a:pPr rtl="1"/>
          <a:endParaRPr lang="ar-EG"/>
        </a:p>
      </dgm:t>
    </dgm:pt>
    <dgm:pt modelId="{DBAB135D-20B4-4DF7-9B00-4660D25DD562}" type="sibTrans" cxnId="{4C9BDB0A-CAB5-408D-A473-B77FBF90B35B}">
      <dgm:prSet/>
      <dgm:spPr/>
      <dgm:t>
        <a:bodyPr/>
        <a:lstStyle/>
        <a:p>
          <a:pPr rtl="1"/>
          <a:endParaRPr lang="ar-EG"/>
        </a:p>
      </dgm:t>
    </dgm:pt>
    <dgm:pt modelId="{AF262867-9EA6-49A0-908D-DB57FE41F6E0}">
      <dgm:prSet phldrT="[نص]" custT="1"/>
      <dgm:spPr/>
      <dgm:t>
        <a:bodyPr/>
        <a:lstStyle/>
        <a:p>
          <a:pPr algn="just" rtl="1"/>
          <a:r>
            <a:rPr lang="ar-EG" sz="2800" dirty="0"/>
            <a:t>مثال: ماذا يلزم المديرة للوصول إلى مراكز القمة؟ فإن العينة الهادفة المناسبة هي مجموعة النساء التي احتلت  مراكز عليا، إذ يكون لديهم معرفة متخصصة في ذلك الموضوع نتيجة الخبرة. </a:t>
          </a:r>
        </a:p>
      </dgm:t>
    </dgm:pt>
    <dgm:pt modelId="{E0F9CCF6-8E6B-46D7-BA6C-47AADCC3CB3B}" type="parTrans" cxnId="{9BC4CF93-4C88-467F-8BE7-414C3B192891}">
      <dgm:prSet/>
      <dgm:spPr/>
      <dgm:t>
        <a:bodyPr/>
        <a:lstStyle/>
        <a:p>
          <a:pPr rtl="1"/>
          <a:endParaRPr lang="ar-EG"/>
        </a:p>
      </dgm:t>
    </dgm:pt>
    <dgm:pt modelId="{883D41D0-D711-4A0B-B64B-C9942E6CE137}" type="sibTrans" cxnId="{9BC4CF93-4C88-467F-8BE7-414C3B192891}">
      <dgm:prSet/>
      <dgm:spPr/>
      <dgm:t>
        <a:bodyPr/>
        <a:lstStyle/>
        <a:p>
          <a:pPr rtl="1"/>
          <a:endParaRPr lang="ar-EG"/>
        </a:p>
      </dgm:t>
    </dgm:pt>
    <dgm:pt modelId="{29EB3C23-4828-42CE-BE63-0354C33B737D}" type="pres">
      <dgm:prSet presAssocID="{AAA342E3-EFD7-493B-95A6-B0EFF3435B00}" presName="Name0" presStyleCnt="0">
        <dgm:presLayoutVars>
          <dgm:dir val="rev"/>
          <dgm:animLvl val="lvl"/>
          <dgm:resizeHandles val="exact"/>
        </dgm:presLayoutVars>
      </dgm:prSet>
      <dgm:spPr/>
    </dgm:pt>
    <dgm:pt modelId="{59AB5D2F-DB69-48BF-A7B0-7AAF7C2B2C78}" type="pres">
      <dgm:prSet presAssocID="{04E52E3B-DDEE-49BC-912C-F1E6FF7A0192}" presName="linNode" presStyleCnt="0"/>
      <dgm:spPr/>
    </dgm:pt>
    <dgm:pt modelId="{F6EFB24E-7B70-46C3-AF24-D09DF9764EF4}" type="pres">
      <dgm:prSet presAssocID="{04E52E3B-DDEE-49BC-912C-F1E6FF7A0192}" presName="parentText" presStyleLbl="node1" presStyleIdx="0" presStyleCnt="1">
        <dgm:presLayoutVars>
          <dgm:chMax val="1"/>
          <dgm:bulletEnabled val="1"/>
        </dgm:presLayoutVars>
      </dgm:prSet>
      <dgm:spPr/>
    </dgm:pt>
    <dgm:pt modelId="{02CDE084-8278-457D-8026-E163281FF483}" type="pres">
      <dgm:prSet presAssocID="{04E52E3B-DDEE-49BC-912C-F1E6FF7A0192}" presName="descendantText" presStyleLbl="alignAccFollowNode1" presStyleIdx="0" presStyleCnt="1" custScaleX="169663" custScaleY="124033">
        <dgm:presLayoutVars>
          <dgm:bulletEnabled val="1"/>
        </dgm:presLayoutVars>
      </dgm:prSet>
      <dgm:spPr/>
    </dgm:pt>
  </dgm:ptLst>
  <dgm:cxnLst>
    <dgm:cxn modelId="{4C9BDB0A-CAB5-408D-A473-B77FBF90B35B}" srcId="{04E52E3B-DDEE-49BC-912C-F1E6FF7A0192}" destId="{A0B04B46-83C9-48C5-BF10-799B292CC10B}" srcOrd="3" destOrd="0" parTransId="{6FC50816-9853-44D5-8077-626992799A09}" sibTransId="{DBAB135D-20B4-4DF7-9B00-4660D25DD562}"/>
    <dgm:cxn modelId="{9BC4CF93-4C88-467F-8BE7-414C3B192891}" srcId="{04E52E3B-DDEE-49BC-912C-F1E6FF7A0192}" destId="{AF262867-9EA6-49A0-908D-DB57FE41F6E0}" srcOrd="2" destOrd="0" parTransId="{E0F9CCF6-8E6B-46D7-BA6C-47AADCC3CB3B}" sibTransId="{883D41D0-D711-4A0B-B64B-C9942E6CE137}"/>
    <dgm:cxn modelId="{75E3A595-B2EC-4B5D-90CF-179B0AE2C334}" srcId="{04E52E3B-DDEE-49BC-912C-F1E6FF7A0192}" destId="{1A715481-AFBF-4736-8148-2C9104D23F29}" srcOrd="1" destOrd="0" parTransId="{B573FF5A-7A03-425A-8686-36D4CAA51472}" sibTransId="{49E82D85-724E-4228-B4B2-326369DC9351}"/>
    <dgm:cxn modelId="{5655D496-28E1-414C-A40B-58ABF08817C4}" type="presOf" srcId="{AF262867-9EA6-49A0-908D-DB57FE41F6E0}" destId="{02CDE084-8278-457D-8026-E163281FF483}" srcOrd="0" destOrd="2" presId="urn:microsoft.com/office/officeart/2005/8/layout/vList5"/>
    <dgm:cxn modelId="{074A38B8-9AC4-4487-BF91-75242AD88A0A}" type="presOf" srcId="{A0B04B46-83C9-48C5-BF10-799B292CC10B}" destId="{02CDE084-8278-457D-8026-E163281FF483}" srcOrd="0" destOrd="3" presId="urn:microsoft.com/office/officeart/2005/8/layout/vList5"/>
    <dgm:cxn modelId="{321FCDBB-FDA6-44A0-B038-2C10E2607B0D}" type="presOf" srcId="{04E52E3B-DDEE-49BC-912C-F1E6FF7A0192}" destId="{F6EFB24E-7B70-46C3-AF24-D09DF9764EF4}" srcOrd="0" destOrd="0" presId="urn:microsoft.com/office/officeart/2005/8/layout/vList5"/>
    <dgm:cxn modelId="{842D66CA-3912-4152-A814-66F225BB829B}" srcId="{AAA342E3-EFD7-493B-95A6-B0EFF3435B00}" destId="{04E52E3B-DDEE-49BC-912C-F1E6FF7A0192}" srcOrd="0" destOrd="0" parTransId="{7F35962B-B396-4168-B0B0-313C918C2CF1}" sibTransId="{CE77D32A-EBB5-4C27-9D4B-D44EDBBEDA8D}"/>
    <dgm:cxn modelId="{0707D4CE-9FC4-4F8F-AB5E-46D5752A5E8B}" srcId="{04E52E3B-DDEE-49BC-912C-F1E6FF7A0192}" destId="{F1F33344-972D-49F5-BE68-A41F064BBAD7}" srcOrd="0" destOrd="0" parTransId="{4986DA3F-1258-4635-9661-C685B5CA18E4}" sibTransId="{8660B0A2-60C1-412A-A019-B39355F39F75}"/>
    <dgm:cxn modelId="{6B0032D5-A5B9-44C9-9D4B-6C4CCEFD6EA9}" type="presOf" srcId="{1A715481-AFBF-4736-8148-2C9104D23F29}" destId="{02CDE084-8278-457D-8026-E163281FF483}" srcOrd="0" destOrd="1" presId="urn:microsoft.com/office/officeart/2005/8/layout/vList5"/>
    <dgm:cxn modelId="{4E8714EC-5389-4EDE-9109-ADC6238157D8}" type="presOf" srcId="{F1F33344-972D-49F5-BE68-A41F064BBAD7}" destId="{02CDE084-8278-457D-8026-E163281FF483}" srcOrd="0" destOrd="0" presId="urn:microsoft.com/office/officeart/2005/8/layout/vList5"/>
    <dgm:cxn modelId="{075367F0-6306-4254-8301-1A3E798983C1}" type="presOf" srcId="{AAA342E3-EFD7-493B-95A6-B0EFF3435B00}" destId="{29EB3C23-4828-42CE-BE63-0354C33B737D}" srcOrd="0" destOrd="0" presId="urn:microsoft.com/office/officeart/2005/8/layout/vList5"/>
    <dgm:cxn modelId="{40BC389E-3091-4A68-B214-8F6DAACF7CA4}" type="presParOf" srcId="{29EB3C23-4828-42CE-BE63-0354C33B737D}" destId="{59AB5D2F-DB69-48BF-A7B0-7AAF7C2B2C78}" srcOrd="0" destOrd="0" presId="urn:microsoft.com/office/officeart/2005/8/layout/vList5"/>
    <dgm:cxn modelId="{A4FD3C57-EB79-4783-BBD4-1BED1B7551E6}" type="presParOf" srcId="{59AB5D2F-DB69-48BF-A7B0-7AAF7C2B2C78}" destId="{F6EFB24E-7B70-46C3-AF24-D09DF9764EF4}" srcOrd="0" destOrd="0" presId="urn:microsoft.com/office/officeart/2005/8/layout/vList5"/>
    <dgm:cxn modelId="{1DAD1203-45E9-453E-ABDB-CC2C974B9967}" type="presParOf" srcId="{59AB5D2F-DB69-48BF-A7B0-7AAF7C2B2C78}" destId="{02CDE084-8278-457D-8026-E163281FF483}"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AAA342E3-EFD7-493B-95A6-B0EFF3435B00}"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04E52E3B-DDEE-49BC-912C-F1E6FF7A0192}">
      <dgm:prSet phldrT="[نص]">
        <dgm:style>
          <a:lnRef idx="2">
            <a:schemeClr val="dk1"/>
          </a:lnRef>
          <a:fillRef idx="1">
            <a:schemeClr val="lt1"/>
          </a:fillRef>
          <a:effectRef idx="0">
            <a:schemeClr val="dk1"/>
          </a:effectRef>
          <a:fontRef idx="minor">
            <a:schemeClr val="dk1"/>
          </a:fontRef>
        </dgm:style>
      </dgm:prSet>
      <dgm:spPr/>
      <dgm:t>
        <a:bodyPr/>
        <a:lstStyle/>
        <a:p>
          <a:pPr rtl="1"/>
          <a:r>
            <a:rPr lang="ar-EG" dirty="0"/>
            <a:t>3- العينة </a:t>
          </a:r>
          <a:r>
            <a:rPr lang="ar-EG" dirty="0" err="1"/>
            <a:t>الحصصية</a:t>
          </a:r>
          <a:r>
            <a:rPr lang="ar-EG" dirty="0"/>
            <a:t> </a:t>
          </a:r>
        </a:p>
        <a:p>
          <a:pPr rtl="1"/>
          <a:r>
            <a:rPr lang="en-US" dirty="0"/>
            <a:t>Quota Sample</a:t>
          </a:r>
          <a:r>
            <a:rPr lang="ar-EG" dirty="0"/>
            <a:t> </a:t>
          </a:r>
        </a:p>
      </dgm:t>
    </dgm:pt>
    <dgm:pt modelId="{7F35962B-B396-4168-B0B0-313C918C2CF1}" type="parTrans" cxnId="{842D66CA-3912-4152-A814-66F225BB829B}">
      <dgm:prSet/>
      <dgm:spPr/>
      <dgm:t>
        <a:bodyPr/>
        <a:lstStyle/>
        <a:p>
          <a:pPr rtl="1"/>
          <a:endParaRPr lang="ar-EG"/>
        </a:p>
      </dgm:t>
    </dgm:pt>
    <dgm:pt modelId="{CE77D32A-EBB5-4C27-9D4B-D44EDBBEDA8D}" type="sibTrans" cxnId="{842D66CA-3912-4152-A814-66F225BB829B}">
      <dgm:prSet/>
      <dgm:spPr/>
      <dgm:t>
        <a:bodyPr/>
        <a:lstStyle/>
        <a:p>
          <a:pPr rtl="1"/>
          <a:endParaRPr lang="ar-EG"/>
        </a:p>
      </dgm:t>
    </dgm:pt>
    <dgm:pt modelId="{F1F33344-972D-49F5-BE68-A41F064BBAD7}">
      <dgm:prSet phldrT="[نص]"/>
      <dgm:spPr/>
      <dgm:t>
        <a:bodyPr/>
        <a:lstStyle/>
        <a:p>
          <a:pPr algn="just" rtl="1"/>
          <a:r>
            <a:rPr lang="ar-EG" dirty="0"/>
            <a:t>تعتمد على تقسيم المجتمع الى مجموعات خاصة لها خصائص معينة تجمعها ( خصائص اجتماعية واقتصادية وتعليمية متجانسة) ، ثم حساب حصة كل مجموعة، ثم الحصول على تلك الحصة بأيسر الطرق. </a:t>
          </a:r>
        </a:p>
      </dgm:t>
    </dgm:pt>
    <dgm:pt modelId="{4986DA3F-1258-4635-9661-C685B5CA18E4}" type="parTrans" cxnId="{0707D4CE-9FC4-4F8F-AB5E-46D5752A5E8B}">
      <dgm:prSet/>
      <dgm:spPr/>
      <dgm:t>
        <a:bodyPr/>
        <a:lstStyle/>
        <a:p>
          <a:pPr rtl="1"/>
          <a:endParaRPr lang="ar-EG"/>
        </a:p>
      </dgm:t>
    </dgm:pt>
    <dgm:pt modelId="{8660B0A2-60C1-412A-A019-B39355F39F75}" type="sibTrans" cxnId="{0707D4CE-9FC4-4F8F-AB5E-46D5752A5E8B}">
      <dgm:prSet/>
      <dgm:spPr/>
      <dgm:t>
        <a:bodyPr/>
        <a:lstStyle/>
        <a:p>
          <a:pPr rtl="1"/>
          <a:endParaRPr lang="ar-EG"/>
        </a:p>
      </dgm:t>
    </dgm:pt>
    <dgm:pt modelId="{5BABE9A4-753F-4E74-9625-DD334F7CAC1E}">
      <dgm:prSet phldrT="[نص]"/>
      <dgm:spPr/>
      <dgm:t>
        <a:bodyPr/>
        <a:lstStyle/>
        <a:p>
          <a:pPr algn="just" rtl="1"/>
          <a:r>
            <a:rPr lang="ar-EG" dirty="0"/>
            <a:t>تستخدم العينة </a:t>
          </a:r>
          <a:r>
            <a:rPr lang="ar-EG" dirty="0" err="1"/>
            <a:t>الحصصية</a:t>
          </a:r>
          <a:r>
            <a:rPr lang="ar-EG" dirty="0"/>
            <a:t> عندما يكون هناك صفات محددة يجب أن تؤخذ مسبقا بالاعتبار في العينة مثل ( الجنس ، الوظيفة، التوزيع الجغرافي)</a:t>
          </a:r>
        </a:p>
      </dgm:t>
    </dgm:pt>
    <dgm:pt modelId="{17F17092-863E-4014-A17F-B9EF71E1671E}" type="parTrans" cxnId="{FAD39879-B8B1-48C4-8874-E7EE9760E7F2}">
      <dgm:prSet/>
      <dgm:spPr/>
      <dgm:t>
        <a:bodyPr/>
        <a:lstStyle/>
        <a:p>
          <a:pPr rtl="1"/>
          <a:endParaRPr lang="ar-EG"/>
        </a:p>
      </dgm:t>
    </dgm:pt>
    <dgm:pt modelId="{46840648-8543-4B99-A0B3-40A156E4E41D}" type="sibTrans" cxnId="{FAD39879-B8B1-48C4-8874-E7EE9760E7F2}">
      <dgm:prSet/>
      <dgm:spPr/>
      <dgm:t>
        <a:bodyPr/>
        <a:lstStyle/>
        <a:p>
          <a:pPr rtl="1"/>
          <a:endParaRPr lang="ar-EG"/>
        </a:p>
      </dgm:t>
    </dgm:pt>
    <dgm:pt modelId="{E4B57C9E-E6A3-446C-A624-F79CBDFA915C}">
      <dgm:prSet phldrT="[نص]"/>
      <dgm:spPr/>
      <dgm:t>
        <a:bodyPr/>
        <a:lstStyle/>
        <a:p>
          <a:pPr algn="just" rtl="1"/>
          <a:r>
            <a:rPr lang="ar-EG" dirty="0"/>
            <a:t>مثال : إذا أردنا توجيه سؤال معين إلى مجموع العمال والعاملات في الشركة المتحدة ، وتبين إن العمالة في الشركة تتكون من 30 % من الذكور ، 70  % من الاناث . وتقرر أن يكون إجمالي العينة (10 أشخاص ، فإننا سنوجه السؤال إلى أول 3 عمال ذكور وأول 7 عاملات إناث.  </a:t>
          </a:r>
        </a:p>
      </dgm:t>
    </dgm:pt>
    <dgm:pt modelId="{08A9871A-5E9E-4355-B2AE-0D60288720AC}" type="parTrans" cxnId="{661313A3-C5FF-490D-9F31-ED4731B41FC1}">
      <dgm:prSet/>
      <dgm:spPr/>
      <dgm:t>
        <a:bodyPr/>
        <a:lstStyle/>
        <a:p>
          <a:pPr rtl="1"/>
          <a:endParaRPr lang="ar-EG"/>
        </a:p>
      </dgm:t>
    </dgm:pt>
    <dgm:pt modelId="{374E39EB-0ED5-476F-A198-EA89A2FD46FC}" type="sibTrans" cxnId="{661313A3-C5FF-490D-9F31-ED4731B41FC1}">
      <dgm:prSet/>
      <dgm:spPr/>
      <dgm:t>
        <a:bodyPr/>
        <a:lstStyle/>
        <a:p>
          <a:pPr rtl="1"/>
          <a:endParaRPr lang="ar-EG"/>
        </a:p>
      </dgm:t>
    </dgm:pt>
    <dgm:pt modelId="{00555957-7B79-45EA-931A-EEDA3F143815}">
      <dgm:prSet phldrT="[نص]"/>
      <dgm:spPr/>
      <dgm:t>
        <a:bodyPr/>
        <a:lstStyle/>
        <a:p>
          <a:pPr algn="just" rtl="1"/>
          <a:r>
            <a:rPr lang="ar-EG" dirty="0"/>
            <a:t>تتشابه العينة </a:t>
          </a:r>
          <a:r>
            <a:rPr lang="ar-EG" dirty="0" err="1"/>
            <a:t>الحصصية</a:t>
          </a:r>
          <a:r>
            <a:rPr lang="ar-EG" dirty="0"/>
            <a:t> مع العينة الطبقية التناسبية إلا أن العينة </a:t>
          </a:r>
          <a:r>
            <a:rPr lang="ar-EG" dirty="0" err="1"/>
            <a:t>الحصصية</a:t>
          </a:r>
          <a:r>
            <a:rPr lang="ar-EG" dirty="0"/>
            <a:t> تختلف في أن عملية الاختيار  فيها داخل المجموعات المتجانسة نفسها بطريقة انتقائية. </a:t>
          </a:r>
        </a:p>
      </dgm:t>
    </dgm:pt>
    <dgm:pt modelId="{2FF37D74-AE78-4E63-A48D-0CB92C81559B}" type="parTrans" cxnId="{2F7D8222-55A2-4702-A539-321431126F71}">
      <dgm:prSet/>
      <dgm:spPr/>
      <dgm:t>
        <a:bodyPr/>
        <a:lstStyle/>
        <a:p>
          <a:pPr rtl="1"/>
          <a:endParaRPr lang="ar-EG"/>
        </a:p>
      </dgm:t>
    </dgm:pt>
    <dgm:pt modelId="{D18B8993-F669-4C78-AA3B-08E59BE8121A}" type="sibTrans" cxnId="{2F7D8222-55A2-4702-A539-321431126F71}">
      <dgm:prSet/>
      <dgm:spPr/>
      <dgm:t>
        <a:bodyPr/>
        <a:lstStyle/>
        <a:p>
          <a:pPr rtl="1"/>
          <a:endParaRPr lang="ar-EG"/>
        </a:p>
      </dgm:t>
    </dgm:pt>
    <dgm:pt modelId="{29EB3C23-4828-42CE-BE63-0354C33B737D}" type="pres">
      <dgm:prSet presAssocID="{AAA342E3-EFD7-493B-95A6-B0EFF3435B00}" presName="Name0" presStyleCnt="0">
        <dgm:presLayoutVars>
          <dgm:dir val="rev"/>
          <dgm:animLvl val="lvl"/>
          <dgm:resizeHandles val="exact"/>
        </dgm:presLayoutVars>
      </dgm:prSet>
      <dgm:spPr/>
    </dgm:pt>
    <dgm:pt modelId="{59AB5D2F-DB69-48BF-A7B0-7AAF7C2B2C78}" type="pres">
      <dgm:prSet presAssocID="{04E52E3B-DDEE-49BC-912C-F1E6FF7A0192}" presName="linNode" presStyleCnt="0"/>
      <dgm:spPr/>
    </dgm:pt>
    <dgm:pt modelId="{F6EFB24E-7B70-46C3-AF24-D09DF9764EF4}" type="pres">
      <dgm:prSet presAssocID="{04E52E3B-DDEE-49BC-912C-F1E6FF7A0192}" presName="parentText" presStyleLbl="node1" presStyleIdx="0" presStyleCnt="1" custScaleX="86157">
        <dgm:presLayoutVars>
          <dgm:chMax val="1"/>
          <dgm:bulletEnabled val="1"/>
        </dgm:presLayoutVars>
      </dgm:prSet>
      <dgm:spPr/>
    </dgm:pt>
    <dgm:pt modelId="{02CDE084-8278-457D-8026-E163281FF483}" type="pres">
      <dgm:prSet presAssocID="{04E52E3B-DDEE-49BC-912C-F1E6FF7A0192}" presName="descendantText" presStyleLbl="alignAccFollowNode1" presStyleIdx="0" presStyleCnt="1" custScaleX="169663" custScaleY="119383">
        <dgm:presLayoutVars>
          <dgm:bulletEnabled val="1"/>
        </dgm:presLayoutVars>
      </dgm:prSet>
      <dgm:spPr/>
    </dgm:pt>
  </dgm:ptLst>
  <dgm:cxnLst>
    <dgm:cxn modelId="{91DE0709-000D-4B19-BB29-977E161BCA24}" type="presOf" srcId="{00555957-7B79-45EA-931A-EEDA3F143815}" destId="{02CDE084-8278-457D-8026-E163281FF483}" srcOrd="0" destOrd="3" presId="urn:microsoft.com/office/officeart/2005/8/layout/vList5"/>
    <dgm:cxn modelId="{2F7D8222-55A2-4702-A539-321431126F71}" srcId="{04E52E3B-DDEE-49BC-912C-F1E6FF7A0192}" destId="{00555957-7B79-45EA-931A-EEDA3F143815}" srcOrd="3" destOrd="0" parTransId="{2FF37D74-AE78-4E63-A48D-0CB92C81559B}" sibTransId="{D18B8993-F669-4C78-AA3B-08E59BE8121A}"/>
    <dgm:cxn modelId="{AEE33A73-BBB6-41E9-91FC-0ECBC8EE33AC}" type="presOf" srcId="{E4B57C9E-E6A3-446C-A624-F79CBDFA915C}" destId="{02CDE084-8278-457D-8026-E163281FF483}" srcOrd="0" destOrd="2" presId="urn:microsoft.com/office/officeart/2005/8/layout/vList5"/>
    <dgm:cxn modelId="{82AE9F75-4563-4E02-ADA8-C1BBFFDCF376}" type="presOf" srcId="{5BABE9A4-753F-4E74-9625-DD334F7CAC1E}" destId="{02CDE084-8278-457D-8026-E163281FF483}" srcOrd="0" destOrd="1" presId="urn:microsoft.com/office/officeart/2005/8/layout/vList5"/>
    <dgm:cxn modelId="{FAD39879-B8B1-48C4-8874-E7EE9760E7F2}" srcId="{04E52E3B-DDEE-49BC-912C-F1E6FF7A0192}" destId="{5BABE9A4-753F-4E74-9625-DD334F7CAC1E}" srcOrd="1" destOrd="0" parTransId="{17F17092-863E-4014-A17F-B9EF71E1671E}" sibTransId="{46840648-8543-4B99-A0B3-40A156E4E41D}"/>
    <dgm:cxn modelId="{661313A3-C5FF-490D-9F31-ED4731B41FC1}" srcId="{04E52E3B-DDEE-49BC-912C-F1E6FF7A0192}" destId="{E4B57C9E-E6A3-446C-A624-F79CBDFA915C}" srcOrd="2" destOrd="0" parTransId="{08A9871A-5E9E-4355-B2AE-0D60288720AC}" sibTransId="{374E39EB-0ED5-476F-A198-EA89A2FD46FC}"/>
    <dgm:cxn modelId="{321FCDBB-FDA6-44A0-B038-2C10E2607B0D}" type="presOf" srcId="{04E52E3B-DDEE-49BC-912C-F1E6FF7A0192}" destId="{F6EFB24E-7B70-46C3-AF24-D09DF9764EF4}" srcOrd="0" destOrd="0" presId="urn:microsoft.com/office/officeart/2005/8/layout/vList5"/>
    <dgm:cxn modelId="{842D66CA-3912-4152-A814-66F225BB829B}" srcId="{AAA342E3-EFD7-493B-95A6-B0EFF3435B00}" destId="{04E52E3B-DDEE-49BC-912C-F1E6FF7A0192}" srcOrd="0" destOrd="0" parTransId="{7F35962B-B396-4168-B0B0-313C918C2CF1}" sibTransId="{CE77D32A-EBB5-4C27-9D4B-D44EDBBEDA8D}"/>
    <dgm:cxn modelId="{0707D4CE-9FC4-4F8F-AB5E-46D5752A5E8B}" srcId="{04E52E3B-DDEE-49BC-912C-F1E6FF7A0192}" destId="{F1F33344-972D-49F5-BE68-A41F064BBAD7}" srcOrd="0" destOrd="0" parTransId="{4986DA3F-1258-4635-9661-C685B5CA18E4}" sibTransId="{8660B0A2-60C1-412A-A019-B39355F39F75}"/>
    <dgm:cxn modelId="{4E8714EC-5389-4EDE-9109-ADC6238157D8}" type="presOf" srcId="{F1F33344-972D-49F5-BE68-A41F064BBAD7}" destId="{02CDE084-8278-457D-8026-E163281FF483}" srcOrd="0" destOrd="0" presId="urn:microsoft.com/office/officeart/2005/8/layout/vList5"/>
    <dgm:cxn modelId="{075367F0-6306-4254-8301-1A3E798983C1}" type="presOf" srcId="{AAA342E3-EFD7-493B-95A6-B0EFF3435B00}" destId="{29EB3C23-4828-42CE-BE63-0354C33B737D}" srcOrd="0" destOrd="0" presId="urn:microsoft.com/office/officeart/2005/8/layout/vList5"/>
    <dgm:cxn modelId="{40BC389E-3091-4A68-B214-8F6DAACF7CA4}" type="presParOf" srcId="{29EB3C23-4828-42CE-BE63-0354C33B737D}" destId="{59AB5D2F-DB69-48BF-A7B0-7AAF7C2B2C78}" srcOrd="0" destOrd="0" presId="urn:microsoft.com/office/officeart/2005/8/layout/vList5"/>
    <dgm:cxn modelId="{A4FD3C57-EB79-4783-BBD4-1BED1B7551E6}" type="presParOf" srcId="{59AB5D2F-DB69-48BF-A7B0-7AAF7C2B2C78}" destId="{F6EFB24E-7B70-46C3-AF24-D09DF9764EF4}" srcOrd="0" destOrd="0" presId="urn:microsoft.com/office/officeart/2005/8/layout/vList5"/>
    <dgm:cxn modelId="{1DAD1203-45E9-453E-ABDB-CC2C974B9967}" type="presParOf" srcId="{59AB5D2F-DB69-48BF-A7B0-7AAF7C2B2C78}" destId="{02CDE084-8278-457D-8026-E163281FF483}"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AAA342E3-EFD7-493B-95A6-B0EFF3435B00}"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04E52E3B-DDEE-49BC-912C-F1E6FF7A0192}">
      <dgm:prSet phldrT="[نص]">
        <dgm:style>
          <a:lnRef idx="2">
            <a:schemeClr val="dk1"/>
          </a:lnRef>
          <a:fillRef idx="1">
            <a:schemeClr val="lt1"/>
          </a:fillRef>
          <a:effectRef idx="0">
            <a:schemeClr val="dk1"/>
          </a:effectRef>
          <a:fontRef idx="minor">
            <a:schemeClr val="dk1"/>
          </a:fontRef>
        </dgm:style>
      </dgm:prSet>
      <dgm:spPr/>
      <dgm:t>
        <a:bodyPr/>
        <a:lstStyle/>
        <a:p>
          <a:pPr rtl="1"/>
          <a:r>
            <a:rPr lang="ar-EG" dirty="0"/>
            <a:t>4- عينة كرة الثلج</a:t>
          </a:r>
        </a:p>
        <a:p>
          <a:pPr rtl="1"/>
          <a:r>
            <a:rPr lang="en-US" dirty="0"/>
            <a:t>Snowball Sample</a:t>
          </a:r>
          <a:r>
            <a:rPr lang="ar-EG" dirty="0"/>
            <a:t> </a:t>
          </a:r>
        </a:p>
      </dgm:t>
    </dgm:pt>
    <dgm:pt modelId="{7F35962B-B396-4168-B0B0-313C918C2CF1}" type="parTrans" cxnId="{842D66CA-3912-4152-A814-66F225BB829B}">
      <dgm:prSet/>
      <dgm:spPr/>
      <dgm:t>
        <a:bodyPr/>
        <a:lstStyle/>
        <a:p>
          <a:pPr rtl="1"/>
          <a:endParaRPr lang="ar-EG"/>
        </a:p>
      </dgm:t>
    </dgm:pt>
    <dgm:pt modelId="{CE77D32A-EBB5-4C27-9D4B-D44EDBBEDA8D}" type="sibTrans" cxnId="{842D66CA-3912-4152-A814-66F225BB829B}">
      <dgm:prSet/>
      <dgm:spPr/>
      <dgm:t>
        <a:bodyPr/>
        <a:lstStyle/>
        <a:p>
          <a:pPr rtl="1"/>
          <a:endParaRPr lang="ar-EG"/>
        </a:p>
      </dgm:t>
    </dgm:pt>
    <dgm:pt modelId="{F1F33344-972D-49F5-BE68-A41F064BBAD7}">
      <dgm:prSet phldrT="[نص]" custT="1"/>
      <dgm:spPr/>
      <dgm:t>
        <a:bodyPr/>
        <a:lstStyle/>
        <a:p>
          <a:pPr algn="just" rtl="1"/>
          <a:r>
            <a:rPr lang="ar-EG" sz="2800" dirty="0"/>
            <a:t>تستخدم عينة كرة الثلج عندما نواجه صعوبة في تحديد أعضاء المجتمع المرغوب دراسته، حيث يبدأ الباحث بعينة صغيرة ، ثم تبدأ العينة بالكبر شيئا فشيئا مع سير الدراسة. </a:t>
          </a:r>
        </a:p>
      </dgm:t>
    </dgm:pt>
    <dgm:pt modelId="{4986DA3F-1258-4635-9661-C685B5CA18E4}" type="parTrans" cxnId="{0707D4CE-9FC4-4F8F-AB5E-46D5752A5E8B}">
      <dgm:prSet/>
      <dgm:spPr/>
      <dgm:t>
        <a:bodyPr/>
        <a:lstStyle/>
        <a:p>
          <a:pPr rtl="1"/>
          <a:endParaRPr lang="ar-EG"/>
        </a:p>
      </dgm:t>
    </dgm:pt>
    <dgm:pt modelId="{8660B0A2-60C1-412A-A019-B39355F39F75}" type="sibTrans" cxnId="{0707D4CE-9FC4-4F8F-AB5E-46D5752A5E8B}">
      <dgm:prSet/>
      <dgm:spPr/>
      <dgm:t>
        <a:bodyPr/>
        <a:lstStyle/>
        <a:p>
          <a:pPr rtl="1"/>
          <a:endParaRPr lang="ar-EG"/>
        </a:p>
      </dgm:t>
    </dgm:pt>
    <dgm:pt modelId="{6ED81CA8-C8DD-463B-BFF1-BB9A8E6264DD}">
      <dgm:prSet phldrT="[نص]" custT="1"/>
      <dgm:spPr/>
      <dgm:t>
        <a:bodyPr/>
        <a:lstStyle/>
        <a:p>
          <a:pPr algn="just" rtl="1"/>
          <a:r>
            <a:rPr lang="ar-EG" sz="2800" dirty="0"/>
            <a:t>مثال: إذا أراد الباحث ان يدرس تأسيس الإمارة عام 1921 عن طريق المقابلات مع الأفراد الذين عايشوا الحدث.  في هذه الحالة،  الأفراد  الذين عايشوا الحدث ولا زالوا أحياء  عددهم قليل ، ولذلك يقوم الباحث بتحديد والاتصال بواحد أو اثنين من هؤلاء الأفراد تم يقوم بالاستدلال منهم على أفراد آخرين وهكذا حتى لا يستطيع الوصول إلى أفراد جدد أو يكون استوفى البيانات التي يرغب بجمعها لبحثه. </a:t>
          </a:r>
        </a:p>
      </dgm:t>
    </dgm:pt>
    <dgm:pt modelId="{42AAF88B-6298-4EE2-9701-7829835AF950}" type="parTrans" cxnId="{252A71B8-40F3-4B42-8075-DA89963B46E9}">
      <dgm:prSet/>
      <dgm:spPr/>
    </dgm:pt>
    <dgm:pt modelId="{95AED351-595B-474E-8FFB-48541A2E6110}" type="sibTrans" cxnId="{252A71B8-40F3-4B42-8075-DA89963B46E9}">
      <dgm:prSet/>
      <dgm:spPr/>
    </dgm:pt>
    <dgm:pt modelId="{29EB3C23-4828-42CE-BE63-0354C33B737D}" type="pres">
      <dgm:prSet presAssocID="{AAA342E3-EFD7-493B-95A6-B0EFF3435B00}" presName="Name0" presStyleCnt="0">
        <dgm:presLayoutVars>
          <dgm:dir val="rev"/>
          <dgm:animLvl val="lvl"/>
          <dgm:resizeHandles val="exact"/>
        </dgm:presLayoutVars>
      </dgm:prSet>
      <dgm:spPr/>
    </dgm:pt>
    <dgm:pt modelId="{59AB5D2F-DB69-48BF-A7B0-7AAF7C2B2C78}" type="pres">
      <dgm:prSet presAssocID="{04E52E3B-DDEE-49BC-912C-F1E6FF7A0192}" presName="linNode" presStyleCnt="0"/>
      <dgm:spPr/>
    </dgm:pt>
    <dgm:pt modelId="{F6EFB24E-7B70-46C3-AF24-D09DF9764EF4}" type="pres">
      <dgm:prSet presAssocID="{04E52E3B-DDEE-49BC-912C-F1E6FF7A0192}" presName="parentText" presStyleLbl="node1" presStyleIdx="0" presStyleCnt="1" custScaleX="86157">
        <dgm:presLayoutVars>
          <dgm:chMax val="1"/>
          <dgm:bulletEnabled val="1"/>
        </dgm:presLayoutVars>
      </dgm:prSet>
      <dgm:spPr/>
    </dgm:pt>
    <dgm:pt modelId="{02CDE084-8278-457D-8026-E163281FF483}" type="pres">
      <dgm:prSet presAssocID="{04E52E3B-DDEE-49BC-912C-F1E6FF7A0192}" presName="descendantText" presStyleLbl="alignAccFollowNode1" presStyleIdx="0" presStyleCnt="1" custScaleX="220430" custScaleY="119383">
        <dgm:presLayoutVars>
          <dgm:bulletEnabled val="1"/>
        </dgm:presLayoutVars>
      </dgm:prSet>
      <dgm:spPr/>
    </dgm:pt>
  </dgm:ptLst>
  <dgm:cxnLst>
    <dgm:cxn modelId="{252A71B8-40F3-4B42-8075-DA89963B46E9}" srcId="{04E52E3B-DDEE-49BC-912C-F1E6FF7A0192}" destId="{6ED81CA8-C8DD-463B-BFF1-BB9A8E6264DD}" srcOrd="1" destOrd="0" parTransId="{42AAF88B-6298-4EE2-9701-7829835AF950}" sibTransId="{95AED351-595B-474E-8FFB-48541A2E6110}"/>
    <dgm:cxn modelId="{321FCDBB-FDA6-44A0-B038-2C10E2607B0D}" type="presOf" srcId="{04E52E3B-DDEE-49BC-912C-F1E6FF7A0192}" destId="{F6EFB24E-7B70-46C3-AF24-D09DF9764EF4}" srcOrd="0" destOrd="0" presId="urn:microsoft.com/office/officeart/2005/8/layout/vList5"/>
    <dgm:cxn modelId="{842D66CA-3912-4152-A814-66F225BB829B}" srcId="{AAA342E3-EFD7-493B-95A6-B0EFF3435B00}" destId="{04E52E3B-DDEE-49BC-912C-F1E6FF7A0192}" srcOrd="0" destOrd="0" parTransId="{7F35962B-B396-4168-B0B0-313C918C2CF1}" sibTransId="{CE77D32A-EBB5-4C27-9D4B-D44EDBBEDA8D}"/>
    <dgm:cxn modelId="{0707D4CE-9FC4-4F8F-AB5E-46D5752A5E8B}" srcId="{04E52E3B-DDEE-49BC-912C-F1E6FF7A0192}" destId="{F1F33344-972D-49F5-BE68-A41F064BBAD7}" srcOrd="0" destOrd="0" parTransId="{4986DA3F-1258-4635-9661-C685B5CA18E4}" sibTransId="{8660B0A2-60C1-412A-A019-B39355F39F75}"/>
    <dgm:cxn modelId="{B52D9BDE-DF35-4E73-A1E9-3B2168FABAFE}" type="presOf" srcId="{6ED81CA8-C8DD-463B-BFF1-BB9A8E6264DD}" destId="{02CDE084-8278-457D-8026-E163281FF483}" srcOrd="0" destOrd="1" presId="urn:microsoft.com/office/officeart/2005/8/layout/vList5"/>
    <dgm:cxn modelId="{4E8714EC-5389-4EDE-9109-ADC6238157D8}" type="presOf" srcId="{F1F33344-972D-49F5-BE68-A41F064BBAD7}" destId="{02CDE084-8278-457D-8026-E163281FF483}" srcOrd="0" destOrd="0" presId="urn:microsoft.com/office/officeart/2005/8/layout/vList5"/>
    <dgm:cxn modelId="{075367F0-6306-4254-8301-1A3E798983C1}" type="presOf" srcId="{AAA342E3-EFD7-493B-95A6-B0EFF3435B00}" destId="{29EB3C23-4828-42CE-BE63-0354C33B737D}" srcOrd="0" destOrd="0" presId="urn:microsoft.com/office/officeart/2005/8/layout/vList5"/>
    <dgm:cxn modelId="{40BC389E-3091-4A68-B214-8F6DAACF7CA4}" type="presParOf" srcId="{29EB3C23-4828-42CE-BE63-0354C33B737D}" destId="{59AB5D2F-DB69-48BF-A7B0-7AAF7C2B2C78}" srcOrd="0" destOrd="0" presId="urn:microsoft.com/office/officeart/2005/8/layout/vList5"/>
    <dgm:cxn modelId="{A4FD3C57-EB79-4783-BBD4-1BED1B7551E6}" type="presParOf" srcId="{59AB5D2F-DB69-48BF-A7B0-7AAF7C2B2C78}" destId="{F6EFB24E-7B70-46C3-AF24-D09DF9764EF4}" srcOrd="0" destOrd="0" presId="urn:microsoft.com/office/officeart/2005/8/layout/vList5"/>
    <dgm:cxn modelId="{1DAD1203-45E9-453E-ABDB-CC2C974B9967}" type="presParOf" srcId="{59AB5D2F-DB69-48BF-A7B0-7AAF7C2B2C78}" destId="{02CDE084-8278-457D-8026-E163281FF483}"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FF986D50-7337-4C79-9C3D-A00C9A5861F1}" type="doc">
      <dgm:prSet loTypeId="urn:microsoft.com/office/officeart/2009/3/layout/HorizontalOrganizationChart" loCatId="hierarchy" qsTypeId="urn:microsoft.com/office/officeart/2005/8/quickstyle/simple3" qsCatId="simple" csTypeId="urn:microsoft.com/office/officeart/2005/8/colors/colorful1" csCatId="colorful" phldr="1"/>
      <dgm:spPr/>
      <dgm:t>
        <a:bodyPr/>
        <a:lstStyle/>
        <a:p>
          <a:pPr rtl="1"/>
          <a:endParaRPr lang="ar-EG"/>
        </a:p>
      </dgm:t>
    </dgm:pt>
    <dgm:pt modelId="{972972FD-E0D6-45C2-9B12-1C4C823B28F6}">
      <dgm:prSet phldrT="[نص]"/>
      <dgm:spPr/>
      <dgm:t>
        <a:bodyPr/>
        <a:lstStyle/>
        <a:p>
          <a:pPr rtl="1"/>
          <a:r>
            <a:rPr lang="ar-EG" dirty="0"/>
            <a:t>الأخطاء التي تصاحب العينات </a:t>
          </a:r>
        </a:p>
      </dgm:t>
    </dgm:pt>
    <dgm:pt modelId="{695263CD-B42A-4EAB-B5D3-BAD0F8F8F59C}" type="parTrans" cxnId="{FC7C0F77-71C3-4A5B-96B2-F378D35E4FCA}">
      <dgm:prSet/>
      <dgm:spPr/>
      <dgm:t>
        <a:bodyPr/>
        <a:lstStyle/>
        <a:p>
          <a:pPr rtl="1"/>
          <a:endParaRPr lang="ar-EG"/>
        </a:p>
      </dgm:t>
    </dgm:pt>
    <dgm:pt modelId="{81776FD1-DEB2-4712-A661-C39F51417356}" type="sibTrans" cxnId="{FC7C0F77-71C3-4A5B-96B2-F378D35E4FCA}">
      <dgm:prSet/>
      <dgm:spPr/>
      <dgm:t>
        <a:bodyPr/>
        <a:lstStyle/>
        <a:p>
          <a:pPr rtl="1"/>
          <a:endParaRPr lang="ar-EG"/>
        </a:p>
      </dgm:t>
    </dgm:pt>
    <dgm:pt modelId="{3FA52097-8871-441D-A4FC-9BA4EA8DEF26}" type="asst">
      <dgm:prSet phldrT="[نص]"/>
      <dgm:spPr/>
      <dgm:t>
        <a:bodyPr/>
        <a:lstStyle/>
        <a:p>
          <a:pPr rtl="1"/>
          <a:r>
            <a:rPr lang="ar-EG" dirty="0"/>
            <a:t>أخطاء المعاينة </a:t>
          </a:r>
        </a:p>
      </dgm:t>
    </dgm:pt>
    <dgm:pt modelId="{DD09CE22-3BC0-4109-9294-86DED2115C23}" type="parTrans" cxnId="{34CD82E3-E930-4945-8E91-0AB862145182}">
      <dgm:prSet/>
      <dgm:spPr/>
      <dgm:t>
        <a:bodyPr/>
        <a:lstStyle/>
        <a:p>
          <a:pPr rtl="1"/>
          <a:endParaRPr lang="ar-EG"/>
        </a:p>
      </dgm:t>
    </dgm:pt>
    <dgm:pt modelId="{73512141-67E5-4DC7-B0F1-88216F82DF7C}" type="sibTrans" cxnId="{34CD82E3-E930-4945-8E91-0AB862145182}">
      <dgm:prSet/>
      <dgm:spPr/>
      <dgm:t>
        <a:bodyPr/>
        <a:lstStyle/>
        <a:p>
          <a:pPr rtl="1"/>
          <a:endParaRPr lang="ar-EG"/>
        </a:p>
      </dgm:t>
    </dgm:pt>
    <dgm:pt modelId="{08EEA181-3AE4-4485-92BA-A9B269D3EBF0}">
      <dgm:prSet phldrT="[نص]"/>
      <dgm:spPr/>
      <dgm:t>
        <a:bodyPr/>
        <a:lstStyle/>
        <a:p>
          <a:pPr rtl="1"/>
          <a:r>
            <a:rPr lang="ar-EG" dirty="0"/>
            <a:t>أخطاء التغطية </a:t>
          </a:r>
        </a:p>
      </dgm:t>
    </dgm:pt>
    <dgm:pt modelId="{C38CB475-DD63-4F89-82FC-7AEB894E4C0F}" type="parTrans" cxnId="{BCA9300B-0982-410F-9A43-47325C238AA5}">
      <dgm:prSet/>
      <dgm:spPr/>
      <dgm:t>
        <a:bodyPr/>
        <a:lstStyle/>
        <a:p>
          <a:pPr rtl="1"/>
          <a:endParaRPr lang="ar-EG"/>
        </a:p>
      </dgm:t>
    </dgm:pt>
    <dgm:pt modelId="{69EABCAA-AA06-45B7-896E-0EAC25F33973}" type="sibTrans" cxnId="{BCA9300B-0982-410F-9A43-47325C238AA5}">
      <dgm:prSet/>
      <dgm:spPr/>
      <dgm:t>
        <a:bodyPr/>
        <a:lstStyle/>
        <a:p>
          <a:pPr rtl="1"/>
          <a:endParaRPr lang="ar-EG"/>
        </a:p>
      </dgm:t>
    </dgm:pt>
    <dgm:pt modelId="{34EEDFC5-52E9-46E8-8677-8B26D550E733}">
      <dgm:prSet phldrT="[نص]"/>
      <dgm:spPr/>
      <dgm:t>
        <a:bodyPr/>
        <a:lstStyle/>
        <a:p>
          <a:pPr rtl="1"/>
          <a:r>
            <a:rPr lang="ar-EG" dirty="0"/>
            <a:t>أخطاء الاستجابة </a:t>
          </a:r>
        </a:p>
      </dgm:t>
    </dgm:pt>
    <dgm:pt modelId="{1876B946-D5B9-49A5-9683-EBC92E21593E}" type="parTrans" cxnId="{D2C82CFE-D875-4C0E-A1A0-8A4F57A53090}">
      <dgm:prSet/>
      <dgm:spPr/>
      <dgm:t>
        <a:bodyPr/>
        <a:lstStyle/>
        <a:p>
          <a:pPr rtl="1"/>
          <a:endParaRPr lang="ar-EG"/>
        </a:p>
      </dgm:t>
    </dgm:pt>
    <dgm:pt modelId="{F52779F8-827E-4691-812A-DA53BEA40194}" type="sibTrans" cxnId="{D2C82CFE-D875-4C0E-A1A0-8A4F57A53090}">
      <dgm:prSet/>
      <dgm:spPr/>
      <dgm:t>
        <a:bodyPr/>
        <a:lstStyle/>
        <a:p>
          <a:pPr rtl="1"/>
          <a:endParaRPr lang="ar-EG"/>
        </a:p>
      </dgm:t>
    </dgm:pt>
    <dgm:pt modelId="{4C043D49-256F-4F10-B1EF-4B1CABD85662}">
      <dgm:prSet phldrT="[نص]"/>
      <dgm:spPr/>
      <dgm:t>
        <a:bodyPr/>
        <a:lstStyle/>
        <a:p>
          <a:pPr rtl="1"/>
          <a:r>
            <a:rPr lang="ar-EG" dirty="0"/>
            <a:t>أخطاء عدم الاستجابة </a:t>
          </a:r>
        </a:p>
      </dgm:t>
    </dgm:pt>
    <dgm:pt modelId="{7766B74C-D76C-4216-BAEA-FFD134A3DCF4}" type="parTrans" cxnId="{1542994B-70AE-4B90-BAA2-59F0F2F92DC2}">
      <dgm:prSet/>
      <dgm:spPr/>
      <dgm:t>
        <a:bodyPr/>
        <a:lstStyle/>
        <a:p>
          <a:pPr rtl="1"/>
          <a:endParaRPr lang="ar-EG"/>
        </a:p>
      </dgm:t>
    </dgm:pt>
    <dgm:pt modelId="{E8FEA843-11B8-49B6-8EB5-AE481D9A0E03}" type="sibTrans" cxnId="{1542994B-70AE-4B90-BAA2-59F0F2F92DC2}">
      <dgm:prSet/>
      <dgm:spPr/>
      <dgm:t>
        <a:bodyPr/>
        <a:lstStyle/>
        <a:p>
          <a:pPr rtl="1"/>
          <a:endParaRPr lang="ar-EG"/>
        </a:p>
      </dgm:t>
    </dgm:pt>
    <dgm:pt modelId="{3A73CA88-E7E5-41D7-B191-CEEAD19A607C}" type="asst">
      <dgm:prSet/>
      <dgm:spPr/>
      <dgm:t>
        <a:bodyPr/>
        <a:lstStyle/>
        <a:p>
          <a:pPr rtl="1"/>
          <a:r>
            <a:rPr lang="ar-EG" dirty="0"/>
            <a:t>أخطاء غير المعاينة</a:t>
          </a:r>
        </a:p>
      </dgm:t>
    </dgm:pt>
    <dgm:pt modelId="{6C89EA05-3A02-40B0-A2FC-B1C400C065F7}" type="parTrans" cxnId="{0BC19197-B158-4B57-B317-34FC07FC4DC4}">
      <dgm:prSet/>
      <dgm:spPr/>
      <dgm:t>
        <a:bodyPr/>
        <a:lstStyle/>
        <a:p>
          <a:pPr rtl="1"/>
          <a:endParaRPr lang="ar-EG"/>
        </a:p>
      </dgm:t>
    </dgm:pt>
    <dgm:pt modelId="{4C5EAD97-8148-4E9D-BACF-906F283572D3}" type="sibTrans" cxnId="{0BC19197-B158-4B57-B317-34FC07FC4DC4}">
      <dgm:prSet/>
      <dgm:spPr/>
      <dgm:t>
        <a:bodyPr/>
        <a:lstStyle/>
        <a:p>
          <a:pPr rtl="1"/>
          <a:endParaRPr lang="ar-EG"/>
        </a:p>
      </dgm:t>
    </dgm:pt>
    <dgm:pt modelId="{EA9063BF-C385-4FCC-AA60-97DE9A6695B9}">
      <dgm:prSet/>
      <dgm:spPr/>
      <dgm:t>
        <a:bodyPr/>
        <a:lstStyle/>
        <a:p>
          <a:pPr rtl="1"/>
          <a:r>
            <a:rPr lang="ar-EG" dirty="0"/>
            <a:t>أخطاء القياس </a:t>
          </a:r>
        </a:p>
      </dgm:t>
    </dgm:pt>
    <dgm:pt modelId="{1918D30F-1CBD-4398-A61B-39ED5FE41384}" type="parTrans" cxnId="{D5888670-277B-424C-9F1A-8ADD2EA12B69}">
      <dgm:prSet/>
      <dgm:spPr/>
      <dgm:t>
        <a:bodyPr/>
        <a:lstStyle/>
        <a:p>
          <a:pPr rtl="1"/>
          <a:endParaRPr lang="ar-EG"/>
        </a:p>
      </dgm:t>
    </dgm:pt>
    <dgm:pt modelId="{A6720681-30BC-415B-A391-439D873483EB}" type="sibTrans" cxnId="{D5888670-277B-424C-9F1A-8ADD2EA12B69}">
      <dgm:prSet/>
      <dgm:spPr/>
      <dgm:t>
        <a:bodyPr/>
        <a:lstStyle/>
        <a:p>
          <a:pPr rtl="1"/>
          <a:endParaRPr lang="ar-EG"/>
        </a:p>
      </dgm:t>
    </dgm:pt>
    <dgm:pt modelId="{74033BDD-6B81-44CF-9F00-1DE0691567E6}">
      <dgm:prSet/>
      <dgm:spPr/>
      <dgm:t>
        <a:bodyPr/>
        <a:lstStyle/>
        <a:p>
          <a:pPr rtl="1"/>
          <a:r>
            <a:rPr lang="ar-EG" dirty="0"/>
            <a:t>أخطاء العمليات </a:t>
          </a:r>
        </a:p>
      </dgm:t>
    </dgm:pt>
    <dgm:pt modelId="{3DC8A990-2100-4984-917C-5DA254B0EBC1}" type="parTrans" cxnId="{1A485961-D9E0-4498-B579-0CCA0E9B3A1F}">
      <dgm:prSet/>
      <dgm:spPr/>
      <dgm:t>
        <a:bodyPr/>
        <a:lstStyle/>
        <a:p>
          <a:pPr rtl="1"/>
          <a:endParaRPr lang="ar-EG"/>
        </a:p>
      </dgm:t>
    </dgm:pt>
    <dgm:pt modelId="{AD03D433-4811-456C-8B2E-5272DE41B032}" type="sibTrans" cxnId="{1A485961-D9E0-4498-B579-0CCA0E9B3A1F}">
      <dgm:prSet/>
      <dgm:spPr/>
      <dgm:t>
        <a:bodyPr/>
        <a:lstStyle/>
        <a:p>
          <a:pPr rtl="1"/>
          <a:endParaRPr lang="ar-EG"/>
        </a:p>
      </dgm:t>
    </dgm:pt>
    <dgm:pt modelId="{318EA8E5-7C52-402F-A872-516F34387AC3}">
      <dgm:prSet/>
      <dgm:spPr/>
      <dgm:t>
        <a:bodyPr/>
        <a:lstStyle/>
        <a:p>
          <a:pPr rtl="1"/>
          <a:r>
            <a:rPr lang="ar-EG" dirty="0"/>
            <a:t>أخطاء التحيز </a:t>
          </a:r>
        </a:p>
      </dgm:t>
    </dgm:pt>
    <dgm:pt modelId="{7878C27C-D4F2-4F36-B460-980A11B58CD3}" type="parTrans" cxnId="{4ADC433B-D4F5-432F-900C-036D125F3B20}">
      <dgm:prSet/>
      <dgm:spPr/>
      <dgm:t>
        <a:bodyPr/>
        <a:lstStyle/>
        <a:p>
          <a:pPr rtl="1"/>
          <a:endParaRPr lang="ar-EG"/>
        </a:p>
      </dgm:t>
    </dgm:pt>
    <dgm:pt modelId="{05A04821-BF87-4E46-8045-DBC82150A33D}" type="sibTrans" cxnId="{4ADC433B-D4F5-432F-900C-036D125F3B20}">
      <dgm:prSet/>
      <dgm:spPr/>
      <dgm:t>
        <a:bodyPr/>
        <a:lstStyle/>
        <a:p>
          <a:pPr rtl="1"/>
          <a:endParaRPr lang="ar-EG"/>
        </a:p>
      </dgm:t>
    </dgm:pt>
    <dgm:pt modelId="{6266DF53-2EB6-4848-A236-F62C23B8C986}">
      <dgm:prSet/>
      <dgm:spPr/>
      <dgm:t>
        <a:bodyPr/>
        <a:lstStyle/>
        <a:p>
          <a:pPr rtl="1"/>
          <a:r>
            <a:rPr lang="ar-EG" dirty="0"/>
            <a:t>الأخطاء العشوائية</a:t>
          </a:r>
        </a:p>
      </dgm:t>
    </dgm:pt>
    <dgm:pt modelId="{FB98121A-AC47-4B84-BC4E-356C06A91A32}" type="parTrans" cxnId="{C05AA960-9278-4FEE-8298-C4C304072A61}">
      <dgm:prSet/>
      <dgm:spPr/>
      <dgm:t>
        <a:bodyPr/>
        <a:lstStyle/>
        <a:p>
          <a:pPr rtl="1"/>
          <a:endParaRPr lang="ar-EG"/>
        </a:p>
      </dgm:t>
    </dgm:pt>
    <dgm:pt modelId="{2013A66C-0166-4D41-B79E-8DAD0307E7FA}" type="sibTrans" cxnId="{C05AA960-9278-4FEE-8298-C4C304072A61}">
      <dgm:prSet/>
      <dgm:spPr/>
      <dgm:t>
        <a:bodyPr/>
        <a:lstStyle/>
        <a:p>
          <a:pPr rtl="1"/>
          <a:endParaRPr lang="ar-EG"/>
        </a:p>
      </dgm:t>
    </dgm:pt>
    <dgm:pt modelId="{88353401-40A8-4A34-8ABA-AEE573730DC2}" type="pres">
      <dgm:prSet presAssocID="{FF986D50-7337-4C79-9C3D-A00C9A5861F1}" presName="hierChild1" presStyleCnt="0">
        <dgm:presLayoutVars>
          <dgm:orgChart val="1"/>
          <dgm:chPref val="1"/>
          <dgm:dir val="rev"/>
          <dgm:animOne val="branch"/>
          <dgm:animLvl val="lvl"/>
          <dgm:resizeHandles/>
        </dgm:presLayoutVars>
      </dgm:prSet>
      <dgm:spPr/>
    </dgm:pt>
    <dgm:pt modelId="{06F4D726-A7D8-4913-AFAE-E2585C8F9FC1}" type="pres">
      <dgm:prSet presAssocID="{972972FD-E0D6-45C2-9B12-1C4C823B28F6}" presName="hierRoot1" presStyleCnt="0">
        <dgm:presLayoutVars>
          <dgm:hierBranch val="init"/>
        </dgm:presLayoutVars>
      </dgm:prSet>
      <dgm:spPr/>
    </dgm:pt>
    <dgm:pt modelId="{CE99FE7D-3462-4EF9-A368-8BFFDCD32753}" type="pres">
      <dgm:prSet presAssocID="{972972FD-E0D6-45C2-9B12-1C4C823B28F6}" presName="rootComposite1" presStyleCnt="0"/>
      <dgm:spPr/>
    </dgm:pt>
    <dgm:pt modelId="{984295DE-02AB-4CFD-B2D2-7390DB32B389}" type="pres">
      <dgm:prSet presAssocID="{972972FD-E0D6-45C2-9B12-1C4C823B28F6}" presName="rootText1" presStyleLbl="node0" presStyleIdx="0" presStyleCnt="1">
        <dgm:presLayoutVars>
          <dgm:chPref val="3"/>
        </dgm:presLayoutVars>
      </dgm:prSet>
      <dgm:spPr/>
    </dgm:pt>
    <dgm:pt modelId="{30F39803-98A6-4682-8D7B-F38FF0A41C35}" type="pres">
      <dgm:prSet presAssocID="{972972FD-E0D6-45C2-9B12-1C4C823B28F6}" presName="rootConnector1" presStyleLbl="node1" presStyleIdx="0" presStyleCnt="0"/>
      <dgm:spPr/>
    </dgm:pt>
    <dgm:pt modelId="{4E568CCE-B8A9-4BBE-AE85-3682FC4D3FE7}" type="pres">
      <dgm:prSet presAssocID="{972972FD-E0D6-45C2-9B12-1C4C823B28F6}" presName="hierChild2" presStyleCnt="0"/>
      <dgm:spPr/>
    </dgm:pt>
    <dgm:pt modelId="{95271BDB-B1D4-4B17-96C7-20B9D5CA12CB}" type="pres">
      <dgm:prSet presAssocID="{C38CB475-DD63-4F89-82FC-7AEB894E4C0F}" presName="Name66" presStyleLbl="parChTrans1D2" presStyleIdx="0" presStyleCnt="7"/>
      <dgm:spPr/>
    </dgm:pt>
    <dgm:pt modelId="{FCA597B3-894D-4919-8A57-7F855E0FD396}" type="pres">
      <dgm:prSet presAssocID="{08EEA181-3AE4-4485-92BA-A9B269D3EBF0}" presName="hierRoot2" presStyleCnt="0">
        <dgm:presLayoutVars>
          <dgm:hierBranch val="init"/>
        </dgm:presLayoutVars>
      </dgm:prSet>
      <dgm:spPr/>
    </dgm:pt>
    <dgm:pt modelId="{9CDD8223-85A5-4476-8227-EDD2049DA561}" type="pres">
      <dgm:prSet presAssocID="{08EEA181-3AE4-4485-92BA-A9B269D3EBF0}" presName="rootComposite" presStyleCnt="0"/>
      <dgm:spPr/>
    </dgm:pt>
    <dgm:pt modelId="{A031B182-AF1A-48AE-9ED8-FD8A97CA35D7}" type="pres">
      <dgm:prSet presAssocID="{08EEA181-3AE4-4485-92BA-A9B269D3EBF0}" presName="rootText" presStyleLbl="node2" presStyleIdx="0" presStyleCnt="5">
        <dgm:presLayoutVars>
          <dgm:chPref val="3"/>
        </dgm:presLayoutVars>
      </dgm:prSet>
      <dgm:spPr/>
    </dgm:pt>
    <dgm:pt modelId="{7B2D266C-049D-4E29-B612-DFAFBFD092A8}" type="pres">
      <dgm:prSet presAssocID="{08EEA181-3AE4-4485-92BA-A9B269D3EBF0}" presName="rootConnector" presStyleLbl="node2" presStyleIdx="0" presStyleCnt="5"/>
      <dgm:spPr/>
    </dgm:pt>
    <dgm:pt modelId="{8D1ACE4F-F746-4483-8B72-CA87519A8126}" type="pres">
      <dgm:prSet presAssocID="{08EEA181-3AE4-4485-92BA-A9B269D3EBF0}" presName="hierChild4" presStyleCnt="0"/>
      <dgm:spPr/>
    </dgm:pt>
    <dgm:pt modelId="{F1CA29A3-C4A2-4809-B2B8-A7BFAD51E094}" type="pres">
      <dgm:prSet presAssocID="{08EEA181-3AE4-4485-92BA-A9B269D3EBF0}" presName="hierChild5" presStyleCnt="0"/>
      <dgm:spPr/>
    </dgm:pt>
    <dgm:pt modelId="{860C2E13-3908-4BF2-A06B-19CD0C136061}" type="pres">
      <dgm:prSet presAssocID="{3DC8A990-2100-4984-917C-5DA254B0EBC1}" presName="Name66" presStyleLbl="parChTrans1D2" presStyleIdx="1" presStyleCnt="7"/>
      <dgm:spPr/>
    </dgm:pt>
    <dgm:pt modelId="{7B422670-22D1-40AF-8935-5BCE0D006101}" type="pres">
      <dgm:prSet presAssocID="{74033BDD-6B81-44CF-9F00-1DE0691567E6}" presName="hierRoot2" presStyleCnt="0">
        <dgm:presLayoutVars>
          <dgm:hierBranch val="init"/>
        </dgm:presLayoutVars>
      </dgm:prSet>
      <dgm:spPr/>
    </dgm:pt>
    <dgm:pt modelId="{43C9C2F0-55EF-483A-A616-C996636CAE58}" type="pres">
      <dgm:prSet presAssocID="{74033BDD-6B81-44CF-9F00-1DE0691567E6}" presName="rootComposite" presStyleCnt="0"/>
      <dgm:spPr/>
    </dgm:pt>
    <dgm:pt modelId="{38D29624-B17E-4B1C-9B58-67E106A8212D}" type="pres">
      <dgm:prSet presAssocID="{74033BDD-6B81-44CF-9F00-1DE0691567E6}" presName="rootText" presStyleLbl="node2" presStyleIdx="1" presStyleCnt="5">
        <dgm:presLayoutVars>
          <dgm:chPref val="3"/>
        </dgm:presLayoutVars>
      </dgm:prSet>
      <dgm:spPr/>
    </dgm:pt>
    <dgm:pt modelId="{D1E5A54A-2844-4A0D-B117-3D57164D0D8D}" type="pres">
      <dgm:prSet presAssocID="{74033BDD-6B81-44CF-9F00-1DE0691567E6}" presName="rootConnector" presStyleLbl="node2" presStyleIdx="1" presStyleCnt="5"/>
      <dgm:spPr/>
    </dgm:pt>
    <dgm:pt modelId="{6AB8704F-4D4C-4855-9D82-EEFF24B863E8}" type="pres">
      <dgm:prSet presAssocID="{74033BDD-6B81-44CF-9F00-1DE0691567E6}" presName="hierChild4" presStyleCnt="0"/>
      <dgm:spPr/>
    </dgm:pt>
    <dgm:pt modelId="{8A4AB253-3B57-42E8-899D-A216A686E669}" type="pres">
      <dgm:prSet presAssocID="{74033BDD-6B81-44CF-9F00-1DE0691567E6}" presName="hierChild5" presStyleCnt="0"/>
      <dgm:spPr/>
    </dgm:pt>
    <dgm:pt modelId="{07FDB34E-3BE7-4A7B-A6B5-5D69B8084FC1}" type="pres">
      <dgm:prSet presAssocID="{1918D30F-1CBD-4398-A61B-39ED5FE41384}" presName="Name66" presStyleLbl="parChTrans1D2" presStyleIdx="2" presStyleCnt="7"/>
      <dgm:spPr/>
    </dgm:pt>
    <dgm:pt modelId="{3985C0E4-7E0E-4A65-B2AD-B770A0EDFF8F}" type="pres">
      <dgm:prSet presAssocID="{EA9063BF-C385-4FCC-AA60-97DE9A6695B9}" presName="hierRoot2" presStyleCnt="0">
        <dgm:presLayoutVars>
          <dgm:hierBranch val="init"/>
        </dgm:presLayoutVars>
      </dgm:prSet>
      <dgm:spPr/>
    </dgm:pt>
    <dgm:pt modelId="{055C75BD-53C7-4FA3-A58B-C5D7E382478E}" type="pres">
      <dgm:prSet presAssocID="{EA9063BF-C385-4FCC-AA60-97DE9A6695B9}" presName="rootComposite" presStyleCnt="0"/>
      <dgm:spPr/>
    </dgm:pt>
    <dgm:pt modelId="{7B256EF4-D9A9-4071-9E74-18D972E56040}" type="pres">
      <dgm:prSet presAssocID="{EA9063BF-C385-4FCC-AA60-97DE9A6695B9}" presName="rootText" presStyleLbl="node2" presStyleIdx="2" presStyleCnt="5">
        <dgm:presLayoutVars>
          <dgm:chPref val="3"/>
        </dgm:presLayoutVars>
      </dgm:prSet>
      <dgm:spPr/>
    </dgm:pt>
    <dgm:pt modelId="{14FFCE5C-0C8F-4B69-9DBA-C63E995BB00C}" type="pres">
      <dgm:prSet presAssocID="{EA9063BF-C385-4FCC-AA60-97DE9A6695B9}" presName="rootConnector" presStyleLbl="node2" presStyleIdx="2" presStyleCnt="5"/>
      <dgm:spPr/>
    </dgm:pt>
    <dgm:pt modelId="{A83F24C4-2F25-462E-8DD8-E30C34EDB8D1}" type="pres">
      <dgm:prSet presAssocID="{EA9063BF-C385-4FCC-AA60-97DE9A6695B9}" presName="hierChild4" presStyleCnt="0"/>
      <dgm:spPr/>
    </dgm:pt>
    <dgm:pt modelId="{E0B5FA9D-763E-4846-B38A-8194E1A524CC}" type="pres">
      <dgm:prSet presAssocID="{EA9063BF-C385-4FCC-AA60-97DE9A6695B9}" presName="hierChild5" presStyleCnt="0"/>
      <dgm:spPr/>
    </dgm:pt>
    <dgm:pt modelId="{FE9C81A3-FBD3-477B-BF00-2485CE5FCA11}" type="pres">
      <dgm:prSet presAssocID="{1876B946-D5B9-49A5-9683-EBC92E21593E}" presName="Name66" presStyleLbl="parChTrans1D2" presStyleIdx="3" presStyleCnt="7"/>
      <dgm:spPr/>
    </dgm:pt>
    <dgm:pt modelId="{DAE98369-1703-4702-B04C-65E11D3B7ED3}" type="pres">
      <dgm:prSet presAssocID="{34EEDFC5-52E9-46E8-8677-8B26D550E733}" presName="hierRoot2" presStyleCnt="0">
        <dgm:presLayoutVars>
          <dgm:hierBranch val="init"/>
        </dgm:presLayoutVars>
      </dgm:prSet>
      <dgm:spPr/>
    </dgm:pt>
    <dgm:pt modelId="{7CF7D6D8-8B33-4145-B674-FE572F9D4DD4}" type="pres">
      <dgm:prSet presAssocID="{34EEDFC5-52E9-46E8-8677-8B26D550E733}" presName="rootComposite" presStyleCnt="0"/>
      <dgm:spPr/>
    </dgm:pt>
    <dgm:pt modelId="{EA36DE3E-9972-4B52-A127-D517A1C5D3E7}" type="pres">
      <dgm:prSet presAssocID="{34EEDFC5-52E9-46E8-8677-8B26D550E733}" presName="rootText" presStyleLbl="node2" presStyleIdx="3" presStyleCnt="5">
        <dgm:presLayoutVars>
          <dgm:chPref val="3"/>
        </dgm:presLayoutVars>
      </dgm:prSet>
      <dgm:spPr/>
    </dgm:pt>
    <dgm:pt modelId="{C1B2E858-9BAB-4669-A1B7-BEFE410186BE}" type="pres">
      <dgm:prSet presAssocID="{34EEDFC5-52E9-46E8-8677-8B26D550E733}" presName="rootConnector" presStyleLbl="node2" presStyleIdx="3" presStyleCnt="5"/>
      <dgm:spPr/>
    </dgm:pt>
    <dgm:pt modelId="{8E437889-C689-46AD-BE98-815CAF80F67F}" type="pres">
      <dgm:prSet presAssocID="{34EEDFC5-52E9-46E8-8677-8B26D550E733}" presName="hierChild4" presStyleCnt="0"/>
      <dgm:spPr/>
    </dgm:pt>
    <dgm:pt modelId="{3646F203-221D-4DB1-BB61-26FB6A41D6BB}" type="pres">
      <dgm:prSet presAssocID="{34EEDFC5-52E9-46E8-8677-8B26D550E733}" presName="hierChild5" presStyleCnt="0"/>
      <dgm:spPr/>
    </dgm:pt>
    <dgm:pt modelId="{4D725B4A-F653-44C3-A636-72F2E9D0983C}" type="pres">
      <dgm:prSet presAssocID="{7766B74C-D76C-4216-BAEA-FFD134A3DCF4}" presName="Name66" presStyleLbl="parChTrans1D2" presStyleIdx="4" presStyleCnt="7"/>
      <dgm:spPr/>
    </dgm:pt>
    <dgm:pt modelId="{92565895-F516-4086-ADA3-5F81D3789687}" type="pres">
      <dgm:prSet presAssocID="{4C043D49-256F-4F10-B1EF-4B1CABD85662}" presName="hierRoot2" presStyleCnt="0">
        <dgm:presLayoutVars>
          <dgm:hierBranch val="init"/>
        </dgm:presLayoutVars>
      </dgm:prSet>
      <dgm:spPr/>
    </dgm:pt>
    <dgm:pt modelId="{3B33F504-8808-4E94-9814-C0A60232F154}" type="pres">
      <dgm:prSet presAssocID="{4C043D49-256F-4F10-B1EF-4B1CABD85662}" presName="rootComposite" presStyleCnt="0"/>
      <dgm:spPr/>
    </dgm:pt>
    <dgm:pt modelId="{1909AA8D-816D-4EF0-9C74-762E41C47109}" type="pres">
      <dgm:prSet presAssocID="{4C043D49-256F-4F10-B1EF-4B1CABD85662}" presName="rootText" presStyleLbl="node2" presStyleIdx="4" presStyleCnt="5">
        <dgm:presLayoutVars>
          <dgm:chPref val="3"/>
        </dgm:presLayoutVars>
      </dgm:prSet>
      <dgm:spPr/>
    </dgm:pt>
    <dgm:pt modelId="{9F5D0C8A-A6AF-4144-9580-E3C84E0F185D}" type="pres">
      <dgm:prSet presAssocID="{4C043D49-256F-4F10-B1EF-4B1CABD85662}" presName="rootConnector" presStyleLbl="node2" presStyleIdx="4" presStyleCnt="5"/>
      <dgm:spPr/>
    </dgm:pt>
    <dgm:pt modelId="{AFF48B0D-4713-46E5-A00E-F6ED1E114C7A}" type="pres">
      <dgm:prSet presAssocID="{4C043D49-256F-4F10-B1EF-4B1CABD85662}" presName="hierChild4" presStyleCnt="0"/>
      <dgm:spPr/>
    </dgm:pt>
    <dgm:pt modelId="{E9E35DD5-F6B6-4DAA-838E-92342EEC795C}" type="pres">
      <dgm:prSet presAssocID="{4C043D49-256F-4F10-B1EF-4B1CABD85662}" presName="hierChild5" presStyleCnt="0"/>
      <dgm:spPr/>
    </dgm:pt>
    <dgm:pt modelId="{DAC898D8-9140-4033-A192-214A06D20C75}" type="pres">
      <dgm:prSet presAssocID="{972972FD-E0D6-45C2-9B12-1C4C823B28F6}" presName="hierChild3" presStyleCnt="0"/>
      <dgm:spPr/>
    </dgm:pt>
    <dgm:pt modelId="{97468C52-B191-41A3-881E-4EEBCD218633}" type="pres">
      <dgm:prSet presAssocID="{DD09CE22-3BC0-4109-9294-86DED2115C23}" presName="Name115" presStyleLbl="parChTrans1D2" presStyleIdx="5" presStyleCnt="7"/>
      <dgm:spPr/>
    </dgm:pt>
    <dgm:pt modelId="{0415906F-C357-45D5-9F4C-3409595E0F0E}" type="pres">
      <dgm:prSet presAssocID="{3FA52097-8871-441D-A4FC-9BA4EA8DEF26}" presName="hierRoot3" presStyleCnt="0">
        <dgm:presLayoutVars>
          <dgm:hierBranch val="init"/>
        </dgm:presLayoutVars>
      </dgm:prSet>
      <dgm:spPr/>
    </dgm:pt>
    <dgm:pt modelId="{B968503E-E1CF-4424-91CC-0BB264268D94}" type="pres">
      <dgm:prSet presAssocID="{3FA52097-8871-441D-A4FC-9BA4EA8DEF26}" presName="rootComposite3" presStyleCnt="0"/>
      <dgm:spPr/>
    </dgm:pt>
    <dgm:pt modelId="{076D88FB-0D6B-463D-A6B8-3FAA115C2843}" type="pres">
      <dgm:prSet presAssocID="{3FA52097-8871-441D-A4FC-9BA4EA8DEF26}" presName="rootText3" presStyleLbl="asst1" presStyleIdx="0" presStyleCnt="2" custLinFactNeighborX="-2392" custLinFactNeighborY="-39257">
        <dgm:presLayoutVars>
          <dgm:chPref val="3"/>
        </dgm:presLayoutVars>
      </dgm:prSet>
      <dgm:spPr/>
    </dgm:pt>
    <dgm:pt modelId="{1E9B443B-9135-4C00-A34F-3C029585942B}" type="pres">
      <dgm:prSet presAssocID="{3FA52097-8871-441D-A4FC-9BA4EA8DEF26}" presName="rootConnector3" presStyleLbl="asst1" presStyleIdx="0" presStyleCnt="2"/>
      <dgm:spPr/>
    </dgm:pt>
    <dgm:pt modelId="{72AE0D99-0B73-4B97-B3BA-A0AED8022145}" type="pres">
      <dgm:prSet presAssocID="{3FA52097-8871-441D-A4FC-9BA4EA8DEF26}" presName="hierChild6" presStyleCnt="0"/>
      <dgm:spPr/>
    </dgm:pt>
    <dgm:pt modelId="{D029C4A4-8FD6-46A3-ABA4-6A27849F2D89}" type="pres">
      <dgm:prSet presAssocID="{7878C27C-D4F2-4F36-B460-980A11B58CD3}" presName="Name66" presStyleLbl="parChTrans1D3" presStyleIdx="0" presStyleCnt="2"/>
      <dgm:spPr/>
    </dgm:pt>
    <dgm:pt modelId="{B19AED51-5107-4794-815B-3F796932C723}" type="pres">
      <dgm:prSet presAssocID="{318EA8E5-7C52-402F-A872-516F34387AC3}" presName="hierRoot2" presStyleCnt="0">
        <dgm:presLayoutVars>
          <dgm:hierBranch val="init"/>
        </dgm:presLayoutVars>
      </dgm:prSet>
      <dgm:spPr/>
    </dgm:pt>
    <dgm:pt modelId="{AADC9A8D-C7C3-439D-BCDB-23913AE26FDB}" type="pres">
      <dgm:prSet presAssocID="{318EA8E5-7C52-402F-A872-516F34387AC3}" presName="rootComposite" presStyleCnt="0"/>
      <dgm:spPr/>
    </dgm:pt>
    <dgm:pt modelId="{337F1642-6EFE-4BB0-88B5-7318AF0456BC}" type="pres">
      <dgm:prSet presAssocID="{318EA8E5-7C52-402F-A872-516F34387AC3}" presName="rootText" presStyleLbl="node3" presStyleIdx="0" presStyleCnt="2" custLinFactNeighborX="-748" custLinFactNeighborY="-34350">
        <dgm:presLayoutVars>
          <dgm:chPref val="3"/>
        </dgm:presLayoutVars>
      </dgm:prSet>
      <dgm:spPr/>
    </dgm:pt>
    <dgm:pt modelId="{75373183-B734-49A9-979B-2FDC38151226}" type="pres">
      <dgm:prSet presAssocID="{318EA8E5-7C52-402F-A872-516F34387AC3}" presName="rootConnector" presStyleLbl="node3" presStyleIdx="0" presStyleCnt="2"/>
      <dgm:spPr/>
    </dgm:pt>
    <dgm:pt modelId="{02DC2DDA-7B98-429B-81A1-F097214A528E}" type="pres">
      <dgm:prSet presAssocID="{318EA8E5-7C52-402F-A872-516F34387AC3}" presName="hierChild4" presStyleCnt="0"/>
      <dgm:spPr/>
    </dgm:pt>
    <dgm:pt modelId="{334779C8-D86B-4A21-A45F-6EA9AC65FCC6}" type="pres">
      <dgm:prSet presAssocID="{318EA8E5-7C52-402F-A872-516F34387AC3}" presName="hierChild5" presStyleCnt="0"/>
      <dgm:spPr/>
    </dgm:pt>
    <dgm:pt modelId="{3FCE982C-938B-4D2D-AE2B-F2F6B81CBCDF}" type="pres">
      <dgm:prSet presAssocID="{FB98121A-AC47-4B84-BC4E-356C06A91A32}" presName="Name66" presStyleLbl="parChTrans1D3" presStyleIdx="1" presStyleCnt="2"/>
      <dgm:spPr/>
    </dgm:pt>
    <dgm:pt modelId="{46A22C9E-AFC1-414D-BA6F-8839BA06A787}" type="pres">
      <dgm:prSet presAssocID="{6266DF53-2EB6-4848-A236-F62C23B8C986}" presName="hierRoot2" presStyleCnt="0">
        <dgm:presLayoutVars>
          <dgm:hierBranch val="init"/>
        </dgm:presLayoutVars>
      </dgm:prSet>
      <dgm:spPr/>
    </dgm:pt>
    <dgm:pt modelId="{1627EDC6-81D7-49BC-86B3-334C0F2ABB04}" type="pres">
      <dgm:prSet presAssocID="{6266DF53-2EB6-4848-A236-F62C23B8C986}" presName="rootComposite" presStyleCnt="0"/>
      <dgm:spPr/>
    </dgm:pt>
    <dgm:pt modelId="{D8A2A64B-67E0-405F-B4A7-71125DFBE520}" type="pres">
      <dgm:prSet presAssocID="{6266DF53-2EB6-4848-A236-F62C23B8C986}" presName="rootText" presStyleLbl="node3" presStyleIdx="1" presStyleCnt="2">
        <dgm:presLayoutVars>
          <dgm:chPref val="3"/>
        </dgm:presLayoutVars>
      </dgm:prSet>
      <dgm:spPr/>
    </dgm:pt>
    <dgm:pt modelId="{271BE92D-1863-4B22-A8AB-C5863DF126AC}" type="pres">
      <dgm:prSet presAssocID="{6266DF53-2EB6-4848-A236-F62C23B8C986}" presName="rootConnector" presStyleLbl="node3" presStyleIdx="1" presStyleCnt="2"/>
      <dgm:spPr/>
    </dgm:pt>
    <dgm:pt modelId="{569183E2-C56A-4953-8C09-429C8112898C}" type="pres">
      <dgm:prSet presAssocID="{6266DF53-2EB6-4848-A236-F62C23B8C986}" presName="hierChild4" presStyleCnt="0"/>
      <dgm:spPr/>
    </dgm:pt>
    <dgm:pt modelId="{D81E7EA2-ABF7-446D-9480-336AD948ED3F}" type="pres">
      <dgm:prSet presAssocID="{6266DF53-2EB6-4848-A236-F62C23B8C986}" presName="hierChild5" presStyleCnt="0"/>
      <dgm:spPr/>
    </dgm:pt>
    <dgm:pt modelId="{65A0FDAF-F671-41EE-A5EF-4EF49A34EA79}" type="pres">
      <dgm:prSet presAssocID="{3FA52097-8871-441D-A4FC-9BA4EA8DEF26}" presName="hierChild7" presStyleCnt="0"/>
      <dgm:spPr/>
    </dgm:pt>
    <dgm:pt modelId="{6151501A-BDCC-44E6-8BA1-87484ECFD1BE}" type="pres">
      <dgm:prSet presAssocID="{6C89EA05-3A02-40B0-A2FC-B1C400C065F7}" presName="Name115" presStyleLbl="parChTrans1D2" presStyleIdx="6" presStyleCnt="7"/>
      <dgm:spPr/>
    </dgm:pt>
    <dgm:pt modelId="{5D8D1075-78CB-4D51-839B-246DBA55FEF8}" type="pres">
      <dgm:prSet presAssocID="{3A73CA88-E7E5-41D7-B191-CEEAD19A607C}" presName="hierRoot3" presStyleCnt="0">
        <dgm:presLayoutVars>
          <dgm:hierBranch val="init"/>
        </dgm:presLayoutVars>
      </dgm:prSet>
      <dgm:spPr/>
    </dgm:pt>
    <dgm:pt modelId="{2BA07CEB-6502-444E-8C4C-B44AEA45AB8D}" type="pres">
      <dgm:prSet presAssocID="{3A73CA88-E7E5-41D7-B191-CEEAD19A607C}" presName="rootComposite3" presStyleCnt="0"/>
      <dgm:spPr/>
    </dgm:pt>
    <dgm:pt modelId="{AA28CB2E-FB3B-495E-88F2-83DD0D84C286}" type="pres">
      <dgm:prSet presAssocID="{3A73CA88-E7E5-41D7-B191-CEEAD19A607C}" presName="rootText3" presStyleLbl="asst1" presStyleIdx="1" presStyleCnt="2" custLinFactNeighborX="-2392" custLinFactNeighborY="53978">
        <dgm:presLayoutVars>
          <dgm:chPref val="3"/>
        </dgm:presLayoutVars>
      </dgm:prSet>
      <dgm:spPr/>
    </dgm:pt>
    <dgm:pt modelId="{8BFD980D-BACA-4C82-BC95-9102C88ED185}" type="pres">
      <dgm:prSet presAssocID="{3A73CA88-E7E5-41D7-B191-CEEAD19A607C}" presName="rootConnector3" presStyleLbl="asst1" presStyleIdx="1" presStyleCnt="2"/>
      <dgm:spPr/>
    </dgm:pt>
    <dgm:pt modelId="{09AC2A2F-EFB5-4D6D-B782-39A409D7A77B}" type="pres">
      <dgm:prSet presAssocID="{3A73CA88-E7E5-41D7-B191-CEEAD19A607C}" presName="hierChild6" presStyleCnt="0"/>
      <dgm:spPr/>
    </dgm:pt>
    <dgm:pt modelId="{F109BBBF-5DB7-46FA-BFB9-7FB6426C8352}" type="pres">
      <dgm:prSet presAssocID="{3A73CA88-E7E5-41D7-B191-CEEAD19A607C}" presName="hierChild7" presStyleCnt="0"/>
      <dgm:spPr/>
    </dgm:pt>
  </dgm:ptLst>
  <dgm:cxnLst>
    <dgm:cxn modelId="{4AE70301-32BA-4B2C-BCD8-1AC0AF710643}" type="presOf" srcId="{DD09CE22-3BC0-4109-9294-86DED2115C23}" destId="{97468C52-B191-41A3-881E-4EEBCD218633}" srcOrd="0" destOrd="0" presId="urn:microsoft.com/office/officeart/2009/3/layout/HorizontalOrganizationChart"/>
    <dgm:cxn modelId="{BCA9300B-0982-410F-9A43-47325C238AA5}" srcId="{972972FD-E0D6-45C2-9B12-1C4C823B28F6}" destId="{08EEA181-3AE4-4485-92BA-A9B269D3EBF0}" srcOrd="2" destOrd="0" parTransId="{C38CB475-DD63-4F89-82FC-7AEB894E4C0F}" sibTransId="{69EABCAA-AA06-45B7-896E-0EAC25F33973}"/>
    <dgm:cxn modelId="{31C1F917-E115-4FAC-9DF1-C790AE1800E5}" type="presOf" srcId="{7766B74C-D76C-4216-BAEA-FFD134A3DCF4}" destId="{4D725B4A-F653-44C3-A636-72F2E9D0983C}" srcOrd="0" destOrd="0" presId="urn:microsoft.com/office/officeart/2009/3/layout/HorizontalOrganizationChart"/>
    <dgm:cxn modelId="{62FAE22C-4077-423A-8945-822E09EBB034}" type="presOf" srcId="{3FA52097-8871-441D-A4FC-9BA4EA8DEF26}" destId="{076D88FB-0D6B-463D-A6B8-3FAA115C2843}" srcOrd="0" destOrd="0" presId="urn:microsoft.com/office/officeart/2009/3/layout/HorizontalOrganizationChart"/>
    <dgm:cxn modelId="{4CC2A038-26AC-4EB2-A888-2DD64F100763}" type="presOf" srcId="{C38CB475-DD63-4F89-82FC-7AEB894E4C0F}" destId="{95271BDB-B1D4-4B17-96C7-20B9D5CA12CB}" srcOrd="0" destOrd="0" presId="urn:microsoft.com/office/officeart/2009/3/layout/HorizontalOrganizationChart"/>
    <dgm:cxn modelId="{78FDCC3A-AA5F-4A24-BF42-A2FC3885DC29}" type="presOf" srcId="{7878C27C-D4F2-4F36-B460-980A11B58CD3}" destId="{D029C4A4-8FD6-46A3-ABA4-6A27849F2D89}" srcOrd="0" destOrd="0" presId="urn:microsoft.com/office/officeart/2009/3/layout/HorizontalOrganizationChart"/>
    <dgm:cxn modelId="{4ADC433B-D4F5-432F-900C-036D125F3B20}" srcId="{3FA52097-8871-441D-A4FC-9BA4EA8DEF26}" destId="{318EA8E5-7C52-402F-A872-516F34387AC3}" srcOrd="0" destOrd="0" parTransId="{7878C27C-D4F2-4F36-B460-980A11B58CD3}" sibTransId="{05A04821-BF87-4E46-8045-DBC82150A33D}"/>
    <dgm:cxn modelId="{0A4D743B-126D-4066-B348-E2CBCCA97BF8}" type="presOf" srcId="{3FA52097-8871-441D-A4FC-9BA4EA8DEF26}" destId="{1E9B443B-9135-4C00-A34F-3C029585942B}" srcOrd="1" destOrd="0" presId="urn:microsoft.com/office/officeart/2009/3/layout/HorizontalOrganizationChart"/>
    <dgm:cxn modelId="{C05AA960-9278-4FEE-8298-C4C304072A61}" srcId="{3FA52097-8871-441D-A4FC-9BA4EA8DEF26}" destId="{6266DF53-2EB6-4848-A236-F62C23B8C986}" srcOrd="1" destOrd="0" parTransId="{FB98121A-AC47-4B84-BC4E-356C06A91A32}" sibTransId="{2013A66C-0166-4D41-B79E-8DAD0307E7FA}"/>
    <dgm:cxn modelId="{1A485961-D9E0-4498-B579-0CCA0E9B3A1F}" srcId="{972972FD-E0D6-45C2-9B12-1C4C823B28F6}" destId="{74033BDD-6B81-44CF-9F00-1DE0691567E6}" srcOrd="3" destOrd="0" parTransId="{3DC8A990-2100-4984-917C-5DA254B0EBC1}" sibTransId="{AD03D433-4811-456C-8B2E-5272DE41B032}"/>
    <dgm:cxn modelId="{C5B2B344-123F-4F63-B40E-C7449B93840C}" type="presOf" srcId="{1918D30F-1CBD-4398-A61B-39ED5FE41384}" destId="{07FDB34E-3BE7-4A7B-A6B5-5D69B8084FC1}" srcOrd="0" destOrd="0" presId="urn:microsoft.com/office/officeart/2009/3/layout/HorizontalOrganizationChart"/>
    <dgm:cxn modelId="{DF3F9866-DE2E-4282-954E-059D70BDEA56}" type="presOf" srcId="{972972FD-E0D6-45C2-9B12-1C4C823B28F6}" destId="{984295DE-02AB-4CFD-B2D2-7390DB32B389}" srcOrd="0" destOrd="0" presId="urn:microsoft.com/office/officeart/2009/3/layout/HorizontalOrganizationChart"/>
    <dgm:cxn modelId="{0E433848-60B3-4968-8842-34902B2B3FC3}" type="presOf" srcId="{972972FD-E0D6-45C2-9B12-1C4C823B28F6}" destId="{30F39803-98A6-4682-8D7B-F38FF0A41C35}" srcOrd="1" destOrd="0" presId="urn:microsoft.com/office/officeart/2009/3/layout/HorizontalOrganizationChart"/>
    <dgm:cxn modelId="{1542994B-70AE-4B90-BAA2-59F0F2F92DC2}" srcId="{972972FD-E0D6-45C2-9B12-1C4C823B28F6}" destId="{4C043D49-256F-4F10-B1EF-4B1CABD85662}" srcOrd="6" destOrd="0" parTransId="{7766B74C-D76C-4216-BAEA-FFD134A3DCF4}" sibTransId="{E8FEA843-11B8-49B6-8EB5-AE481D9A0E03}"/>
    <dgm:cxn modelId="{07A2DF4F-2073-4F5A-BC78-9B454B447DC1}" type="presOf" srcId="{74033BDD-6B81-44CF-9F00-1DE0691567E6}" destId="{38D29624-B17E-4B1C-9B58-67E106A8212D}" srcOrd="0" destOrd="0" presId="urn:microsoft.com/office/officeart/2009/3/layout/HorizontalOrganizationChart"/>
    <dgm:cxn modelId="{D5888670-277B-424C-9F1A-8ADD2EA12B69}" srcId="{972972FD-E0D6-45C2-9B12-1C4C823B28F6}" destId="{EA9063BF-C385-4FCC-AA60-97DE9A6695B9}" srcOrd="4" destOrd="0" parTransId="{1918D30F-1CBD-4398-A61B-39ED5FE41384}" sibTransId="{A6720681-30BC-415B-A391-439D873483EB}"/>
    <dgm:cxn modelId="{8AC61852-8BB0-4F26-9059-DA0F40F55C6B}" type="presOf" srcId="{EA9063BF-C385-4FCC-AA60-97DE9A6695B9}" destId="{7B256EF4-D9A9-4071-9E74-18D972E56040}" srcOrd="0" destOrd="0" presId="urn:microsoft.com/office/officeart/2009/3/layout/HorizontalOrganizationChart"/>
    <dgm:cxn modelId="{FC7C0F77-71C3-4A5B-96B2-F378D35E4FCA}" srcId="{FF986D50-7337-4C79-9C3D-A00C9A5861F1}" destId="{972972FD-E0D6-45C2-9B12-1C4C823B28F6}" srcOrd="0" destOrd="0" parTransId="{695263CD-B42A-4EAB-B5D3-BAD0F8F8F59C}" sibTransId="{81776FD1-DEB2-4712-A661-C39F51417356}"/>
    <dgm:cxn modelId="{DD1A937A-E315-4DF5-9DBA-1283BF55C5BC}" type="presOf" srcId="{6266DF53-2EB6-4848-A236-F62C23B8C986}" destId="{271BE92D-1863-4B22-A8AB-C5863DF126AC}" srcOrd="1" destOrd="0" presId="urn:microsoft.com/office/officeart/2009/3/layout/HorizontalOrganizationChart"/>
    <dgm:cxn modelId="{1BC9955A-D5BC-4E75-963B-B1EF9CC195C3}" type="presOf" srcId="{4C043D49-256F-4F10-B1EF-4B1CABD85662}" destId="{1909AA8D-816D-4EF0-9C74-762E41C47109}" srcOrd="0" destOrd="0" presId="urn:microsoft.com/office/officeart/2009/3/layout/HorizontalOrganizationChart"/>
    <dgm:cxn modelId="{F9AD427F-1F81-45D6-8F6A-3E45AF4FF857}" type="presOf" srcId="{EA9063BF-C385-4FCC-AA60-97DE9A6695B9}" destId="{14FFCE5C-0C8F-4B69-9DBA-C63E995BB00C}" srcOrd="1" destOrd="0" presId="urn:microsoft.com/office/officeart/2009/3/layout/HorizontalOrganizationChart"/>
    <dgm:cxn modelId="{B430DB82-87FC-455C-BC7F-6C9A2105F83D}" type="presOf" srcId="{74033BDD-6B81-44CF-9F00-1DE0691567E6}" destId="{D1E5A54A-2844-4A0D-B117-3D57164D0D8D}" srcOrd="1" destOrd="0" presId="urn:microsoft.com/office/officeart/2009/3/layout/HorizontalOrganizationChart"/>
    <dgm:cxn modelId="{C4049291-588B-4016-BD24-08BE9A06302B}" type="presOf" srcId="{08EEA181-3AE4-4485-92BA-A9B269D3EBF0}" destId="{A031B182-AF1A-48AE-9ED8-FD8A97CA35D7}" srcOrd="0" destOrd="0" presId="urn:microsoft.com/office/officeart/2009/3/layout/HorizontalOrganizationChart"/>
    <dgm:cxn modelId="{0BC19197-B158-4B57-B317-34FC07FC4DC4}" srcId="{972972FD-E0D6-45C2-9B12-1C4C823B28F6}" destId="{3A73CA88-E7E5-41D7-B191-CEEAD19A607C}" srcOrd="1" destOrd="0" parTransId="{6C89EA05-3A02-40B0-A2FC-B1C400C065F7}" sibTransId="{4C5EAD97-8148-4E9D-BACF-906F283572D3}"/>
    <dgm:cxn modelId="{1DF7329E-0650-403A-B4F0-86254E92D9E4}" type="presOf" srcId="{1876B946-D5B9-49A5-9683-EBC92E21593E}" destId="{FE9C81A3-FBD3-477B-BF00-2485CE5FCA11}" srcOrd="0" destOrd="0" presId="urn:microsoft.com/office/officeart/2009/3/layout/HorizontalOrganizationChart"/>
    <dgm:cxn modelId="{F414A0AC-E17D-494C-B66B-C2FA4F5514C0}" type="presOf" srcId="{318EA8E5-7C52-402F-A872-516F34387AC3}" destId="{75373183-B734-49A9-979B-2FDC38151226}" srcOrd="1" destOrd="0" presId="urn:microsoft.com/office/officeart/2009/3/layout/HorizontalOrganizationChart"/>
    <dgm:cxn modelId="{7F1FC5B0-6213-4823-87E5-FBCC7FE85647}" type="presOf" srcId="{34EEDFC5-52E9-46E8-8677-8B26D550E733}" destId="{EA36DE3E-9972-4B52-A127-D517A1C5D3E7}" srcOrd="0" destOrd="0" presId="urn:microsoft.com/office/officeart/2009/3/layout/HorizontalOrganizationChart"/>
    <dgm:cxn modelId="{BEB7D5B1-EC43-425A-95F4-29481DEB6773}" type="presOf" srcId="{3DC8A990-2100-4984-917C-5DA254B0EBC1}" destId="{860C2E13-3908-4BF2-A06B-19CD0C136061}" srcOrd="0" destOrd="0" presId="urn:microsoft.com/office/officeart/2009/3/layout/HorizontalOrganizationChart"/>
    <dgm:cxn modelId="{0E116CB6-7A74-44AF-8AD1-7AA5D0A2EFDC}" type="presOf" srcId="{FF986D50-7337-4C79-9C3D-A00C9A5861F1}" destId="{88353401-40A8-4A34-8ABA-AEE573730DC2}" srcOrd="0" destOrd="0" presId="urn:microsoft.com/office/officeart/2009/3/layout/HorizontalOrganizationChart"/>
    <dgm:cxn modelId="{2A2553BE-ABA0-43F1-867A-907A621B1916}" type="presOf" srcId="{FB98121A-AC47-4B84-BC4E-356C06A91A32}" destId="{3FCE982C-938B-4D2D-AE2B-F2F6B81CBCDF}" srcOrd="0" destOrd="0" presId="urn:microsoft.com/office/officeart/2009/3/layout/HorizontalOrganizationChart"/>
    <dgm:cxn modelId="{8004B5C5-EE61-4765-B102-6D7C1AA2259B}" type="presOf" srcId="{6C89EA05-3A02-40B0-A2FC-B1C400C065F7}" destId="{6151501A-BDCC-44E6-8BA1-87484ECFD1BE}" srcOrd="0" destOrd="0" presId="urn:microsoft.com/office/officeart/2009/3/layout/HorizontalOrganizationChart"/>
    <dgm:cxn modelId="{CF6FD5CE-ECF8-4A86-9A79-E45096CBA88F}" type="presOf" srcId="{318EA8E5-7C52-402F-A872-516F34387AC3}" destId="{337F1642-6EFE-4BB0-88B5-7318AF0456BC}" srcOrd="0" destOrd="0" presId="urn:microsoft.com/office/officeart/2009/3/layout/HorizontalOrganizationChart"/>
    <dgm:cxn modelId="{037BD0D2-552D-488F-977E-F7944794906A}" type="presOf" srcId="{6266DF53-2EB6-4848-A236-F62C23B8C986}" destId="{D8A2A64B-67E0-405F-B4A7-71125DFBE520}" srcOrd="0" destOrd="0" presId="urn:microsoft.com/office/officeart/2009/3/layout/HorizontalOrganizationChart"/>
    <dgm:cxn modelId="{42764AD4-0B89-46A2-B48A-2CA74EB92CAE}" type="presOf" srcId="{08EEA181-3AE4-4485-92BA-A9B269D3EBF0}" destId="{7B2D266C-049D-4E29-B612-DFAFBFD092A8}" srcOrd="1" destOrd="0" presId="urn:microsoft.com/office/officeart/2009/3/layout/HorizontalOrganizationChart"/>
    <dgm:cxn modelId="{C1A321DE-901A-4D12-AA88-D4672FA899CA}" type="presOf" srcId="{4C043D49-256F-4F10-B1EF-4B1CABD85662}" destId="{9F5D0C8A-A6AF-4144-9580-E3C84E0F185D}" srcOrd="1" destOrd="0" presId="urn:microsoft.com/office/officeart/2009/3/layout/HorizontalOrganizationChart"/>
    <dgm:cxn modelId="{34CD82E3-E930-4945-8E91-0AB862145182}" srcId="{972972FD-E0D6-45C2-9B12-1C4C823B28F6}" destId="{3FA52097-8871-441D-A4FC-9BA4EA8DEF26}" srcOrd="0" destOrd="0" parTransId="{DD09CE22-3BC0-4109-9294-86DED2115C23}" sibTransId="{73512141-67E5-4DC7-B0F1-88216F82DF7C}"/>
    <dgm:cxn modelId="{D403F4E6-D3E7-46B5-8142-4B1BE1946D63}" type="presOf" srcId="{34EEDFC5-52E9-46E8-8677-8B26D550E733}" destId="{C1B2E858-9BAB-4669-A1B7-BEFE410186BE}" srcOrd="1" destOrd="0" presId="urn:microsoft.com/office/officeart/2009/3/layout/HorizontalOrganizationChart"/>
    <dgm:cxn modelId="{066A86F2-F77F-4F67-8F92-C37EB8EA7BC2}" type="presOf" srcId="{3A73CA88-E7E5-41D7-B191-CEEAD19A607C}" destId="{AA28CB2E-FB3B-495E-88F2-83DD0D84C286}" srcOrd="0" destOrd="0" presId="urn:microsoft.com/office/officeart/2009/3/layout/HorizontalOrganizationChart"/>
    <dgm:cxn modelId="{A7197EFD-0833-4AB0-88B2-9FEACA407324}" type="presOf" srcId="{3A73CA88-E7E5-41D7-B191-CEEAD19A607C}" destId="{8BFD980D-BACA-4C82-BC95-9102C88ED185}" srcOrd="1" destOrd="0" presId="urn:microsoft.com/office/officeart/2009/3/layout/HorizontalOrganizationChart"/>
    <dgm:cxn modelId="{D2C82CFE-D875-4C0E-A1A0-8A4F57A53090}" srcId="{972972FD-E0D6-45C2-9B12-1C4C823B28F6}" destId="{34EEDFC5-52E9-46E8-8677-8B26D550E733}" srcOrd="5" destOrd="0" parTransId="{1876B946-D5B9-49A5-9683-EBC92E21593E}" sibTransId="{F52779F8-827E-4691-812A-DA53BEA40194}"/>
    <dgm:cxn modelId="{6D7DB9E8-18AC-466E-B574-80EC1503C063}" type="presParOf" srcId="{88353401-40A8-4A34-8ABA-AEE573730DC2}" destId="{06F4D726-A7D8-4913-AFAE-E2585C8F9FC1}" srcOrd="0" destOrd="0" presId="urn:microsoft.com/office/officeart/2009/3/layout/HorizontalOrganizationChart"/>
    <dgm:cxn modelId="{6E9B75AA-3AF7-4D63-B495-8CD1FBE9285A}" type="presParOf" srcId="{06F4D726-A7D8-4913-AFAE-E2585C8F9FC1}" destId="{CE99FE7D-3462-4EF9-A368-8BFFDCD32753}" srcOrd="0" destOrd="0" presId="urn:microsoft.com/office/officeart/2009/3/layout/HorizontalOrganizationChart"/>
    <dgm:cxn modelId="{AFD76ED6-9EC1-40A3-91DB-8C0B26FBBB42}" type="presParOf" srcId="{CE99FE7D-3462-4EF9-A368-8BFFDCD32753}" destId="{984295DE-02AB-4CFD-B2D2-7390DB32B389}" srcOrd="0" destOrd="0" presId="urn:microsoft.com/office/officeart/2009/3/layout/HorizontalOrganizationChart"/>
    <dgm:cxn modelId="{3649D2DC-AB3E-421F-94EB-7D005E518516}" type="presParOf" srcId="{CE99FE7D-3462-4EF9-A368-8BFFDCD32753}" destId="{30F39803-98A6-4682-8D7B-F38FF0A41C35}" srcOrd="1" destOrd="0" presId="urn:microsoft.com/office/officeart/2009/3/layout/HorizontalOrganizationChart"/>
    <dgm:cxn modelId="{81D3FA48-8946-4360-A025-3602D75E08EC}" type="presParOf" srcId="{06F4D726-A7D8-4913-AFAE-E2585C8F9FC1}" destId="{4E568CCE-B8A9-4BBE-AE85-3682FC4D3FE7}" srcOrd="1" destOrd="0" presId="urn:microsoft.com/office/officeart/2009/3/layout/HorizontalOrganizationChart"/>
    <dgm:cxn modelId="{8F1DA08A-A7A1-4173-92F8-7A2F2A4502D1}" type="presParOf" srcId="{4E568CCE-B8A9-4BBE-AE85-3682FC4D3FE7}" destId="{95271BDB-B1D4-4B17-96C7-20B9D5CA12CB}" srcOrd="0" destOrd="0" presId="urn:microsoft.com/office/officeart/2009/3/layout/HorizontalOrganizationChart"/>
    <dgm:cxn modelId="{061FAC2D-749B-4D60-8C7D-FF4CE4C4A731}" type="presParOf" srcId="{4E568CCE-B8A9-4BBE-AE85-3682FC4D3FE7}" destId="{FCA597B3-894D-4919-8A57-7F855E0FD396}" srcOrd="1" destOrd="0" presId="urn:microsoft.com/office/officeart/2009/3/layout/HorizontalOrganizationChart"/>
    <dgm:cxn modelId="{A65D99EA-A894-4526-BF1E-5DB5DA2E16B2}" type="presParOf" srcId="{FCA597B3-894D-4919-8A57-7F855E0FD396}" destId="{9CDD8223-85A5-4476-8227-EDD2049DA561}" srcOrd="0" destOrd="0" presId="urn:microsoft.com/office/officeart/2009/3/layout/HorizontalOrganizationChart"/>
    <dgm:cxn modelId="{DB41D6B9-C3A2-4A91-A714-9E51748B0CE8}" type="presParOf" srcId="{9CDD8223-85A5-4476-8227-EDD2049DA561}" destId="{A031B182-AF1A-48AE-9ED8-FD8A97CA35D7}" srcOrd="0" destOrd="0" presId="urn:microsoft.com/office/officeart/2009/3/layout/HorizontalOrganizationChart"/>
    <dgm:cxn modelId="{ACC69537-E2C5-4D10-A8F3-033AD1468BF7}" type="presParOf" srcId="{9CDD8223-85A5-4476-8227-EDD2049DA561}" destId="{7B2D266C-049D-4E29-B612-DFAFBFD092A8}" srcOrd="1" destOrd="0" presId="urn:microsoft.com/office/officeart/2009/3/layout/HorizontalOrganizationChart"/>
    <dgm:cxn modelId="{B9688B08-DC58-4444-87C5-D15D90CF09F6}" type="presParOf" srcId="{FCA597B3-894D-4919-8A57-7F855E0FD396}" destId="{8D1ACE4F-F746-4483-8B72-CA87519A8126}" srcOrd="1" destOrd="0" presId="urn:microsoft.com/office/officeart/2009/3/layout/HorizontalOrganizationChart"/>
    <dgm:cxn modelId="{367670D4-2B2A-4560-94EF-4BFCF73EE686}" type="presParOf" srcId="{FCA597B3-894D-4919-8A57-7F855E0FD396}" destId="{F1CA29A3-C4A2-4809-B2B8-A7BFAD51E094}" srcOrd="2" destOrd="0" presId="urn:microsoft.com/office/officeart/2009/3/layout/HorizontalOrganizationChart"/>
    <dgm:cxn modelId="{BA8F218D-8403-4595-9151-754666EA60F6}" type="presParOf" srcId="{4E568CCE-B8A9-4BBE-AE85-3682FC4D3FE7}" destId="{860C2E13-3908-4BF2-A06B-19CD0C136061}" srcOrd="2" destOrd="0" presId="urn:microsoft.com/office/officeart/2009/3/layout/HorizontalOrganizationChart"/>
    <dgm:cxn modelId="{EC1B7CB6-2217-4B6A-AAC0-7C41C6370BAE}" type="presParOf" srcId="{4E568CCE-B8A9-4BBE-AE85-3682FC4D3FE7}" destId="{7B422670-22D1-40AF-8935-5BCE0D006101}" srcOrd="3" destOrd="0" presId="urn:microsoft.com/office/officeart/2009/3/layout/HorizontalOrganizationChart"/>
    <dgm:cxn modelId="{6D47592E-57C1-43E1-A64D-DC279AC4498B}" type="presParOf" srcId="{7B422670-22D1-40AF-8935-5BCE0D006101}" destId="{43C9C2F0-55EF-483A-A616-C996636CAE58}" srcOrd="0" destOrd="0" presId="urn:microsoft.com/office/officeart/2009/3/layout/HorizontalOrganizationChart"/>
    <dgm:cxn modelId="{EA0EE17D-49E8-4AAD-96AE-DB025320DDE3}" type="presParOf" srcId="{43C9C2F0-55EF-483A-A616-C996636CAE58}" destId="{38D29624-B17E-4B1C-9B58-67E106A8212D}" srcOrd="0" destOrd="0" presId="urn:microsoft.com/office/officeart/2009/3/layout/HorizontalOrganizationChart"/>
    <dgm:cxn modelId="{9AE913EB-83C7-4976-B27A-E4A03A37B661}" type="presParOf" srcId="{43C9C2F0-55EF-483A-A616-C996636CAE58}" destId="{D1E5A54A-2844-4A0D-B117-3D57164D0D8D}" srcOrd="1" destOrd="0" presId="urn:microsoft.com/office/officeart/2009/3/layout/HorizontalOrganizationChart"/>
    <dgm:cxn modelId="{FF6D3821-26F9-4332-AD1F-5DDB3E87F14D}" type="presParOf" srcId="{7B422670-22D1-40AF-8935-5BCE0D006101}" destId="{6AB8704F-4D4C-4855-9D82-EEFF24B863E8}" srcOrd="1" destOrd="0" presId="urn:microsoft.com/office/officeart/2009/3/layout/HorizontalOrganizationChart"/>
    <dgm:cxn modelId="{9203B833-16F0-4D1E-8845-9820DE5304E8}" type="presParOf" srcId="{7B422670-22D1-40AF-8935-5BCE0D006101}" destId="{8A4AB253-3B57-42E8-899D-A216A686E669}" srcOrd="2" destOrd="0" presId="urn:microsoft.com/office/officeart/2009/3/layout/HorizontalOrganizationChart"/>
    <dgm:cxn modelId="{14690588-CB67-4AB4-9179-0A267A854B9A}" type="presParOf" srcId="{4E568CCE-B8A9-4BBE-AE85-3682FC4D3FE7}" destId="{07FDB34E-3BE7-4A7B-A6B5-5D69B8084FC1}" srcOrd="4" destOrd="0" presId="urn:microsoft.com/office/officeart/2009/3/layout/HorizontalOrganizationChart"/>
    <dgm:cxn modelId="{BE48B1DF-C910-41C8-8114-9565382A5F8D}" type="presParOf" srcId="{4E568CCE-B8A9-4BBE-AE85-3682FC4D3FE7}" destId="{3985C0E4-7E0E-4A65-B2AD-B770A0EDFF8F}" srcOrd="5" destOrd="0" presId="urn:microsoft.com/office/officeart/2009/3/layout/HorizontalOrganizationChart"/>
    <dgm:cxn modelId="{35C5F150-50F5-45B8-B032-2B2201AD7386}" type="presParOf" srcId="{3985C0E4-7E0E-4A65-B2AD-B770A0EDFF8F}" destId="{055C75BD-53C7-4FA3-A58B-C5D7E382478E}" srcOrd="0" destOrd="0" presId="urn:microsoft.com/office/officeart/2009/3/layout/HorizontalOrganizationChart"/>
    <dgm:cxn modelId="{80010D01-2B7D-4E9A-87E0-1C9723F1F9EC}" type="presParOf" srcId="{055C75BD-53C7-4FA3-A58B-C5D7E382478E}" destId="{7B256EF4-D9A9-4071-9E74-18D972E56040}" srcOrd="0" destOrd="0" presId="urn:microsoft.com/office/officeart/2009/3/layout/HorizontalOrganizationChart"/>
    <dgm:cxn modelId="{35666AFF-96CC-4DC5-AC3E-F44F2B4A2CF5}" type="presParOf" srcId="{055C75BD-53C7-4FA3-A58B-C5D7E382478E}" destId="{14FFCE5C-0C8F-4B69-9DBA-C63E995BB00C}" srcOrd="1" destOrd="0" presId="urn:microsoft.com/office/officeart/2009/3/layout/HorizontalOrganizationChart"/>
    <dgm:cxn modelId="{05AAB581-381F-42E4-BC5A-4D07949367E1}" type="presParOf" srcId="{3985C0E4-7E0E-4A65-B2AD-B770A0EDFF8F}" destId="{A83F24C4-2F25-462E-8DD8-E30C34EDB8D1}" srcOrd="1" destOrd="0" presId="urn:microsoft.com/office/officeart/2009/3/layout/HorizontalOrganizationChart"/>
    <dgm:cxn modelId="{0C7C1ECA-8806-426C-AB02-F702F7E5048D}" type="presParOf" srcId="{3985C0E4-7E0E-4A65-B2AD-B770A0EDFF8F}" destId="{E0B5FA9D-763E-4846-B38A-8194E1A524CC}" srcOrd="2" destOrd="0" presId="urn:microsoft.com/office/officeart/2009/3/layout/HorizontalOrganizationChart"/>
    <dgm:cxn modelId="{A7036ADD-B6D1-47AA-AE14-D9AAF58B5EE7}" type="presParOf" srcId="{4E568CCE-B8A9-4BBE-AE85-3682FC4D3FE7}" destId="{FE9C81A3-FBD3-477B-BF00-2485CE5FCA11}" srcOrd="6" destOrd="0" presId="urn:microsoft.com/office/officeart/2009/3/layout/HorizontalOrganizationChart"/>
    <dgm:cxn modelId="{699C051B-E4C9-40D2-AEA1-E4138782406C}" type="presParOf" srcId="{4E568CCE-B8A9-4BBE-AE85-3682FC4D3FE7}" destId="{DAE98369-1703-4702-B04C-65E11D3B7ED3}" srcOrd="7" destOrd="0" presId="urn:microsoft.com/office/officeart/2009/3/layout/HorizontalOrganizationChart"/>
    <dgm:cxn modelId="{2C180732-24A3-4DFE-B989-F2E6D8919216}" type="presParOf" srcId="{DAE98369-1703-4702-B04C-65E11D3B7ED3}" destId="{7CF7D6D8-8B33-4145-B674-FE572F9D4DD4}" srcOrd="0" destOrd="0" presId="urn:microsoft.com/office/officeart/2009/3/layout/HorizontalOrganizationChart"/>
    <dgm:cxn modelId="{EBB9A935-3D8B-44ED-802C-6A89669B29EF}" type="presParOf" srcId="{7CF7D6D8-8B33-4145-B674-FE572F9D4DD4}" destId="{EA36DE3E-9972-4B52-A127-D517A1C5D3E7}" srcOrd="0" destOrd="0" presId="urn:microsoft.com/office/officeart/2009/3/layout/HorizontalOrganizationChart"/>
    <dgm:cxn modelId="{B8443822-CEBB-4334-9F70-FDACD99C29A1}" type="presParOf" srcId="{7CF7D6D8-8B33-4145-B674-FE572F9D4DD4}" destId="{C1B2E858-9BAB-4669-A1B7-BEFE410186BE}" srcOrd="1" destOrd="0" presId="urn:microsoft.com/office/officeart/2009/3/layout/HorizontalOrganizationChart"/>
    <dgm:cxn modelId="{23B840FA-DCA5-4F75-A2E1-CA2B83A1C161}" type="presParOf" srcId="{DAE98369-1703-4702-B04C-65E11D3B7ED3}" destId="{8E437889-C689-46AD-BE98-815CAF80F67F}" srcOrd="1" destOrd="0" presId="urn:microsoft.com/office/officeart/2009/3/layout/HorizontalOrganizationChart"/>
    <dgm:cxn modelId="{6A81A747-057A-4EA7-9FDC-34749247ECFC}" type="presParOf" srcId="{DAE98369-1703-4702-B04C-65E11D3B7ED3}" destId="{3646F203-221D-4DB1-BB61-26FB6A41D6BB}" srcOrd="2" destOrd="0" presId="urn:microsoft.com/office/officeart/2009/3/layout/HorizontalOrganizationChart"/>
    <dgm:cxn modelId="{26628C68-9A34-4AC6-8317-4AE3D8C3DC62}" type="presParOf" srcId="{4E568CCE-B8A9-4BBE-AE85-3682FC4D3FE7}" destId="{4D725B4A-F653-44C3-A636-72F2E9D0983C}" srcOrd="8" destOrd="0" presId="urn:microsoft.com/office/officeart/2009/3/layout/HorizontalOrganizationChart"/>
    <dgm:cxn modelId="{4077DA99-612D-4699-8AAC-8A1DCCAEE7C7}" type="presParOf" srcId="{4E568CCE-B8A9-4BBE-AE85-3682FC4D3FE7}" destId="{92565895-F516-4086-ADA3-5F81D3789687}" srcOrd="9" destOrd="0" presId="urn:microsoft.com/office/officeart/2009/3/layout/HorizontalOrganizationChart"/>
    <dgm:cxn modelId="{17D67586-36CE-495F-9BC6-39EFF8FB003E}" type="presParOf" srcId="{92565895-F516-4086-ADA3-5F81D3789687}" destId="{3B33F504-8808-4E94-9814-C0A60232F154}" srcOrd="0" destOrd="0" presId="urn:microsoft.com/office/officeart/2009/3/layout/HorizontalOrganizationChart"/>
    <dgm:cxn modelId="{0B247E07-D46F-4A41-BD44-E54573A17B38}" type="presParOf" srcId="{3B33F504-8808-4E94-9814-C0A60232F154}" destId="{1909AA8D-816D-4EF0-9C74-762E41C47109}" srcOrd="0" destOrd="0" presId="urn:microsoft.com/office/officeart/2009/3/layout/HorizontalOrganizationChart"/>
    <dgm:cxn modelId="{F6AFFAC1-16AA-4534-B12B-721ED1BE1208}" type="presParOf" srcId="{3B33F504-8808-4E94-9814-C0A60232F154}" destId="{9F5D0C8A-A6AF-4144-9580-E3C84E0F185D}" srcOrd="1" destOrd="0" presId="urn:microsoft.com/office/officeart/2009/3/layout/HorizontalOrganizationChart"/>
    <dgm:cxn modelId="{878DDE4D-C2AA-4610-85C8-3B2813A2DBC5}" type="presParOf" srcId="{92565895-F516-4086-ADA3-5F81D3789687}" destId="{AFF48B0D-4713-46E5-A00E-F6ED1E114C7A}" srcOrd="1" destOrd="0" presId="urn:microsoft.com/office/officeart/2009/3/layout/HorizontalOrganizationChart"/>
    <dgm:cxn modelId="{43AFE186-C711-49EE-BED0-07E3A8DAE250}" type="presParOf" srcId="{92565895-F516-4086-ADA3-5F81D3789687}" destId="{E9E35DD5-F6B6-4DAA-838E-92342EEC795C}" srcOrd="2" destOrd="0" presId="urn:microsoft.com/office/officeart/2009/3/layout/HorizontalOrganizationChart"/>
    <dgm:cxn modelId="{7E03075C-A224-4073-AB86-39169F123B68}" type="presParOf" srcId="{06F4D726-A7D8-4913-AFAE-E2585C8F9FC1}" destId="{DAC898D8-9140-4033-A192-214A06D20C75}" srcOrd="2" destOrd="0" presId="urn:microsoft.com/office/officeart/2009/3/layout/HorizontalOrganizationChart"/>
    <dgm:cxn modelId="{2A366F51-60F3-40EF-BBA4-6412A3EFA9EF}" type="presParOf" srcId="{DAC898D8-9140-4033-A192-214A06D20C75}" destId="{97468C52-B191-41A3-881E-4EEBCD218633}" srcOrd="0" destOrd="0" presId="urn:microsoft.com/office/officeart/2009/3/layout/HorizontalOrganizationChart"/>
    <dgm:cxn modelId="{2DBB9C24-E1C4-4697-AB6D-3B48E3769D5F}" type="presParOf" srcId="{DAC898D8-9140-4033-A192-214A06D20C75}" destId="{0415906F-C357-45D5-9F4C-3409595E0F0E}" srcOrd="1" destOrd="0" presId="urn:microsoft.com/office/officeart/2009/3/layout/HorizontalOrganizationChart"/>
    <dgm:cxn modelId="{D9B17101-C3A2-499D-A398-67DFEE18D938}" type="presParOf" srcId="{0415906F-C357-45D5-9F4C-3409595E0F0E}" destId="{B968503E-E1CF-4424-91CC-0BB264268D94}" srcOrd="0" destOrd="0" presId="urn:microsoft.com/office/officeart/2009/3/layout/HorizontalOrganizationChart"/>
    <dgm:cxn modelId="{859FCB93-48E9-4C7C-8F18-0761CE1011D9}" type="presParOf" srcId="{B968503E-E1CF-4424-91CC-0BB264268D94}" destId="{076D88FB-0D6B-463D-A6B8-3FAA115C2843}" srcOrd="0" destOrd="0" presId="urn:microsoft.com/office/officeart/2009/3/layout/HorizontalOrganizationChart"/>
    <dgm:cxn modelId="{23C6E5F3-B3C1-4BDE-B4E8-4F30FB30811B}" type="presParOf" srcId="{B968503E-E1CF-4424-91CC-0BB264268D94}" destId="{1E9B443B-9135-4C00-A34F-3C029585942B}" srcOrd="1" destOrd="0" presId="urn:microsoft.com/office/officeart/2009/3/layout/HorizontalOrganizationChart"/>
    <dgm:cxn modelId="{CCA4D3DC-BFCF-4BBF-825F-46ECA5DA2A92}" type="presParOf" srcId="{0415906F-C357-45D5-9F4C-3409595E0F0E}" destId="{72AE0D99-0B73-4B97-B3BA-A0AED8022145}" srcOrd="1" destOrd="0" presId="urn:microsoft.com/office/officeart/2009/3/layout/HorizontalOrganizationChart"/>
    <dgm:cxn modelId="{7ADFBD86-E84E-41B2-ABE3-B35D3897923C}" type="presParOf" srcId="{72AE0D99-0B73-4B97-B3BA-A0AED8022145}" destId="{D029C4A4-8FD6-46A3-ABA4-6A27849F2D89}" srcOrd="0" destOrd="0" presId="urn:microsoft.com/office/officeart/2009/3/layout/HorizontalOrganizationChart"/>
    <dgm:cxn modelId="{8F779B6E-DD33-4923-A490-FC3300A590B5}" type="presParOf" srcId="{72AE0D99-0B73-4B97-B3BA-A0AED8022145}" destId="{B19AED51-5107-4794-815B-3F796932C723}" srcOrd="1" destOrd="0" presId="urn:microsoft.com/office/officeart/2009/3/layout/HorizontalOrganizationChart"/>
    <dgm:cxn modelId="{216420F2-5A72-4124-BCB9-3117ADF01BF3}" type="presParOf" srcId="{B19AED51-5107-4794-815B-3F796932C723}" destId="{AADC9A8D-C7C3-439D-BCDB-23913AE26FDB}" srcOrd="0" destOrd="0" presId="urn:microsoft.com/office/officeart/2009/3/layout/HorizontalOrganizationChart"/>
    <dgm:cxn modelId="{0DF9D6AB-5F36-40D7-8F1A-3985A8A93CFE}" type="presParOf" srcId="{AADC9A8D-C7C3-439D-BCDB-23913AE26FDB}" destId="{337F1642-6EFE-4BB0-88B5-7318AF0456BC}" srcOrd="0" destOrd="0" presId="urn:microsoft.com/office/officeart/2009/3/layout/HorizontalOrganizationChart"/>
    <dgm:cxn modelId="{22AC670D-EBFA-41E6-A455-4708438AA869}" type="presParOf" srcId="{AADC9A8D-C7C3-439D-BCDB-23913AE26FDB}" destId="{75373183-B734-49A9-979B-2FDC38151226}" srcOrd="1" destOrd="0" presId="urn:microsoft.com/office/officeart/2009/3/layout/HorizontalOrganizationChart"/>
    <dgm:cxn modelId="{A5DAE11C-6B91-4F86-95ED-1EB91CD8AB37}" type="presParOf" srcId="{B19AED51-5107-4794-815B-3F796932C723}" destId="{02DC2DDA-7B98-429B-81A1-F097214A528E}" srcOrd="1" destOrd="0" presId="urn:microsoft.com/office/officeart/2009/3/layout/HorizontalOrganizationChart"/>
    <dgm:cxn modelId="{051CC7F3-52BF-467B-BAD1-53E8F0AC6806}" type="presParOf" srcId="{B19AED51-5107-4794-815B-3F796932C723}" destId="{334779C8-D86B-4A21-A45F-6EA9AC65FCC6}" srcOrd="2" destOrd="0" presId="urn:microsoft.com/office/officeart/2009/3/layout/HorizontalOrganizationChart"/>
    <dgm:cxn modelId="{083851E3-AECB-46E6-9BDF-E09572DAC11F}" type="presParOf" srcId="{72AE0D99-0B73-4B97-B3BA-A0AED8022145}" destId="{3FCE982C-938B-4D2D-AE2B-F2F6B81CBCDF}" srcOrd="2" destOrd="0" presId="urn:microsoft.com/office/officeart/2009/3/layout/HorizontalOrganizationChart"/>
    <dgm:cxn modelId="{231E5368-47A3-418F-8B8B-E483D5E56F53}" type="presParOf" srcId="{72AE0D99-0B73-4B97-B3BA-A0AED8022145}" destId="{46A22C9E-AFC1-414D-BA6F-8839BA06A787}" srcOrd="3" destOrd="0" presId="urn:microsoft.com/office/officeart/2009/3/layout/HorizontalOrganizationChart"/>
    <dgm:cxn modelId="{E0BF9BAF-2E4F-41BC-9731-CC6992CB081D}" type="presParOf" srcId="{46A22C9E-AFC1-414D-BA6F-8839BA06A787}" destId="{1627EDC6-81D7-49BC-86B3-334C0F2ABB04}" srcOrd="0" destOrd="0" presId="urn:microsoft.com/office/officeart/2009/3/layout/HorizontalOrganizationChart"/>
    <dgm:cxn modelId="{E41B4B49-BC3D-4047-BF95-2AF1806C81C5}" type="presParOf" srcId="{1627EDC6-81D7-49BC-86B3-334C0F2ABB04}" destId="{D8A2A64B-67E0-405F-B4A7-71125DFBE520}" srcOrd="0" destOrd="0" presId="urn:microsoft.com/office/officeart/2009/3/layout/HorizontalOrganizationChart"/>
    <dgm:cxn modelId="{EAB06FF6-B0E5-445D-AD32-062BD4A92EFF}" type="presParOf" srcId="{1627EDC6-81D7-49BC-86B3-334C0F2ABB04}" destId="{271BE92D-1863-4B22-A8AB-C5863DF126AC}" srcOrd="1" destOrd="0" presId="urn:microsoft.com/office/officeart/2009/3/layout/HorizontalOrganizationChart"/>
    <dgm:cxn modelId="{4BD96DD2-1556-4D81-9FC7-DB675ED09035}" type="presParOf" srcId="{46A22C9E-AFC1-414D-BA6F-8839BA06A787}" destId="{569183E2-C56A-4953-8C09-429C8112898C}" srcOrd="1" destOrd="0" presId="urn:microsoft.com/office/officeart/2009/3/layout/HorizontalOrganizationChart"/>
    <dgm:cxn modelId="{C5384F3C-02E9-46DA-832B-3B9305D98110}" type="presParOf" srcId="{46A22C9E-AFC1-414D-BA6F-8839BA06A787}" destId="{D81E7EA2-ABF7-446D-9480-336AD948ED3F}" srcOrd="2" destOrd="0" presId="urn:microsoft.com/office/officeart/2009/3/layout/HorizontalOrganizationChart"/>
    <dgm:cxn modelId="{10A2E19F-0B32-4BC3-8B03-C48BD916C18B}" type="presParOf" srcId="{0415906F-C357-45D5-9F4C-3409595E0F0E}" destId="{65A0FDAF-F671-41EE-A5EF-4EF49A34EA79}" srcOrd="2" destOrd="0" presId="urn:microsoft.com/office/officeart/2009/3/layout/HorizontalOrganizationChart"/>
    <dgm:cxn modelId="{A8CCA369-7BBC-4B3B-B7A4-1B1257AA6792}" type="presParOf" srcId="{DAC898D8-9140-4033-A192-214A06D20C75}" destId="{6151501A-BDCC-44E6-8BA1-87484ECFD1BE}" srcOrd="2" destOrd="0" presId="urn:microsoft.com/office/officeart/2009/3/layout/HorizontalOrganizationChart"/>
    <dgm:cxn modelId="{1A1A7AFB-2206-48B5-A78E-5594353A6332}" type="presParOf" srcId="{DAC898D8-9140-4033-A192-214A06D20C75}" destId="{5D8D1075-78CB-4D51-839B-246DBA55FEF8}" srcOrd="3" destOrd="0" presId="urn:microsoft.com/office/officeart/2009/3/layout/HorizontalOrganizationChart"/>
    <dgm:cxn modelId="{55547157-460D-423D-8002-BDBEF3993E6C}" type="presParOf" srcId="{5D8D1075-78CB-4D51-839B-246DBA55FEF8}" destId="{2BA07CEB-6502-444E-8C4C-B44AEA45AB8D}" srcOrd="0" destOrd="0" presId="urn:microsoft.com/office/officeart/2009/3/layout/HorizontalOrganizationChart"/>
    <dgm:cxn modelId="{E8D14642-3FB0-4B5E-A465-686B5189CE3E}" type="presParOf" srcId="{2BA07CEB-6502-444E-8C4C-B44AEA45AB8D}" destId="{AA28CB2E-FB3B-495E-88F2-83DD0D84C286}" srcOrd="0" destOrd="0" presId="urn:microsoft.com/office/officeart/2009/3/layout/HorizontalOrganizationChart"/>
    <dgm:cxn modelId="{29FD569F-324A-4E81-BF0D-D4624B45F921}" type="presParOf" srcId="{2BA07CEB-6502-444E-8C4C-B44AEA45AB8D}" destId="{8BFD980D-BACA-4C82-BC95-9102C88ED185}" srcOrd="1" destOrd="0" presId="urn:microsoft.com/office/officeart/2009/3/layout/HorizontalOrganizationChart"/>
    <dgm:cxn modelId="{AB6D7A01-64ED-4787-A253-74E92917941B}" type="presParOf" srcId="{5D8D1075-78CB-4D51-839B-246DBA55FEF8}" destId="{09AC2A2F-EFB5-4D6D-B782-39A409D7A77B}" srcOrd="1" destOrd="0" presId="urn:microsoft.com/office/officeart/2009/3/layout/HorizontalOrganizationChart"/>
    <dgm:cxn modelId="{91BE1442-34CC-4C4F-805C-5B13ADF3C386}" type="presParOf" srcId="{5D8D1075-78CB-4D51-839B-246DBA55FEF8}" destId="{F109BBBF-5DB7-46FA-BFB9-7FB6426C8352}" srcOrd="2" destOrd="0" presId="urn:microsoft.com/office/officeart/2009/3/layout/Horizontal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4FB52461-33C5-4D1B-8802-AB058531F1D7}" type="doc">
      <dgm:prSet loTypeId="urn:microsoft.com/office/officeart/2005/8/layout/vList2" loCatId="list" qsTypeId="urn:microsoft.com/office/officeart/2005/8/quickstyle/simple1" qsCatId="simple" csTypeId="urn:microsoft.com/office/officeart/2005/8/colors/accent1_2" csCatId="accent1" phldr="1"/>
      <dgm:spPr/>
      <dgm:t>
        <a:bodyPr/>
        <a:lstStyle/>
        <a:p>
          <a:pPr rtl="1"/>
          <a:endParaRPr lang="ar-EG"/>
        </a:p>
      </dgm:t>
    </dgm:pt>
    <dgm:pt modelId="{05F0664A-4118-4499-A5F4-5F23B68B29CD}">
      <dgm:prSet>
        <dgm:style>
          <a:lnRef idx="2">
            <a:schemeClr val="dk1"/>
          </a:lnRef>
          <a:fillRef idx="1">
            <a:schemeClr val="lt1"/>
          </a:fillRef>
          <a:effectRef idx="0">
            <a:schemeClr val="dk1"/>
          </a:effectRef>
          <a:fontRef idx="minor">
            <a:schemeClr val="dk1"/>
          </a:fontRef>
        </dgm:style>
      </dgm:prSet>
      <dgm:spPr>
        <a:ln>
          <a:solidFill>
            <a:schemeClr val="accent1"/>
          </a:solidFill>
        </a:ln>
      </dgm:spPr>
      <dgm:t>
        <a:bodyPr/>
        <a:lstStyle/>
        <a:p>
          <a:pPr rtl="1"/>
          <a:r>
            <a:rPr lang="ar-EG" b="1" u="sng" dirty="0">
              <a:solidFill>
                <a:schemeClr val="accent1"/>
              </a:solidFill>
            </a:rPr>
            <a:t>أخطاء المعاينة : </a:t>
          </a:r>
          <a:r>
            <a:rPr lang="ar-EG" dirty="0"/>
            <a:t>هي الفرق بين التقدير الذي يتم الحصول عليه من العينة والقيمة الحقيقية ( معلمة المجتمع) ، والتي يتم الحصول عليها بالحصر الشامل . </a:t>
          </a:r>
        </a:p>
      </dgm:t>
    </dgm:pt>
    <dgm:pt modelId="{7F2315C0-67E3-471B-AEB3-877C6F20B10D}" type="parTrans" cxnId="{3552EF7F-B34E-4F26-A635-DDB729975609}">
      <dgm:prSet/>
      <dgm:spPr/>
      <dgm:t>
        <a:bodyPr/>
        <a:lstStyle/>
        <a:p>
          <a:pPr rtl="1"/>
          <a:endParaRPr lang="ar-EG"/>
        </a:p>
      </dgm:t>
    </dgm:pt>
    <dgm:pt modelId="{8EFD90A2-D36D-4820-B1A0-CFDB5DB743B2}" type="sibTrans" cxnId="{3552EF7F-B34E-4F26-A635-DDB729975609}">
      <dgm:prSet/>
      <dgm:spPr/>
      <dgm:t>
        <a:bodyPr/>
        <a:lstStyle/>
        <a:p>
          <a:pPr rtl="1"/>
          <a:endParaRPr lang="ar-EG"/>
        </a:p>
      </dgm:t>
    </dgm:pt>
    <dgm:pt modelId="{5A37C7FE-5BF0-4A7B-BB72-B86773C2D523}">
      <dgm:prSet>
        <dgm:style>
          <a:lnRef idx="2">
            <a:schemeClr val="dk1"/>
          </a:lnRef>
          <a:fillRef idx="1">
            <a:schemeClr val="lt1"/>
          </a:fillRef>
          <a:effectRef idx="0">
            <a:schemeClr val="dk1"/>
          </a:effectRef>
          <a:fontRef idx="minor">
            <a:schemeClr val="dk1"/>
          </a:fontRef>
        </dgm:style>
      </dgm:prSet>
      <dgm:spPr>
        <a:ln>
          <a:solidFill>
            <a:schemeClr val="accent1"/>
          </a:solidFill>
        </a:ln>
      </dgm:spPr>
      <dgm:t>
        <a:bodyPr/>
        <a:lstStyle/>
        <a:p>
          <a:pPr rtl="1"/>
          <a:r>
            <a:rPr lang="ar-EG" b="1" u="sng" dirty="0">
              <a:solidFill>
                <a:schemeClr val="accent1"/>
              </a:solidFill>
            </a:rPr>
            <a:t>أخطاء التحيز : </a:t>
          </a:r>
          <a:r>
            <a:rPr lang="ar-EG" dirty="0"/>
            <a:t>ترجع إلى زيادة أو نقص البيانات التي يتم جمعها </a:t>
          </a:r>
        </a:p>
      </dgm:t>
    </dgm:pt>
    <dgm:pt modelId="{680CD961-96AF-4C6D-8F4B-3A12B1C3D57F}" type="parTrans" cxnId="{A4933492-8384-4C3F-A41B-1BC123F401B6}">
      <dgm:prSet/>
      <dgm:spPr/>
      <dgm:t>
        <a:bodyPr/>
        <a:lstStyle/>
        <a:p>
          <a:pPr rtl="1"/>
          <a:endParaRPr lang="ar-EG"/>
        </a:p>
      </dgm:t>
    </dgm:pt>
    <dgm:pt modelId="{88E027CB-2D4A-4EF7-929E-22A478446CEB}" type="sibTrans" cxnId="{A4933492-8384-4C3F-A41B-1BC123F401B6}">
      <dgm:prSet/>
      <dgm:spPr/>
      <dgm:t>
        <a:bodyPr/>
        <a:lstStyle/>
        <a:p>
          <a:pPr rtl="1"/>
          <a:endParaRPr lang="ar-EG"/>
        </a:p>
      </dgm:t>
    </dgm:pt>
    <dgm:pt modelId="{D5AD4CD3-4583-4BAB-852D-25CB4180D04A}">
      <dgm:prSet>
        <dgm:style>
          <a:lnRef idx="2">
            <a:schemeClr val="dk1"/>
          </a:lnRef>
          <a:fillRef idx="1">
            <a:schemeClr val="lt1"/>
          </a:fillRef>
          <a:effectRef idx="0">
            <a:schemeClr val="dk1"/>
          </a:effectRef>
          <a:fontRef idx="minor">
            <a:schemeClr val="dk1"/>
          </a:fontRef>
        </dgm:style>
      </dgm:prSet>
      <dgm:spPr>
        <a:ln>
          <a:solidFill>
            <a:schemeClr val="accent1"/>
          </a:solidFill>
        </a:ln>
      </dgm:spPr>
      <dgm:t>
        <a:bodyPr/>
        <a:lstStyle/>
        <a:p>
          <a:pPr rtl="1"/>
          <a:r>
            <a:rPr lang="ar-EG" b="1" u="sng" dirty="0">
              <a:solidFill>
                <a:schemeClr val="accent1"/>
              </a:solidFill>
            </a:rPr>
            <a:t>الأخطاء العشوائية: </a:t>
          </a:r>
          <a:r>
            <a:rPr lang="ar-EG" dirty="0"/>
            <a:t>تمثل التباين الذي يظهر الفرق بين القيمة التي يتم الحصول عليها من العينة وقيمة معلمة المجتمع الدراسة. والسبب في حدوث هذا الخطأ هو طريقة اختيار العينة ونوعها وحجمها والتبيان في عناصر المجتمع. </a:t>
          </a:r>
        </a:p>
      </dgm:t>
    </dgm:pt>
    <dgm:pt modelId="{7F7F4F78-789C-41D2-8832-7334DCAEA06C}" type="parTrans" cxnId="{0BD4A288-5E27-42DD-9F6B-E9A28897A640}">
      <dgm:prSet/>
      <dgm:spPr/>
      <dgm:t>
        <a:bodyPr/>
        <a:lstStyle/>
        <a:p>
          <a:pPr rtl="1"/>
          <a:endParaRPr lang="ar-EG"/>
        </a:p>
      </dgm:t>
    </dgm:pt>
    <dgm:pt modelId="{BA0291AA-A467-480B-BCC6-BE754E6605A9}" type="sibTrans" cxnId="{0BD4A288-5E27-42DD-9F6B-E9A28897A640}">
      <dgm:prSet/>
      <dgm:spPr/>
      <dgm:t>
        <a:bodyPr/>
        <a:lstStyle/>
        <a:p>
          <a:pPr rtl="1"/>
          <a:endParaRPr lang="ar-EG"/>
        </a:p>
      </dgm:t>
    </dgm:pt>
    <dgm:pt modelId="{2BCB7389-20C7-4E3E-BB3F-A261508C1C2E}" type="pres">
      <dgm:prSet presAssocID="{4FB52461-33C5-4D1B-8802-AB058531F1D7}" presName="linear" presStyleCnt="0">
        <dgm:presLayoutVars>
          <dgm:animLvl val="lvl"/>
          <dgm:resizeHandles val="exact"/>
        </dgm:presLayoutVars>
      </dgm:prSet>
      <dgm:spPr/>
    </dgm:pt>
    <dgm:pt modelId="{FD0143CC-812D-4A51-8B3D-97AB9CA34A02}" type="pres">
      <dgm:prSet presAssocID="{05F0664A-4118-4499-A5F4-5F23B68B29CD}" presName="parentText" presStyleLbl="node1" presStyleIdx="0" presStyleCnt="3">
        <dgm:presLayoutVars>
          <dgm:chMax val="0"/>
          <dgm:bulletEnabled val="1"/>
        </dgm:presLayoutVars>
      </dgm:prSet>
      <dgm:spPr/>
    </dgm:pt>
    <dgm:pt modelId="{4A1A103A-4256-43E7-BC99-55DA337B09D5}" type="pres">
      <dgm:prSet presAssocID="{8EFD90A2-D36D-4820-B1A0-CFDB5DB743B2}" presName="spacer" presStyleCnt="0"/>
      <dgm:spPr/>
    </dgm:pt>
    <dgm:pt modelId="{406AA2BD-1827-45C2-AF0B-8E44D801D44F}" type="pres">
      <dgm:prSet presAssocID="{5A37C7FE-5BF0-4A7B-BB72-B86773C2D523}" presName="parentText" presStyleLbl="node1" presStyleIdx="1" presStyleCnt="3" custScaleY="69972">
        <dgm:presLayoutVars>
          <dgm:chMax val="0"/>
          <dgm:bulletEnabled val="1"/>
        </dgm:presLayoutVars>
      </dgm:prSet>
      <dgm:spPr/>
    </dgm:pt>
    <dgm:pt modelId="{7169464B-6968-4CAD-B135-238197BBEFA1}" type="pres">
      <dgm:prSet presAssocID="{88E027CB-2D4A-4EF7-929E-22A478446CEB}" presName="spacer" presStyleCnt="0"/>
      <dgm:spPr/>
    </dgm:pt>
    <dgm:pt modelId="{219C0526-F314-44FF-871E-F3444EF310F1}" type="pres">
      <dgm:prSet presAssocID="{D5AD4CD3-4583-4BAB-852D-25CB4180D04A}" presName="parentText" presStyleLbl="node1" presStyleIdx="2" presStyleCnt="3">
        <dgm:presLayoutVars>
          <dgm:chMax val="0"/>
          <dgm:bulletEnabled val="1"/>
        </dgm:presLayoutVars>
      </dgm:prSet>
      <dgm:spPr/>
    </dgm:pt>
  </dgm:ptLst>
  <dgm:cxnLst>
    <dgm:cxn modelId="{C7C8734B-FF00-4BBC-9088-F5F808174658}" type="presOf" srcId="{05F0664A-4118-4499-A5F4-5F23B68B29CD}" destId="{FD0143CC-812D-4A51-8B3D-97AB9CA34A02}" srcOrd="0" destOrd="0" presId="urn:microsoft.com/office/officeart/2005/8/layout/vList2"/>
    <dgm:cxn modelId="{3552EF7F-B34E-4F26-A635-DDB729975609}" srcId="{4FB52461-33C5-4D1B-8802-AB058531F1D7}" destId="{05F0664A-4118-4499-A5F4-5F23B68B29CD}" srcOrd="0" destOrd="0" parTransId="{7F2315C0-67E3-471B-AEB3-877C6F20B10D}" sibTransId="{8EFD90A2-D36D-4820-B1A0-CFDB5DB743B2}"/>
    <dgm:cxn modelId="{172F7488-4249-4F2A-8E21-74016A7016F3}" type="presOf" srcId="{D5AD4CD3-4583-4BAB-852D-25CB4180D04A}" destId="{219C0526-F314-44FF-871E-F3444EF310F1}" srcOrd="0" destOrd="0" presId="urn:microsoft.com/office/officeart/2005/8/layout/vList2"/>
    <dgm:cxn modelId="{0BD4A288-5E27-42DD-9F6B-E9A28897A640}" srcId="{4FB52461-33C5-4D1B-8802-AB058531F1D7}" destId="{D5AD4CD3-4583-4BAB-852D-25CB4180D04A}" srcOrd="2" destOrd="0" parTransId="{7F7F4F78-789C-41D2-8832-7334DCAEA06C}" sibTransId="{BA0291AA-A467-480B-BCC6-BE754E6605A9}"/>
    <dgm:cxn modelId="{A4933492-8384-4C3F-A41B-1BC123F401B6}" srcId="{4FB52461-33C5-4D1B-8802-AB058531F1D7}" destId="{5A37C7FE-5BF0-4A7B-BB72-B86773C2D523}" srcOrd="1" destOrd="0" parTransId="{680CD961-96AF-4C6D-8F4B-3A12B1C3D57F}" sibTransId="{88E027CB-2D4A-4EF7-929E-22A478446CEB}"/>
    <dgm:cxn modelId="{F2F1A4EC-25B8-4019-AA69-3B952E74DC2F}" type="presOf" srcId="{4FB52461-33C5-4D1B-8802-AB058531F1D7}" destId="{2BCB7389-20C7-4E3E-BB3F-A261508C1C2E}" srcOrd="0" destOrd="0" presId="urn:microsoft.com/office/officeart/2005/8/layout/vList2"/>
    <dgm:cxn modelId="{923684F9-50AC-4C4A-BA29-AE35F3088CA3}" type="presOf" srcId="{5A37C7FE-5BF0-4A7B-BB72-B86773C2D523}" destId="{406AA2BD-1827-45C2-AF0B-8E44D801D44F}" srcOrd="0" destOrd="0" presId="urn:microsoft.com/office/officeart/2005/8/layout/vList2"/>
    <dgm:cxn modelId="{F92D90F2-4177-4CAD-98F0-29DB55FE59FE}" type="presParOf" srcId="{2BCB7389-20C7-4E3E-BB3F-A261508C1C2E}" destId="{FD0143CC-812D-4A51-8B3D-97AB9CA34A02}" srcOrd="0" destOrd="0" presId="urn:microsoft.com/office/officeart/2005/8/layout/vList2"/>
    <dgm:cxn modelId="{474A9434-B549-4964-9516-CAE415E42B00}" type="presParOf" srcId="{2BCB7389-20C7-4E3E-BB3F-A261508C1C2E}" destId="{4A1A103A-4256-43E7-BC99-55DA337B09D5}" srcOrd="1" destOrd="0" presId="urn:microsoft.com/office/officeart/2005/8/layout/vList2"/>
    <dgm:cxn modelId="{DAAE600A-47FE-48C2-B058-0CB468162A4B}" type="presParOf" srcId="{2BCB7389-20C7-4E3E-BB3F-A261508C1C2E}" destId="{406AA2BD-1827-45C2-AF0B-8E44D801D44F}" srcOrd="2" destOrd="0" presId="urn:microsoft.com/office/officeart/2005/8/layout/vList2"/>
    <dgm:cxn modelId="{C6FFEF5F-102C-4C2C-99C5-0B8396E784D5}" type="presParOf" srcId="{2BCB7389-20C7-4E3E-BB3F-A261508C1C2E}" destId="{7169464B-6968-4CAD-B135-238197BBEFA1}" srcOrd="3" destOrd="0" presId="urn:microsoft.com/office/officeart/2005/8/layout/vList2"/>
    <dgm:cxn modelId="{8FF7C39B-CB95-41AF-86D1-6B98926B815E}" type="presParOf" srcId="{2BCB7389-20C7-4E3E-BB3F-A261508C1C2E}" destId="{219C0526-F314-44FF-871E-F3444EF310F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31F54C8A-6632-4BF2-AD31-E69651D615FB}" type="doc">
      <dgm:prSet loTypeId="urn:microsoft.com/office/officeart/2005/8/layout/vList2" loCatId="list" qsTypeId="urn:microsoft.com/office/officeart/2005/8/quickstyle/simple1" qsCatId="simple" csTypeId="urn:microsoft.com/office/officeart/2005/8/colors/accent1_1" csCatId="accent1" phldr="1"/>
      <dgm:spPr/>
      <dgm:t>
        <a:bodyPr/>
        <a:lstStyle/>
        <a:p>
          <a:pPr rtl="1"/>
          <a:endParaRPr lang="ar-EG"/>
        </a:p>
      </dgm:t>
    </dgm:pt>
    <dgm:pt modelId="{287C048A-F20B-4A0A-9E1B-C7FC5F501264}">
      <dgm:prSet/>
      <dgm:spPr/>
      <dgm:t>
        <a:bodyPr/>
        <a:lstStyle/>
        <a:p>
          <a:pPr rtl="1"/>
          <a:r>
            <a:rPr lang="ar-EG" b="1" u="sng" dirty="0">
              <a:solidFill>
                <a:schemeClr val="accent1"/>
              </a:solidFill>
            </a:rPr>
            <a:t>أخطاء عدم الاستجابة: </a:t>
          </a:r>
          <a:r>
            <a:rPr lang="ar-EG" dirty="0"/>
            <a:t>تتمثل في أن عدد من الاستبيانات التي وزعت لم نتمكن من إرجاعها أو استرجعت ولم يتم الإجابة عليها ووجدت فارغة  عند مراجعة الاستبيانات. </a:t>
          </a:r>
        </a:p>
      </dgm:t>
    </dgm:pt>
    <dgm:pt modelId="{0BA2ED96-2C2F-425F-BBAB-B70EED5D5EEB}" type="parTrans" cxnId="{C1A4B368-A8E4-4AF9-8A2C-4702969EA3C0}">
      <dgm:prSet/>
      <dgm:spPr/>
      <dgm:t>
        <a:bodyPr/>
        <a:lstStyle/>
        <a:p>
          <a:pPr rtl="1"/>
          <a:endParaRPr lang="ar-EG"/>
        </a:p>
      </dgm:t>
    </dgm:pt>
    <dgm:pt modelId="{1E870513-ADA7-4747-8DD5-21AF6988DE26}" type="sibTrans" cxnId="{C1A4B368-A8E4-4AF9-8A2C-4702969EA3C0}">
      <dgm:prSet/>
      <dgm:spPr/>
      <dgm:t>
        <a:bodyPr/>
        <a:lstStyle/>
        <a:p>
          <a:pPr rtl="1"/>
          <a:endParaRPr lang="ar-EG"/>
        </a:p>
      </dgm:t>
    </dgm:pt>
    <dgm:pt modelId="{34B64F86-6090-469C-B4C8-DCA878846C55}">
      <dgm:prSet/>
      <dgm:spPr/>
      <dgm:t>
        <a:bodyPr/>
        <a:lstStyle/>
        <a:p>
          <a:pPr rtl="1"/>
          <a:r>
            <a:rPr lang="ar-EG" b="1" u="sng" dirty="0">
              <a:solidFill>
                <a:schemeClr val="accent1"/>
              </a:solidFill>
            </a:rPr>
            <a:t>أخطاء الاستجابة: </a:t>
          </a:r>
          <a:r>
            <a:rPr lang="ar-EG" dirty="0"/>
            <a:t>وتتمثل في أن المستجوب ملا الاستبيان وأعاده للباحث، ولكن هناك بعض الأسئلة رفض المستجوب الإجابة عليها من باب الإحراج أو عدم التعاون. </a:t>
          </a:r>
        </a:p>
      </dgm:t>
    </dgm:pt>
    <dgm:pt modelId="{E5C8010C-CB60-4ACD-A297-777AF4B58242}" type="parTrans" cxnId="{EA4BFDFA-B857-49AB-BEA6-BBC8E54ED6C1}">
      <dgm:prSet/>
      <dgm:spPr/>
      <dgm:t>
        <a:bodyPr/>
        <a:lstStyle/>
        <a:p>
          <a:pPr rtl="1"/>
          <a:endParaRPr lang="ar-EG"/>
        </a:p>
      </dgm:t>
    </dgm:pt>
    <dgm:pt modelId="{47CE2562-C6B0-446C-8B8B-B3E9E769B1D1}" type="sibTrans" cxnId="{EA4BFDFA-B857-49AB-BEA6-BBC8E54ED6C1}">
      <dgm:prSet/>
      <dgm:spPr/>
      <dgm:t>
        <a:bodyPr/>
        <a:lstStyle/>
        <a:p>
          <a:pPr rtl="1"/>
          <a:endParaRPr lang="ar-EG"/>
        </a:p>
      </dgm:t>
    </dgm:pt>
    <dgm:pt modelId="{58B38A30-D09D-40A9-ACB5-14BA69FBFC37}">
      <dgm:prSet/>
      <dgm:spPr/>
      <dgm:t>
        <a:bodyPr/>
        <a:lstStyle/>
        <a:p>
          <a:pPr rtl="1"/>
          <a:r>
            <a:rPr lang="ar-EG" b="1" u="sng" dirty="0">
              <a:solidFill>
                <a:schemeClr val="accent1"/>
              </a:solidFill>
            </a:rPr>
            <a:t>أخطاء التغطية: </a:t>
          </a:r>
          <a:r>
            <a:rPr lang="ar-EG" dirty="0"/>
            <a:t>ترجع إلى اهمال الباحث ولأسباب مختلفة الوصول إلى بعض الشركات التي حددت في العينة. </a:t>
          </a:r>
        </a:p>
      </dgm:t>
    </dgm:pt>
    <dgm:pt modelId="{558BE1D2-42BB-4A09-B370-29A537A7DCE3}" type="parTrans" cxnId="{493492F5-2F12-418D-96B1-0FEFF56B9093}">
      <dgm:prSet/>
      <dgm:spPr/>
      <dgm:t>
        <a:bodyPr/>
        <a:lstStyle/>
        <a:p>
          <a:pPr rtl="1"/>
          <a:endParaRPr lang="ar-EG"/>
        </a:p>
      </dgm:t>
    </dgm:pt>
    <dgm:pt modelId="{72CBF686-D63B-4B1C-9277-728ED2314384}" type="sibTrans" cxnId="{493492F5-2F12-418D-96B1-0FEFF56B9093}">
      <dgm:prSet/>
      <dgm:spPr/>
      <dgm:t>
        <a:bodyPr/>
        <a:lstStyle/>
        <a:p>
          <a:pPr rtl="1"/>
          <a:endParaRPr lang="ar-EG"/>
        </a:p>
      </dgm:t>
    </dgm:pt>
    <dgm:pt modelId="{E8CC0AB2-BEE2-4B62-B9F5-1A317B16990E}">
      <dgm:prSet/>
      <dgm:spPr/>
      <dgm:t>
        <a:bodyPr/>
        <a:lstStyle/>
        <a:p>
          <a:pPr rtl="1"/>
          <a:r>
            <a:rPr lang="ar-EG" b="1" u="sng" dirty="0">
              <a:solidFill>
                <a:schemeClr val="accent1"/>
              </a:solidFill>
            </a:rPr>
            <a:t>أخطاء القياس: </a:t>
          </a:r>
          <a:r>
            <a:rPr lang="ar-EG" dirty="0"/>
            <a:t>تتمثل في عدم إعطاء معلومة حقيقية من قبل المستجوب عند تعبئة الاستبيان ، أو عند إجابة السؤال المباشر الموجه إليه. </a:t>
          </a:r>
        </a:p>
      </dgm:t>
    </dgm:pt>
    <dgm:pt modelId="{E205624E-E1D6-4B10-8E36-2227AA6AD6D3}" type="parTrans" cxnId="{27FA5E0B-CCD4-44AF-A990-525A5797EBBC}">
      <dgm:prSet/>
      <dgm:spPr/>
      <dgm:t>
        <a:bodyPr/>
        <a:lstStyle/>
        <a:p>
          <a:pPr rtl="1"/>
          <a:endParaRPr lang="ar-EG"/>
        </a:p>
      </dgm:t>
    </dgm:pt>
    <dgm:pt modelId="{61F9B498-A50E-419D-B2CD-E2E1BD6F95F7}" type="sibTrans" cxnId="{27FA5E0B-CCD4-44AF-A990-525A5797EBBC}">
      <dgm:prSet/>
      <dgm:spPr/>
      <dgm:t>
        <a:bodyPr/>
        <a:lstStyle/>
        <a:p>
          <a:pPr rtl="1"/>
          <a:endParaRPr lang="ar-EG"/>
        </a:p>
      </dgm:t>
    </dgm:pt>
    <dgm:pt modelId="{86010654-1C81-43AC-9CB1-950D6D4DDBD9}">
      <dgm:prSet/>
      <dgm:spPr/>
      <dgm:t>
        <a:bodyPr/>
        <a:lstStyle/>
        <a:p>
          <a:pPr rtl="1"/>
          <a:r>
            <a:rPr lang="ar-EG" b="1" u="sng" dirty="0">
              <a:solidFill>
                <a:schemeClr val="accent1"/>
              </a:solidFill>
            </a:rPr>
            <a:t>أخطاء العمليات : </a:t>
          </a:r>
          <a:r>
            <a:rPr lang="ar-EG" dirty="0"/>
            <a:t>تحدث خلال الترميز ، الادخال ، التبويب ، والجدولة  عند تفريغ الاستبيانات على الحاسب الآلي. </a:t>
          </a:r>
        </a:p>
      </dgm:t>
    </dgm:pt>
    <dgm:pt modelId="{EF5A7988-ED9E-4BF1-A3AD-0F4BE4665A1D}" type="parTrans" cxnId="{CEDD1AB1-7058-4B85-9520-9D725BC92496}">
      <dgm:prSet/>
      <dgm:spPr/>
      <dgm:t>
        <a:bodyPr/>
        <a:lstStyle/>
        <a:p>
          <a:pPr rtl="1"/>
          <a:endParaRPr lang="ar-EG"/>
        </a:p>
      </dgm:t>
    </dgm:pt>
    <dgm:pt modelId="{FE677F1D-1E6B-4852-8A74-698A7F393CC7}" type="sibTrans" cxnId="{CEDD1AB1-7058-4B85-9520-9D725BC92496}">
      <dgm:prSet/>
      <dgm:spPr/>
      <dgm:t>
        <a:bodyPr/>
        <a:lstStyle/>
        <a:p>
          <a:pPr rtl="1"/>
          <a:endParaRPr lang="ar-EG"/>
        </a:p>
      </dgm:t>
    </dgm:pt>
    <dgm:pt modelId="{0672A956-4CF2-4C26-A87A-0CFFC3467D79}" type="pres">
      <dgm:prSet presAssocID="{31F54C8A-6632-4BF2-AD31-E69651D615FB}" presName="linear" presStyleCnt="0">
        <dgm:presLayoutVars>
          <dgm:animLvl val="lvl"/>
          <dgm:resizeHandles val="exact"/>
        </dgm:presLayoutVars>
      </dgm:prSet>
      <dgm:spPr/>
    </dgm:pt>
    <dgm:pt modelId="{9633B80E-4A23-42F9-B0FA-567F89865ADE}" type="pres">
      <dgm:prSet presAssocID="{287C048A-F20B-4A0A-9E1B-C7FC5F501264}" presName="parentText" presStyleLbl="node1" presStyleIdx="0" presStyleCnt="5">
        <dgm:presLayoutVars>
          <dgm:chMax val="0"/>
          <dgm:bulletEnabled val="1"/>
        </dgm:presLayoutVars>
      </dgm:prSet>
      <dgm:spPr/>
    </dgm:pt>
    <dgm:pt modelId="{B69435A3-1A30-4E7B-B1B3-DE2DB1FE2E23}" type="pres">
      <dgm:prSet presAssocID="{1E870513-ADA7-4747-8DD5-21AF6988DE26}" presName="spacer" presStyleCnt="0"/>
      <dgm:spPr/>
    </dgm:pt>
    <dgm:pt modelId="{F100E4D9-C38C-4CD0-900C-3EA82E7D5362}" type="pres">
      <dgm:prSet presAssocID="{34B64F86-6090-469C-B4C8-DCA878846C55}" presName="parentText" presStyleLbl="node1" presStyleIdx="1" presStyleCnt="5">
        <dgm:presLayoutVars>
          <dgm:chMax val="0"/>
          <dgm:bulletEnabled val="1"/>
        </dgm:presLayoutVars>
      </dgm:prSet>
      <dgm:spPr/>
    </dgm:pt>
    <dgm:pt modelId="{9E7FEAAD-E203-4BDA-AAEC-0521553B65A4}" type="pres">
      <dgm:prSet presAssocID="{47CE2562-C6B0-446C-8B8B-B3E9E769B1D1}" presName="spacer" presStyleCnt="0"/>
      <dgm:spPr/>
    </dgm:pt>
    <dgm:pt modelId="{D9F80099-FB0B-4CAB-BCCE-40793BEBD10C}" type="pres">
      <dgm:prSet presAssocID="{58B38A30-D09D-40A9-ACB5-14BA69FBFC37}" presName="parentText" presStyleLbl="node1" presStyleIdx="2" presStyleCnt="5">
        <dgm:presLayoutVars>
          <dgm:chMax val="0"/>
          <dgm:bulletEnabled val="1"/>
        </dgm:presLayoutVars>
      </dgm:prSet>
      <dgm:spPr/>
    </dgm:pt>
    <dgm:pt modelId="{6389D59B-B0B5-4955-A41C-1F61D06E72BA}" type="pres">
      <dgm:prSet presAssocID="{72CBF686-D63B-4B1C-9277-728ED2314384}" presName="spacer" presStyleCnt="0"/>
      <dgm:spPr/>
    </dgm:pt>
    <dgm:pt modelId="{43F500DD-F46F-42A8-9B3F-A80F81C7B478}" type="pres">
      <dgm:prSet presAssocID="{E8CC0AB2-BEE2-4B62-B9F5-1A317B16990E}" presName="parentText" presStyleLbl="node1" presStyleIdx="3" presStyleCnt="5">
        <dgm:presLayoutVars>
          <dgm:chMax val="0"/>
          <dgm:bulletEnabled val="1"/>
        </dgm:presLayoutVars>
      </dgm:prSet>
      <dgm:spPr/>
    </dgm:pt>
    <dgm:pt modelId="{EEAF6A47-FF24-4F0D-A02A-505E05FF7A4A}" type="pres">
      <dgm:prSet presAssocID="{61F9B498-A50E-419D-B2CD-E2E1BD6F95F7}" presName="spacer" presStyleCnt="0"/>
      <dgm:spPr/>
    </dgm:pt>
    <dgm:pt modelId="{9B0C7716-0E1F-422A-9CCC-35FDA3F637BC}" type="pres">
      <dgm:prSet presAssocID="{86010654-1C81-43AC-9CB1-950D6D4DDBD9}" presName="parentText" presStyleLbl="node1" presStyleIdx="4" presStyleCnt="5">
        <dgm:presLayoutVars>
          <dgm:chMax val="0"/>
          <dgm:bulletEnabled val="1"/>
        </dgm:presLayoutVars>
      </dgm:prSet>
      <dgm:spPr/>
    </dgm:pt>
  </dgm:ptLst>
  <dgm:cxnLst>
    <dgm:cxn modelId="{27FA5E0B-CCD4-44AF-A990-525A5797EBBC}" srcId="{31F54C8A-6632-4BF2-AD31-E69651D615FB}" destId="{E8CC0AB2-BEE2-4B62-B9F5-1A317B16990E}" srcOrd="3" destOrd="0" parTransId="{E205624E-E1D6-4B10-8E36-2227AA6AD6D3}" sibTransId="{61F9B498-A50E-419D-B2CD-E2E1BD6F95F7}"/>
    <dgm:cxn modelId="{BBC49930-A8E2-4B20-A59D-9115C77E7005}" type="presOf" srcId="{31F54C8A-6632-4BF2-AD31-E69651D615FB}" destId="{0672A956-4CF2-4C26-A87A-0CFFC3467D79}" srcOrd="0" destOrd="0" presId="urn:microsoft.com/office/officeart/2005/8/layout/vList2"/>
    <dgm:cxn modelId="{C1A4B368-A8E4-4AF9-8A2C-4702969EA3C0}" srcId="{31F54C8A-6632-4BF2-AD31-E69651D615FB}" destId="{287C048A-F20B-4A0A-9E1B-C7FC5F501264}" srcOrd="0" destOrd="0" parTransId="{0BA2ED96-2C2F-425F-BBAB-B70EED5D5EEB}" sibTransId="{1E870513-ADA7-4747-8DD5-21AF6988DE26}"/>
    <dgm:cxn modelId="{799D736B-C073-4DAE-9E17-5DC202DABC24}" type="presOf" srcId="{E8CC0AB2-BEE2-4B62-B9F5-1A317B16990E}" destId="{43F500DD-F46F-42A8-9B3F-A80F81C7B478}" srcOrd="0" destOrd="0" presId="urn:microsoft.com/office/officeart/2005/8/layout/vList2"/>
    <dgm:cxn modelId="{6C273C6D-9206-4273-8BE4-702EF4F4041C}" type="presOf" srcId="{86010654-1C81-43AC-9CB1-950D6D4DDBD9}" destId="{9B0C7716-0E1F-422A-9CCC-35FDA3F637BC}" srcOrd="0" destOrd="0" presId="urn:microsoft.com/office/officeart/2005/8/layout/vList2"/>
    <dgm:cxn modelId="{CEDD1AB1-7058-4B85-9520-9D725BC92496}" srcId="{31F54C8A-6632-4BF2-AD31-E69651D615FB}" destId="{86010654-1C81-43AC-9CB1-950D6D4DDBD9}" srcOrd="4" destOrd="0" parTransId="{EF5A7988-ED9E-4BF1-A3AD-0F4BE4665A1D}" sibTransId="{FE677F1D-1E6B-4852-8A74-698A7F393CC7}"/>
    <dgm:cxn modelId="{50303ACF-1607-4885-9310-E5787EFFF20B}" type="presOf" srcId="{58B38A30-D09D-40A9-ACB5-14BA69FBFC37}" destId="{D9F80099-FB0B-4CAB-BCCE-40793BEBD10C}" srcOrd="0" destOrd="0" presId="urn:microsoft.com/office/officeart/2005/8/layout/vList2"/>
    <dgm:cxn modelId="{F0518BE3-A2F1-4500-9E63-62D8757B4749}" type="presOf" srcId="{287C048A-F20B-4A0A-9E1B-C7FC5F501264}" destId="{9633B80E-4A23-42F9-B0FA-567F89865ADE}" srcOrd="0" destOrd="0" presId="urn:microsoft.com/office/officeart/2005/8/layout/vList2"/>
    <dgm:cxn modelId="{2E2F09F4-053C-4363-866A-4A3075C2C64D}" type="presOf" srcId="{34B64F86-6090-469C-B4C8-DCA878846C55}" destId="{F100E4D9-C38C-4CD0-900C-3EA82E7D5362}" srcOrd="0" destOrd="0" presId="urn:microsoft.com/office/officeart/2005/8/layout/vList2"/>
    <dgm:cxn modelId="{493492F5-2F12-418D-96B1-0FEFF56B9093}" srcId="{31F54C8A-6632-4BF2-AD31-E69651D615FB}" destId="{58B38A30-D09D-40A9-ACB5-14BA69FBFC37}" srcOrd="2" destOrd="0" parTransId="{558BE1D2-42BB-4A09-B370-29A537A7DCE3}" sibTransId="{72CBF686-D63B-4B1C-9277-728ED2314384}"/>
    <dgm:cxn modelId="{EA4BFDFA-B857-49AB-BEA6-BBC8E54ED6C1}" srcId="{31F54C8A-6632-4BF2-AD31-E69651D615FB}" destId="{34B64F86-6090-469C-B4C8-DCA878846C55}" srcOrd="1" destOrd="0" parTransId="{E5C8010C-CB60-4ACD-A297-777AF4B58242}" sibTransId="{47CE2562-C6B0-446C-8B8B-B3E9E769B1D1}"/>
    <dgm:cxn modelId="{7F6E3979-90C1-4E27-8F3A-1F4210B97952}" type="presParOf" srcId="{0672A956-4CF2-4C26-A87A-0CFFC3467D79}" destId="{9633B80E-4A23-42F9-B0FA-567F89865ADE}" srcOrd="0" destOrd="0" presId="urn:microsoft.com/office/officeart/2005/8/layout/vList2"/>
    <dgm:cxn modelId="{51E2B48E-D2F1-46E3-9B5F-8B616A9C728A}" type="presParOf" srcId="{0672A956-4CF2-4C26-A87A-0CFFC3467D79}" destId="{B69435A3-1A30-4E7B-B1B3-DE2DB1FE2E23}" srcOrd="1" destOrd="0" presId="urn:microsoft.com/office/officeart/2005/8/layout/vList2"/>
    <dgm:cxn modelId="{376C10E9-8B3C-4C00-A825-B80B6EE371AD}" type="presParOf" srcId="{0672A956-4CF2-4C26-A87A-0CFFC3467D79}" destId="{F100E4D9-C38C-4CD0-900C-3EA82E7D5362}" srcOrd="2" destOrd="0" presId="urn:microsoft.com/office/officeart/2005/8/layout/vList2"/>
    <dgm:cxn modelId="{F92AD2EF-64D0-462C-B9D4-854F00BE43E8}" type="presParOf" srcId="{0672A956-4CF2-4C26-A87A-0CFFC3467D79}" destId="{9E7FEAAD-E203-4BDA-AAEC-0521553B65A4}" srcOrd="3" destOrd="0" presId="urn:microsoft.com/office/officeart/2005/8/layout/vList2"/>
    <dgm:cxn modelId="{E4C2F28B-5DFC-4EF4-B76D-63AEE5F35760}" type="presParOf" srcId="{0672A956-4CF2-4C26-A87A-0CFFC3467D79}" destId="{D9F80099-FB0B-4CAB-BCCE-40793BEBD10C}" srcOrd="4" destOrd="0" presId="urn:microsoft.com/office/officeart/2005/8/layout/vList2"/>
    <dgm:cxn modelId="{D09380B8-731A-4031-B4D2-3C38286DB963}" type="presParOf" srcId="{0672A956-4CF2-4C26-A87A-0CFFC3467D79}" destId="{6389D59B-B0B5-4955-A41C-1F61D06E72BA}" srcOrd="5" destOrd="0" presId="urn:microsoft.com/office/officeart/2005/8/layout/vList2"/>
    <dgm:cxn modelId="{0FB3FC4D-0371-4BCD-B6EE-41A74950D30B}" type="presParOf" srcId="{0672A956-4CF2-4C26-A87A-0CFFC3467D79}" destId="{43F500DD-F46F-42A8-9B3F-A80F81C7B478}" srcOrd="6" destOrd="0" presId="urn:microsoft.com/office/officeart/2005/8/layout/vList2"/>
    <dgm:cxn modelId="{40A68E95-1BFE-48FE-9F6D-0C871EDCDCFA}" type="presParOf" srcId="{0672A956-4CF2-4C26-A87A-0CFFC3467D79}" destId="{EEAF6A47-FF24-4F0D-A02A-505E05FF7A4A}" srcOrd="7" destOrd="0" presId="urn:microsoft.com/office/officeart/2005/8/layout/vList2"/>
    <dgm:cxn modelId="{479F54BD-92E5-43C9-96C0-7F7ADD9F42B9}" type="presParOf" srcId="{0672A956-4CF2-4C26-A87A-0CFFC3467D79}" destId="{9B0C7716-0E1F-422A-9CCC-35FDA3F637BC}"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77DBFD-7DC0-47C3-9A7A-C6877236B05C}">
      <dsp:nvSpPr>
        <dsp:cNvPr id="0" name=""/>
        <dsp:cNvSpPr/>
      </dsp:nvSpPr>
      <dsp:spPr>
        <a:xfrm>
          <a:off x="0" y="173799"/>
          <a:ext cx="10515600" cy="4003740"/>
        </a:xfrm>
        <a:prstGeom prst="round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790" tIns="224790" rIns="224790" bIns="224790" numCol="1" spcCol="1270" anchor="ctr" anchorCtr="0">
          <a:noAutofit/>
        </a:bodyPr>
        <a:lstStyle/>
        <a:p>
          <a:pPr marL="0" lvl="0" indent="0" algn="r" defTabSz="2622550" rtl="1">
            <a:lnSpc>
              <a:spcPct val="90000"/>
            </a:lnSpc>
            <a:spcBef>
              <a:spcPct val="0"/>
            </a:spcBef>
            <a:spcAft>
              <a:spcPct val="35000"/>
            </a:spcAft>
            <a:buNone/>
          </a:pPr>
          <a:r>
            <a:rPr lang="ar-EG" sz="5900" kern="1200" dirty="0">
              <a:solidFill>
                <a:sysClr val="windowText" lastClr="000000"/>
              </a:solidFill>
            </a:rPr>
            <a:t>نجاح الباحث في اختيار العينة الصحيحة من حيث النوع والحجم  وطريقة السحب يعد المفتاح السليم للوصول إلى النتائج وإمكانية تعميمها على المجتمع المبحوث. </a:t>
          </a:r>
        </a:p>
      </dsp:txBody>
      <dsp:txXfrm>
        <a:off x="195446" y="369245"/>
        <a:ext cx="10124708" cy="36128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6572E2-32BD-4D41-9F41-A0B6D69EE422}">
      <dsp:nvSpPr>
        <dsp:cNvPr id="0" name=""/>
        <dsp:cNvSpPr/>
      </dsp:nvSpPr>
      <dsp:spPr>
        <a:xfrm>
          <a:off x="3839861" y="2528753"/>
          <a:ext cx="2011056" cy="1533004"/>
        </a:xfrm>
        <a:prstGeom prst="ellips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rtl="1">
            <a:lnSpc>
              <a:spcPct val="90000"/>
            </a:lnSpc>
            <a:spcBef>
              <a:spcPct val="0"/>
            </a:spcBef>
            <a:spcAft>
              <a:spcPct val="35000"/>
            </a:spcAft>
            <a:buNone/>
          </a:pPr>
          <a:r>
            <a:rPr lang="ar-EG" sz="2500" b="1" kern="1200" dirty="0"/>
            <a:t>لماذا نستخدم العينة </a:t>
          </a:r>
        </a:p>
      </dsp:txBody>
      <dsp:txXfrm>
        <a:off x="4134373" y="2753256"/>
        <a:ext cx="1422032" cy="1083998"/>
      </dsp:txXfrm>
    </dsp:sp>
    <dsp:sp modelId="{DA7F5DB5-0F2B-434C-A26A-926F774AC430}">
      <dsp:nvSpPr>
        <dsp:cNvPr id="0" name=""/>
        <dsp:cNvSpPr/>
      </dsp:nvSpPr>
      <dsp:spPr>
        <a:xfrm rot="16042151">
          <a:off x="4581168" y="1882347"/>
          <a:ext cx="422549" cy="521221"/>
        </a:xfrm>
        <a:prstGeom prst="rightArrow">
          <a:avLst>
            <a:gd name="adj1" fmla="val 60000"/>
            <a:gd name="adj2" fmla="val 50000"/>
          </a:avLst>
        </a:prstGeom>
        <a:solidFill>
          <a:schemeClr val="tx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rtl="1">
            <a:lnSpc>
              <a:spcPct val="90000"/>
            </a:lnSpc>
            <a:spcBef>
              <a:spcPct val="0"/>
            </a:spcBef>
            <a:spcAft>
              <a:spcPct val="35000"/>
            </a:spcAft>
            <a:buNone/>
          </a:pPr>
          <a:endParaRPr lang="ar-EG" sz="2000" kern="1200"/>
        </a:p>
      </dsp:txBody>
      <dsp:txXfrm rot="10800000">
        <a:off x="4647460" y="2049907"/>
        <a:ext cx="295784" cy="312733"/>
      </dsp:txXfrm>
    </dsp:sp>
    <dsp:sp modelId="{2303A932-A3C1-44BF-88C4-80C93C9FAA8C}">
      <dsp:nvSpPr>
        <dsp:cNvPr id="0" name=""/>
        <dsp:cNvSpPr/>
      </dsp:nvSpPr>
      <dsp:spPr>
        <a:xfrm>
          <a:off x="3321378" y="200033"/>
          <a:ext cx="2834018" cy="1533004"/>
        </a:xfrm>
        <a:prstGeom prst="ellips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rtl="1">
            <a:lnSpc>
              <a:spcPct val="90000"/>
            </a:lnSpc>
            <a:spcBef>
              <a:spcPct val="0"/>
            </a:spcBef>
            <a:spcAft>
              <a:spcPct val="35000"/>
            </a:spcAft>
            <a:buNone/>
          </a:pPr>
          <a:r>
            <a:rPr lang="ar-EG" sz="2500" kern="1200" dirty="0"/>
            <a:t>عامل الوقت يمنع مسح كامل المجتمع </a:t>
          </a:r>
        </a:p>
      </dsp:txBody>
      <dsp:txXfrm>
        <a:off x="3736410" y="424536"/>
        <a:ext cx="2003954" cy="1083998"/>
      </dsp:txXfrm>
    </dsp:sp>
    <dsp:sp modelId="{41FB8D14-9DB2-4A77-ADE6-4F052FE73DB7}">
      <dsp:nvSpPr>
        <dsp:cNvPr id="0" name=""/>
        <dsp:cNvSpPr/>
      </dsp:nvSpPr>
      <dsp:spPr>
        <a:xfrm rot="20219309">
          <a:off x="5913444" y="2463358"/>
          <a:ext cx="554118" cy="521221"/>
        </a:xfrm>
        <a:prstGeom prst="rightArrow">
          <a:avLst>
            <a:gd name="adj1" fmla="val 60000"/>
            <a:gd name="adj2" fmla="val 50000"/>
          </a:avLst>
        </a:prstGeom>
        <a:solidFill>
          <a:schemeClr val="tx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rtl="1">
            <a:lnSpc>
              <a:spcPct val="90000"/>
            </a:lnSpc>
            <a:spcBef>
              <a:spcPct val="0"/>
            </a:spcBef>
            <a:spcAft>
              <a:spcPct val="35000"/>
            </a:spcAft>
            <a:buNone/>
          </a:pPr>
          <a:endParaRPr lang="ar-EG" sz="2000" kern="1200"/>
        </a:p>
      </dsp:txBody>
      <dsp:txXfrm>
        <a:off x="5919665" y="2598165"/>
        <a:ext cx="397752" cy="312733"/>
      </dsp:txXfrm>
    </dsp:sp>
    <dsp:sp modelId="{713E35B2-DEA4-4F62-A5F6-6A4BE4EACEA7}">
      <dsp:nvSpPr>
        <dsp:cNvPr id="0" name=""/>
        <dsp:cNvSpPr/>
      </dsp:nvSpPr>
      <dsp:spPr>
        <a:xfrm>
          <a:off x="6349733" y="1260661"/>
          <a:ext cx="2962852" cy="1533004"/>
        </a:xfrm>
        <a:prstGeom prst="ellips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kern="1200" dirty="0"/>
            <a:t>عامل التكلفة المخصصة لميزانية البحث يمنع مسح المجتمع كاملا </a:t>
          </a:r>
        </a:p>
      </dsp:txBody>
      <dsp:txXfrm>
        <a:off x="6783633" y="1485164"/>
        <a:ext cx="2095052" cy="1083998"/>
      </dsp:txXfrm>
    </dsp:sp>
    <dsp:sp modelId="{C3039F5F-7ACE-46D0-8EB0-A1044D397E9D}">
      <dsp:nvSpPr>
        <dsp:cNvPr id="0" name=""/>
        <dsp:cNvSpPr/>
      </dsp:nvSpPr>
      <dsp:spPr>
        <a:xfrm rot="1429437">
          <a:off x="5862943" y="3580515"/>
          <a:ext cx="437398" cy="521221"/>
        </a:xfrm>
        <a:prstGeom prst="rightArrow">
          <a:avLst>
            <a:gd name="adj1" fmla="val 60000"/>
            <a:gd name="adj2" fmla="val 50000"/>
          </a:avLst>
        </a:prstGeom>
        <a:solidFill>
          <a:schemeClr val="tx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rtl="1">
            <a:lnSpc>
              <a:spcPct val="90000"/>
            </a:lnSpc>
            <a:spcBef>
              <a:spcPct val="0"/>
            </a:spcBef>
            <a:spcAft>
              <a:spcPct val="35000"/>
            </a:spcAft>
            <a:buNone/>
          </a:pPr>
          <a:endParaRPr lang="ar-EG" sz="2000" kern="1200"/>
        </a:p>
      </dsp:txBody>
      <dsp:txXfrm>
        <a:off x="5868534" y="3658258"/>
        <a:ext cx="306179" cy="312733"/>
      </dsp:txXfrm>
    </dsp:sp>
    <dsp:sp modelId="{DA478FA2-9D22-41C5-8747-CB2BE9CA0D14}">
      <dsp:nvSpPr>
        <dsp:cNvPr id="0" name=""/>
        <dsp:cNvSpPr/>
      </dsp:nvSpPr>
      <dsp:spPr>
        <a:xfrm>
          <a:off x="6150448" y="3731277"/>
          <a:ext cx="2836686" cy="1533004"/>
        </a:xfrm>
        <a:prstGeom prst="ellips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kern="1200" dirty="0"/>
            <a:t>الحاجة إلى الوصول إلى نتائج سريعة لاتخاذ قرار</a:t>
          </a:r>
        </a:p>
      </dsp:txBody>
      <dsp:txXfrm>
        <a:off x="6565871" y="3955780"/>
        <a:ext cx="2005840" cy="1083998"/>
      </dsp:txXfrm>
    </dsp:sp>
    <dsp:sp modelId="{ABA99DCB-9EEF-450F-A68E-C9930653C2D7}">
      <dsp:nvSpPr>
        <dsp:cNvPr id="0" name=""/>
        <dsp:cNvSpPr/>
      </dsp:nvSpPr>
      <dsp:spPr>
        <a:xfrm rot="9683881">
          <a:off x="3172364" y="3505043"/>
          <a:ext cx="550850" cy="521221"/>
        </a:xfrm>
        <a:prstGeom prst="rightArrow">
          <a:avLst>
            <a:gd name="adj1" fmla="val 60000"/>
            <a:gd name="adj2" fmla="val 50000"/>
          </a:avLst>
        </a:prstGeom>
        <a:solidFill>
          <a:schemeClr val="tx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rtl="1">
            <a:lnSpc>
              <a:spcPct val="90000"/>
            </a:lnSpc>
            <a:spcBef>
              <a:spcPct val="0"/>
            </a:spcBef>
            <a:spcAft>
              <a:spcPct val="35000"/>
            </a:spcAft>
            <a:buNone/>
          </a:pPr>
          <a:endParaRPr lang="ar-EG" sz="2000" kern="1200"/>
        </a:p>
      </dsp:txBody>
      <dsp:txXfrm rot="10800000">
        <a:off x="3324646" y="3584347"/>
        <a:ext cx="394484" cy="312733"/>
      </dsp:txXfrm>
    </dsp:sp>
    <dsp:sp modelId="{D29F18C1-608D-4026-887F-4C886B49A097}">
      <dsp:nvSpPr>
        <dsp:cNvPr id="0" name=""/>
        <dsp:cNvSpPr/>
      </dsp:nvSpPr>
      <dsp:spPr>
        <a:xfrm>
          <a:off x="601350" y="3595796"/>
          <a:ext cx="2519890" cy="1407665"/>
        </a:xfrm>
        <a:prstGeom prst="ellips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rtl="1">
            <a:lnSpc>
              <a:spcPct val="90000"/>
            </a:lnSpc>
            <a:spcBef>
              <a:spcPct val="0"/>
            </a:spcBef>
            <a:spcAft>
              <a:spcPct val="35000"/>
            </a:spcAft>
            <a:buNone/>
          </a:pPr>
          <a:r>
            <a:rPr lang="ar-EG" sz="2500" kern="1200" dirty="0"/>
            <a:t>المجتمع غير قابل للعد </a:t>
          </a:r>
        </a:p>
      </dsp:txBody>
      <dsp:txXfrm>
        <a:off x="970379" y="3801944"/>
        <a:ext cx="1781832" cy="995369"/>
      </dsp:txXfrm>
    </dsp:sp>
    <dsp:sp modelId="{263CC6C0-D8E3-4E40-B7A3-1413C39D5195}">
      <dsp:nvSpPr>
        <dsp:cNvPr id="0" name=""/>
        <dsp:cNvSpPr/>
      </dsp:nvSpPr>
      <dsp:spPr>
        <a:xfrm rot="11981552">
          <a:off x="3228405" y="2548812"/>
          <a:ext cx="519095" cy="521221"/>
        </a:xfrm>
        <a:prstGeom prst="rightArrow">
          <a:avLst>
            <a:gd name="adj1" fmla="val 60000"/>
            <a:gd name="adj2" fmla="val 50000"/>
          </a:avLst>
        </a:prstGeom>
        <a:solidFill>
          <a:schemeClr val="tx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rtl="1">
            <a:lnSpc>
              <a:spcPct val="90000"/>
            </a:lnSpc>
            <a:spcBef>
              <a:spcPct val="0"/>
            </a:spcBef>
            <a:spcAft>
              <a:spcPct val="35000"/>
            </a:spcAft>
            <a:buNone/>
          </a:pPr>
          <a:endParaRPr lang="ar-EG" sz="2000" kern="1200"/>
        </a:p>
      </dsp:txBody>
      <dsp:txXfrm rot="10800000">
        <a:off x="3379579" y="2679294"/>
        <a:ext cx="363367" cy="312733"/>
      </dsp:txXfrm>
    </dsp:sp>
    <dsp:sp modelId="{6AA4EE76-B710-41AB-8BF3-057B2CD9D129}">
      <dsp:nvSpPr>
        <dsp:cNvPr id="0" name=""/>
        <dsp:cNvSpPr/>
      </dsp:nvSpPr>
      <dsp:spPr>
        <a:xfrm>
          <a:off x="364815" y="1443537"/>
          <a:ext cx="2896871" cy="1533004"/>
        </a:xfrm>
        <a:prstGeom prst="ellips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rtl="1">
            <a:lnSpc>
              <a:spcPct val="90000"/>
            </a:lnSpc>
            <a:spcBef>
              <a:spcPct val="0"/>
            </a:spcBef>
            <a:spcAft>
              <a:spcPct val="35000"/>
            </a:spcAft>
            <a:buNone/>
          </a:pPr>
          <a:r>
            <a:rPr lang="ar-EG" sz="2500" kern="1200" dirty="0"/>
            <a:t>عملية المسح تتسبب في إتلاف وحدات المجتمع</a:t>
          </a:r>
        </a:p>
      </dsp:txBody>
      <dsp:txXfrm>
        <a:off x="789052" y="1668040"/>
        <a:ext cx="2048397" cy="108399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2212D3-F193-44DE-BA2A-B27FE2B4CDC0}">
      <dsp:nvSpPr>
        <dsp:cNvPr id="0" name=""/>
        <dsp:cNvSpPr/>
      </dsp:nvSpPr>
      <dsp:spPr>
        <a:xfrm>
          <a:off x="0" y="1079"/>
          <a:ext cx="10515600" cy="1077908"/>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21920" tIns="121920" rIns="121920" bIns="121920" numCol="1" spcCol="1270" anchor="ctr" anchorCtr="0">
          <a:noAutofit/>
        </a:bodyPr>
        <a:lstStyle/>
        <a:p>
          <a:pPr marL="0" lvl="0" indent="0" algn="r" defTabSz="1422400" rtl="1">
            <a:lnSpc>
              <a:spcPct val="90000"/>
            </a:lnSpc>
            <a:spcBef>
              <a:spcPct val="0"/>
            </a:spcBef>
            <a:spcAft>
              <a:spcPct val="35000"/>
            </a:spcAft>
            <a:buNone/>
          </a:pPr>
          <a:r>
            <a:rPr lang="ar-EG" sz="3200" kern="1200" dirty="0">
              <a:solidFill>
                <a:schemeClr val="accent1"/>
              </a:solidFill>
            </a:rPr>
            <a:t>مستوى الثقة ( </a:t>
          </a:r>
          <a:r>
            <a:rPr lang="en-US" sz="3200" kern="1200" dirty="0">
              <a:solidFill>
                <a:schemeClr val="accent1"/>
              </a:solidFill>
            </a:rPr>
            <a:t>Confidence Level</a:t>
          </a:r>
          <a:r>
            <a:rPr lang="ar-EG" sz="3200" kern="1200" dirty="0">
              <a:solidFill>
                <a:schemeClr val="accent1"/>
              </a:solidFill>
            </a:rPr>
            <a:t> ) : </a:t>
          </a:r>
          <a:r>
            <a:rPr lang="ar-EG" sz="3200" kern="1200" dirty="0"/>
            <a:t>تتمثل مستوى التأكيد بأن خصائص البيانات التي جمعت سوف تمثل المجتمع. </a:t>
          </a:r>
        </a:p>
      </dsp:txBody>
      <dsp:txXfrm>
        <a:off x="52619" y="53698"/>
        <a:ext cx="10410362" cy="972670"/>
      </dsp:txXfrm>
    </dsp:sp>
    <dsp:sp modelId="{CA6A0D83-CF4E-4D21-99D8-612853EC538A}">
      <dsp:nvSpPr>
        <dsp:cNvPr id="0" name=""/>
        <dsp:cNvSpPr/>
      </dsp:nvSpPr>
      <dsp:spPr>
        <a:xfrm>
          <a:off x="0" y="1091502"/>
          <a:ext cx="10515600" cy="1077908"/>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21920" tIns="121920" rIns="121920" bIns="121920" numCol="1" spcCol="1270" anchor="ctr" anchorCtr="0">
          <a:noAutofit/>
        </a:bodyPr>
        <a:lstStyle/>
        <a:p>
          <a:pPr marL="0" lvl="0" indent="0" algn="r" defTabSz="1422400" rtl="1">
            <a:lnSpc>
              <a:spcPct val="90000"/>
            </a:lnSpc>
            <a:spcBef>
              <a:spcPct val="0"/>
            </a:spcBef>
            <a:spcAft>
              <a:spcPct val="35000"/>
            </a:spcAft>
            <a:buNone/>
          </a:pPr>
          <a:r>
            <a:rPr lang="ar-EG" sz="3200" kern="1200" dirty="0">
              <a:solidFill>
                <a:schemeClr val="accent1"/>
              </a:solidFill>
            </a:rPr>
            <a:t>مستوى الدقة ( </a:t>
          </a:r>
          <a:r>
            <a:rPr lang="en-US" sz="3200" kern="1200" dirty="0">
              <a:solidFill>
                <a:schemeClr val="accent1"/>
              </a:solidFill>
            </a:rPr>
            <a:t>Precision Level</a:t>
          </a:r>
          <a:r>
            <a:rPr lang="ar-EG" sz="3200" kern="1200" dirty="0">
              <a:solidFill>
                <a:schemeClr val="accent1"/>
              </a:solidFill>
            </a:rPr>
            <a:t> ) : </a:t>
          </a:r>
          <a:r>
            <a:rPr lang="ar-EG" sz="3200" kern="1200" dirty="0"/>
            <a:t>تمثل هامش الخطأ المسموح به ، ويعني ذلك الدقة التي يطلبها الباحث في أي حساب من العينة. </a:t>
          </a:r>
        </a:p>
      </dsp:txBody>
      <dsp:txXfrm>
        <a:off x="52619" y="1144121"/>
        <a:ext cx="10410362" cy="972670"/>
      </dsp:txXfrm>
    </dsp:sp>
    <dsp:sp modelId="{15C76214-7CCB-47A5-973F-656105E7F1CF}">
      <dsp:nvSpPr>
        <dsp:cNvPr id="0" name=""/>
        <dsp:cNvSpPr/>
      </dsp:nvSpPr>
      <dsp:spPr>
        <a:xfrm>
          <a:off x="0" y="2181926"/>
          <a:ext cx="10515600" cy="1077908"/>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21920" tIns="121920" rIns="121920" bIns="121920" numCol="1" spcCol="1270" anchor="ctr" anchorCtr="0">
          <a:noAutofit/>
        </a:bodyPr>
        <a:lstStyle/>
        <a:p>
          <a:pPr marL="0" lvl="0" indent="0" algn="r" defTabSz="1422400" rtl="1">
            <a:lnSpc>
              <a:spcPct val="90000"/>
            </a:lnSpc>
            <a:spcBef>
              <a:spcPct val="0"/>
            </a:spcBef>
            <a:spcAft>
              <a:spcPct val="35000"/>
            </a:spcAft>
            <a:buNone/>
          </a:pPr>
          <a:r>
            <a:rPr lang="ar-EG" sz="3200" kern="1200" dirty="0">
              <a:solidFill>
                <a:schemeClr val="accent1"/>
              </a:solidFill>
            </a:rPr>
            <a:t>التباين ( </a:t>
          </a:r>
          <a:r>
            <a:rPr lang="en-US" sz="3200" kern="1200" dirty="0">
              <a:solidFill>
                <a:schemeClr val="accent1"/>
              </a:solidFill>
            </a:rPr>
            <a:t>Variance</a:t>
          </a:r>
          <a:r>
            <a:rPr lang="ar-EG" sz="3200" kern="1200" dirty="0">
              <a:solidFill>
                <a:schemeClr val="accent1"/>
              </a:solidFill>
            </a:rPr>
            <a:t> ) : </a:t>
          </a:r>
          <a:r>
            <a:rPr lang="ar-EG" sz="3200" kern="1200" dirty="0"/>
            <a:t>فكلما كبر حجم التباين بين أفراد المجتمع استوجب ان يكون حجم العينة أكبر بغض النظر عن حجم ذلك المجتمع. </a:t>
          </a:r>
        </a:p>
      </dsp:txBody>
      <dsp:txXfrm>
        <a:off x="52619" y="2234545"/>
        <a:ext cx="10410362" cy="972670"/>
      </dsp:txXfrm>
    </dsp:sp>
    <dsp:sp modelId="{0144315E-8475-4E30-ACE6-B4522C0537B6}">
      <dsp:nvSpPr>
        <dsp:cNvPr id="0" name=""/>
        <dsp:cNvSpPr/>
      </dsp:nvSpPr>
      <dsp:spPr>
        <a:xfrm>
          <a:off x="0" y="3272350"/>
          <a:ext cx="10515600" cy="1077908"/>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21920" tIns="121920" rIns="121920" bIns="121920" numCol="1" spcCol="1270" anchor="ctr" anchorCtr="0">
          <a:noAutofit/>
        </a:bodyPr>
        <a:lstStyle/>
        <a:p>
          <a:pPr marL="0" lvl="0" indent="0" algn="r" defTabSz="1422400" rtl="1">
            <a:lnSpc>
              <a:spcPct val="90000"/>
            </a:lnSpc>
            <a:spcBef>
              <a:spcPct val="0"/>
            </a:spcBef>
            <a:spcAft>
              <a:spcPct val="35000"/>
            </a:spcAft>
            <a:buNone/>
          </a:pPr>
          <a:r>
            <a:rPr lang="ar-EG" sz="3200" kern="1200" dirty="0">
              <a:solidFill>
                <a:schemeClr val="accent1"/>
              </a:solidFill>
            </a:rPr>
            <a:t>حجم المجتمع الكلي: </a:t>
          </a:r>
          <a:r>
            <a:rPr lang="ar-EG" sz="3200" kern="1200" dirty="0"/>
            <a:t>إذا كان المجتمع كبيرا مالت العينة إلى الكبر </a:t>
          </a:r>
        </a:p>
      </dsp:txBody>
      <dsp:txXfrm>
        <a:off x="52619" y="3324969"/>
        <a:ext cx="10410362" cy="97267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1EDF0F-BB52-473D-8414-FFC2D711EE87}">
      <dsp:nvSpPr>
        <dsp:cNvPr id="0" name=""/>
        <dsp:cNvSpPr/>
      </dsp:nvSpPr>
      <dsp:spPr>
        <a:xfrm>
          <a:off x="0" y="4089"/>
          <a:ext cx="10515600" cy="842994"/>
        </a:xfrm>
        <a:prstGeom prst="round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r" defTabSz="1244600" rtl="1">
            <a:lnSpc>
              <a:spcPct val="90000"/>
            </a:lnSpc>
            <a:spcBef>
              <a:spcPct val="0"/>
            </a:spcBef>
            <a:spcAft>
              <a:spcPct val="35000"/>
            </a:spcAft>
            <a:buNone/>
          </a:pPr>
          <a:r>
            <a:rPr lang="ar-EG" sz="2800" kern="1200" dirty="0"/>
            <a:t>العينة الأكبر تكون ذات خطأ معاينة أقل وتعطي نتائج أفضل </a:t>
          </a:r>
        </a:p>
      </dsp:txBody>
      <dsp:txXfrm>
        <a:off x="41152" y="45241"/>
        <a:ext cx="10433296" cy="760690"/>
      </dsp:txXfrm>
    </dsp:sp>
    <dsp:sp modelId="{2BC3F457-7DF9-4472-A9AE-BE0FA420C8D7}">
      <dsp:nvSpPr>
        <dsp:cNvPr id="0" name=""/>
        <dsp:cNvSpPr/>
      </dsp:nvSpPr>
      <dsp:spPr>
        <a:xfrm>
          <a:off x="0" y="854494"/>
          <a:ext cx="10515600" cy="918939"/>
        </a:xfrm>
        <a:prstGeom prst="round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r" defTabSz="1244600" rtl="1">
            <a:lnSpc>
              <a:spcPct val="90000"/>
            </a:lnSpc>
            <a:spcBef>
              <a:spcPct val="0"/>
            </a:spcBef>
            <a:spcAft>
              <a:spcPct val="35000"/>
            </a:spcAft>
            <a:buNone/>
          </a:pPr>
          <a:r>
            <a:rPr lang="ar-EG" sz="2800" kern="1200" dirty="0"/>
            <a:t>إذا تم استخدام عدة  مجموعات جزئية في العينة، لا بد ان يتم التأكد ان العدد الجزئي المأخوذ من كل جزء كاف بقدر الإمكان لتمثيل ذلك الجزء في العينة ، خاصة في العينة الطبقية . </a:t>
          </a:r>
        </a:p>
      </dsp:txBody>
      <dsp:txXfrm>
        <a:off x="44859" y="899353"/>
        <a:ext cx="10425882" cy="829221"/>
      </dsp:txXfrm>
    </dsp:sp>
    <dsp:sp modelId="{C9EC5B7C-B231-4741-B673-FBA0DCB5750C}">
      <dsp:nvSpPr>
        <dsp:cNvPr id="0" name=""/>
        <dsp:cNvSpPr/>
      </dsp:nvSpPr>
      <dsp:spPr>
        <a:xfrm>
          <a:off x="0" y="1780844"/>
          <a:ext cx="10515600" cy="1618759"/>
        </a:xfrm>
        <a:prstGeom prst="round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r" defTabSz="1244600" rtl="1">
            <a:lnSpc>
              <a:spcPct val="90000"/>
            </a:lnSpc>
            <a:spcBef>
              <a:spcPct val="0"/>
            </a:spcBef>
            <a:spcAft>
              <a:spcPct val="35000"/>
            </a:spcAft>
            <a:buNone/>
          </a:pPr>
          <a:endParaRPr lang="ar-EG" sz="2800" kern="1200" dirty="0"/>
        </a:p>
        <a:p>
          <a:pPr marL="0" lvl="0" indent="0" algn="r" defTabSz="1244600" rtl="1">
            <a:lnSpc>
              <a:spcPct val="90000"/>
            </a:lnSpc>
            <a:spcBef>
              <a:spcPct val="0"/>
            </a:spcBef>
            <a:spcAft>
              <a:spcPct val="35000"/>
            </a:spcAft>
            <a:buNone/>
          </a:pPr>
          <a:r>
            <a:rPr lang="ar-EG" sz="2800" kern="1200" dirty="0"/>
            <a:t>إذا أرسل بالبريد عدد من الاستبيانات ، وكنت تعلم أن عددا منها يمكن ألا يعود ، فلا بد من زيادة حجم العينة بنسبة 40-50 % لتفادي احتمالات نقص الاستبيانات المسترجعة الصالحة للتحليل</a:t>
          </a:r>
          <a:r>
            <a:rPr lang="ar-EG" sz="3200" kern="1200" dirty="0"/>
            <a:t>. </a:t>
          </a:r>
        </a:p>
        <a:p>
          <a:pPr marL="0" lvl="0" indent="0" algn="r" defTabSz="1244600" rtl="1">
            <a:lnSpc>
              <a:spcPct val="90000"/>
            </a:lnSpc>
            <a:spcBef>
              <a:spcPct val="0"/>
            </a:spcBef>
            <a:spcAft>
              <a:spcPct val="35000"/>
            </a:spcAft>
            <a:buNone/>
          </a:pPr>
          <a:endParaRPr lang="ar-EG" sz="3200" kern="1200" dirty="0"/>
        </a:p>
      </dsp:txBody>
      <dsp:txXfrm>
        <a:off x="79021" y="1859865"/>
        <a:ext cx="10357558" cy="1460717"/>
      </dsp:txXfrm>
    </dsp:sp>
    <dsp:sp modelId="{0235BE79-D5DB-4F9A-AD37-7869F5CE9E66}">
      <dsp:nvSpPr>
        <dsp:cNvPr id="0" name=""/>
        <dsp:cNvSpPr/>
      </dsp:nvSpPr>
      <dsp:spPr>
        <a:xfrm>
          <a:off x="0" y="3407015"/>
          <a:ext cx="10515600" cy="940233"/>
        </a:xfrm>
        <a:prstGeom prst="round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r" defTabSz="1244600" rtl="1">
            <a:lnSpc>
              <a:spcPct val="90000"/>
            </a:lnSpc>
            <a:spcBef>
              <a:spcPct val="0"/>
            </a:spcBef>
            <a:spcAft>
              <a:spcPct val="35000"/>
            </a:spcAft>
            <a:buNone/>
          </a:pPr>
          <a:r>
            <a:rPr lang="ar-EG" sz="2800" kern="1200" dirty="0"/>
            <a:t>كبر حجم العينة جيد، ولكن الدقة </a:t>
          </a:r>
          <a:r>
            <a:rPr lang="ar-EG" sz="2800" kern="1200" dirty="0" err="1"/>
            <a:t>والمناسبية</a:t>
          </a:r>
          <a:r>
            <a:rPr lang="ar-EG" sz="2800" kern="1200" dirty="0"/>
            <a:t> ( </a:t>
          </a:r>
          <a:r>
            <a:rPr lang="en-US" sz="2800" kern="1200" dirty="0"/>
            <a:t>(Appropriate</a:t>
          </a:r>
          <a:r>
            <a:rPr lang="ar-EG" sz="2800" kern="1200" dirty="0"/>
            <a:t>هي الأفضل ، فلا تضع نقودك ووقتك في جمع عينات أكبر مما تحتاج. </a:t>
          </a:r>
        </a:p>
      </dsp:txBody>
      <dsp:txXfrm>
        <a:off x="45898" y="3452913"/>
        <a:ext cx="10423804" cy="84843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C3F457-7DF9-4472-A9AE-BE0FA420C8D7}">
      <dsp:nvSpPr>
        <dsp:cNvPr id="0" name=""/>
        <dsp:cNvSpPr/>
      </dsp:nvSpPr>
      <dsp:spPr>
        <a:xfrm>
          <a:off x="0" y="4907"/>
          <a:ext cx="10515600" cy="2600956"/>
        </a:xfrm>
        <a:prstGeom prst="round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r" defTabSz="1244600" rtl="1">
            <a:lnSpc>
              <a:spcPct val="90000"/>
            </a:lnSpc>
            <a:spcBef>
              <a:spcPct val="0"/>
            </a:spcBef>
            <a:spcAft>
              <a:spcPct val="35000"/>
            </a:spcAft>
            <a:buNone/>
          </a:pPr>
          <a:r>
            <a:rPr lang="ar-EG" sz="2800" kern="1200" dirty="0"/>
            <a:t>هناك اعتبارات فنية يجب أن تؤخذ في الاعتبار عند تحديد حجم العينة  كدرجة التجانس بين وحدات المجتمع ومدى الثقة التي يود الباحث الالتزام بها في بحثه ، فإذا كانت درجة التجانس كبيرة بين وحدات المجتمع أمكن الاكتفاء بعينة صغيرة ، أما إذا كان التباين كبيرا فمن الضروري أن يكون حجم العينة كبيرا </a:t>
          </a:r>
        </a:p>
      </dsp:txBody>
      <dsp:txXfrm>
        <a:off x="126968" y="131875"/>
        <a:ext cx="10261664" cy="2347020"/>
      </dsp:txXfrm>
    </dsp:sp>
    <dsp:sp modelId="{0235BE79-D5DB-4F9A-AD37-7869F5CE9E66}">
      <dsp:nvSpPr>
        <dsp:cNvPr id="0" name=""/>
        <dsp:cNvSpPr/>
      </dsp:nvSpPr>
      <dsp:spPr>
        <a:xfrm>
          <a:off x="0" y="2663464"/>
          <a:ext cx="10515600" cy="1682965"/>
        </a:xfrm>
        <a:prstGeom prst="round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r" defTabSz="1244600" rtl="1">
            <a:lnSpc>
              <a:spcPct val="90000"/>
            </a:lnSpc>
            <a:spcBef>
              <a:spcPct val="0"/>
            </a:spcBef>
            <a:spcAft>
              <a:spcPct val="35000"/>
            </a:spcAft>
            <a:buNone/>
          </a:pPr>
          <a:r>
            <a:rPr lang="ar-EG" sz="2800" kern="1200" dirty="0"/>
            <a:t> الاعتبارات غير الفنية فتشمل الإمكانات المادية والوقت المحدد لجمع البيانات </a:t>
          </a:r>
        </a:p>
      </dsp:txBody>
      <dsp:txXfrm>
        <a:off x="82156" y="2745620"/>
        <a:ext cx="10351288" cy="151865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75D468-4FCD-4A7A-8B40-4CCC1DDA6965}">
      <dsp:nvSpPr>
        <dsp:cNvPr id="0" name=""/>
        <dsp:cNvSpPr/>
      </dsp:nvSpPr>
      <dsp:spPr>
        <a:xfrm>
          <a:off x="0" y="408969"/>
          <a:ext cx="10515600" cy="1673100"/>
        </a:xfrm>
        <a:prstGeom prst="round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just" defTabSz="1955800" rtl="1">
            <a:lnSpc>
              <a:spcPct val="90000"/>
            </a:lnSpc>
            <a:spcBef>
              <a:spcPct val="0"/>
            </a:spcBef>
            <a:spcAft>
              <a:spcPct val="35000"/>
            </a:spcAft>
            <a:buNone/>
          </a:pPr>
          <a:r>
            <a:rPr lang="ar-EG" sz="4400" kern="1200" dirty="0"/>
            <a:t>الاعتماد على رأي الخبراء والاحصائيين وتجاربهم السابقة </a:t>
          </a:r>
        </a:p>
      </dsp:txBody>
      <dsp:txXfrm>
        <a:off x="81674" y="490643"/>
        <a:ext cx="10352252" cy="1509752"/>
      </dsp:txXfrm>
    </dsp:sp>
    <dsp:sp modelId="{B7D0AD43-CA6E-4F33-97FD-BFB274DE12CB}">
      <dsp:nvSpPr>
        <dsp:cNvPr id="0" name=""/>
        <dsp:cNvSpPr/>
      </dsp:nvSpPr>
      <dsp:spPr>
        <a:xfrm>
          <a:off x="0" y="2269269"/>
          <a:ext cx="10515600" cy="1673100"/>
        </a:xfrm>
        <a:prstGeom prst="round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just" defTabSz="1955800" rtl="1">
            <a:lnSpc>
              <a:spcPct val="90000"/>
            </a:lnSpc>
            <a:spcBef>
              <a:spcPct val="0"/>
            </a:spcBef>
            <a:spcAft>
              <a:spcPct val="35000"/>
            </a:spcAft>
            <a:buNone/>
          </a:pPr>
          <a:r>
            <a:rPr lang="ar-EG" sz="4400" kern="1200" dirty="0"/>
            <a:t>تحديد حجم العينة باتباع بعض القواعد الاحتمالية </a:t>
          </a:r>
        </a:p>
      </dsp:txBody>
      <dsp:txXfrm>
        <a:off x="81674" y="2350943"/>
        <a:ext cx="10352252" cy="150975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D55276-02B1-4EB6-A715-74D13C3010A2}">
      <dsp:nvSpPr>
        <dsp:cNvPr id="0" name=""/>
        <dsp:cNvSpPr/>
      </dsp:nvSpPr>
      <dsp:spPr>
        <a:xfrm>
          <a:off x="0" y="47590"/>
          <a:ext cx="10515600" cy="1010039"/>
        </a:xfrm>
        <a:prstGeom prst="round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r" defTabSz="1111250" rtl="1">
            <a:lnSpc>
              <a:spcPct val="90000"/>
            </a:lnSpc>
            <a:spcBef>
              <a:spcPct val="0"/>
            </a:spcBef>
            <a:spcAft>
              <a:spcPct val="35000"/>
            </a:spcAft>
            <a:buNone/>
          </a:pPr>
          <a:r>
            <a:rPr lang="ar-EG" sz="2500" kern="1200"/>
            <a:t>يعتبر حجم العينة من ( 30 إلى أقل من 500) مقبولا لكثير من البحوث </a:t>
          </a:r>
        </a:p>
      </dsp:txBody>
      <dsp:txXfrm>
        <a:off x="49306" y="96896"/>
        <a:ext cx="10416988" cy="911427"/>
      </dsp:txXfrm>
    </dsp:sp>
    <dsp:sp modelId="{5727E78C-150E-4E76-8F22-4F2F43AFE0E3}">
      <dsp:nvSpPr>
        <dsp:cNvPr id="0" name=""/>
        <dsp:cNvSpPr/>
      </dsp:nvSpPr>
      <dsp:spPr>
        <a:xfrm>
          <a:off x="0" y="1129629"/>
          <a:ext cx="10515600" cy="1010039"/>
        </a:xfrm>
        <a:prstGeom prst="round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r" defTabSz="1111250" rtl="1">
            <a:lnSpc>
              <a:spcPct val="90000"/>
            </a:lnSpc>
            <a:spcBef>
              <a:spcPct val="0"/>
            </a:spcBef>
            <a:spcAft>
              <a:spcPct val="35000"/>
            </a:spcAft>
            <a:buNone/>
          </a:pPr>
          <a:r>
            <a:rPr lang="ar-EG" sz="2500" kern="1200" dirty="0"/>
            <a:t>عند تقسيم العينة إلى أجزاء ( ذكور، وإناث، السنة الأولى ، الثانية، الثالثة ، ....) فيكون الحد الأدنى لحجم العينة (30) وحدة لكل فئة من الفئات. </a:t>
          </a:r>
        </a:p>
      </dsp:txBody>
      <dsp:txXfrm>
        <a:off x="49306" y="1178935"/>
        <a:ext cx="10416988" cy="911427"/>
      </dsp:txXfrm>
    </dsp:sp>
    <dsp:sp modelId="{CC5F59D1-D248-457E-83E0-F684663FB735}">
      <dsp:nvSpPr>
        <dsp:cNvPr id="0" name=""/>
        <dsp:cNvSpPr/>
      </dsp:nvSpPr>
      <dsp:spPr>
        <a:xfrm>
          <a:off x="0" y="2211669"/>
          <a:ext cx="10515600" cy="1010039"/>
        </a:xfrm>
        <a:prstGeom prst="round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r" defTabSz="1111250" rtl="1">
            <a:lnSpc>
              <a:spcPct val="90000"/>
            </a:lnSpc>
            <a:spcBef>
              <a:spcPct val="0"/>
            </a:spcBef>
            <a:spcAft>
              <a:spcPct val="35000"/>
            </a:spcAft>
            <a:buNone/>
          </a:pPr>
          <a:r>
            <a:rPr lang="ar-EG" sz="2500" kern="1200"/>
            <a:t>في البحوث المتغيرات المتعددة ( أكثر من متغير ) ، فإن حجم العينة المطلوب يجب ألا يقل عن ( 10 أضعاف) عدد متغيرات الدراسة. </a:t>
          </a:r>
        </a:p>
      </dsp:txBody>
      <dsp:txXfrm>
        <a:off x="49306" y="2260975"/>
        <a:ext cx="10416988" cy="911427"/>
      </dsp:txXfrm>
    </dsp:sp>
    <dsp:sp modelId="{6540DF95-4608-4F2E-9DC5-7FAF255495FA}">
      <dsp:nvSpPr>
        <dsp:cNvPr id="0" name=""/>
        <dsp:cNvSpPr/>
      </dsp:nvSpPr>
      <dsp:spPr>
        <a:xfrm>
          <a:off x="0" y="3293708"/>
          <a:ext cx="10515600" cy="1010039"/>
        </a:xfrm>
        <a:prstGeom prst="round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r" defTabSz="1111250" rtl="1">
            <a:lnSpc>
              <a:spcPct val="90000"/>
            </a:lnSpc>
            <a:spcBef>
              <a:spcPct val="0"/>
            </a:spcBef>
            <a:spcAft>
              <a:spcPct val="35000"/>
            </a:spcAft>
            <a:buNone/>
          </a:pPr>
          <a:r>
            <a:rPr lang="ar-EG" sz="2500" kern="1200"/>
            <a:t>في بحوث التجارب البسيطة التي تتمتع بتحكم كبير ، يمكن أخذ عينة صغيرة يتراوح حجمها بين ( 10 – 20) مفردة. </a:t>
          </a:r>
        </a:p>
      </dsp:txBody>
      <dsp:txXfrm>
        <a:off x="49306" y="3343014"/>
        <a:ext cx="10416988" cy="91142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5DF92D-B994-4F4A-98DB-A2717F3EB86A}">
      <dsp:nvSpPr>
        <dsp:cNvPr id="0" name=""/>
        <dsp:cNvSpPr/>
      </dsp:nvSpPr>
      <dsp:spPr>
        <a:xfrm>
          <a:off x="0" y="799"/>
          <a:ext cx="10515600" cy="860779"/>
        </a:xfrm>
        <a:prstGeom prst="round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r" defTabSz="1244600" rtl="1">
            <a:lnSpc>
              <a:spcPct val="90000"/>
            </a:lnSpc>
            <a:spcBef>
              <a:spcPct val="0"/>
            </a:spcBef>
            <a:spcAft>
              <a:spcPct val="35000"/>
            </a:spcAft>
            <a:buNone/>
          </a:pPr>
          <a:r>
            <a:rPr lang="ar-EG" sz="2800" kern="1200" dirty="0"/>
            <a:t>في البحوث الارتباطية </a:t>
          </a:r>
          <a:r>
            <a:rPr lang="en-US" sz="2800" kern="1200" dirty="0"/>
            <a:t>Correlation Research </a:t>
          </a:r>
          <a:r>
            <a:rPr lang="ar-EG" sz="2800" kern="1200" dirty="0"/>
            <a:t> يكون 30 مشاهدة لكل متغير في البحث </a:t>
          </a:r>
        </a:p>
      </dsp:txBody>
      <dsp:txXfrm>
        <a:off x="42020" y="42819"/>
        <a:ext cx="10431560" cy="776739"/>
      </dsp:txXfrm>
    </dsp:sp>
    <dsp:sp modelId="{58AAC3BC-CDF9-41C6-8ED1-9847F4D91451}">
      <dsp:nvSpPr>
        <dsp:cNvPr id="0" name=""/>
        <dsp:cNvSpPr/>
      </dsp:nvSpPr>
      <dsp:spPr>
        <a:xfrm>
          <a:off x="0" y="873039"/>
          <a:ext cx="10515600" cy="860779"/>
        </a:xfrm>
        <a:prstGeom prst="round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r" defTabSz="1244600" rtl="1">
            <a:lnSpc>
              <a:spcPct val="90000"/>
            </a:lnSpc>
            <a:spcBef>
              <a:spcPct val="0"/>
            </a:spcBef>
            <a:spcAft>
              <a:spcPct val="35000"/>
            </a:spcAft>
            <a:buNone/>
          </a:pPr>
          <a:r>
            <a:rPr lang="ar-EG" sz="2800" kern="1200" dirty="0"/>
            <a:t>البحوث التجريبية </a:t>
          </a:r>
          <a:r>
            <a:rPr lang="en-US" sz="2800" kern="1200" dirty="0"/>
            <a:t>  Experimental Research</a:t>
          </a:r>
          <a:r>
            <a:rPr lang="ar-EG" sz="2800" kern="1200" dirty="0"/>
            <a:t>يكون 15 فردا من كل مجموعة تدخل البحث. </a:t>
          </a:r>
        </a:p>
      </dsp:txBody>
      <dsp:txXfrm>
        <a:off x="42020" y="915059"/>
        <a:ext cx="10431560" cy="776739"/>
      </dsp:txXfrm>
    </dsp:sp>
    <dsp:sp modelId="{F5376A41-2F57-410B-BAC6-0128E7C51ADC}">
      <dsp:nvSpPr>
        <dsp:cNvPr id="0" name=""/>
        <dsp:cNvSpPr/>
      </dsp:nvSpPr>
      <dsp:spPr>
        <a:xfrm>
          <a:off x="0" y="1745279"/>
          <a:ext cx="10515600" cy="860779"/>
        </a:xfrm>
        <a:prstGeom prst="round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r" defTabSz="1244600" rtl="1">
            <a:lnSpc>
              <a:spcPct val="90000"/>
            </a:lnSpc>
            <a:spcBef>
              <a:spcPct val="0"/>
            </a:spcBef>
            <a:spcAft>
              <a:spcPct val="35000"/>
            </a:spcAft>
            <a:buNone/>
          </a:pPr>
          <a:r>
            <a:rPr lang="ar-EG" sz="2800" kern="1200" dirty="0"/>
            <a:t>في البحوث المسحية ( </a:t>
          </a:r>
          <a:r>
            <a:rPr lang="en-US" sz="2800" kern="1200" dirty="0"/>
            <a:t>Survey Research</a:t>
          </a:r>
          <a:r>
            <a:rPr lang="ar-EG" sz="2800" kern="1200" dirty="0"/>
            <a:t> ) فإن حجم العينة المطلوب لا يقل عن ( 5- 20 % ) من أفراد المجتمع الكلي </a:t>
          </a:r>
          <a:r>
            <a:rPr lang="ar-EG" sz="500" kern="1200" dirty="0"/>
            <a:t>. </a:t>
          </a:r>
        </a:p>
      </dsp:txBody>
      <dsp:txXfrm>
        <a:off x="42020" y="1787299"/>
        <a:ext cx="10431560" cy="776739"/>
      </dsp:txXfrm>
    </dsp:sp>
    <dsp:sp modelId="{7B99530F-B116-440D-B837-A4B3225CCF3D}">
      <dsp:nvSpPr>
        <dsp:cNvPr id="0" name=""/>
        <dsp:cNvSpPr/>
      </dsp:nvSpPr>
      <dsp:spPr>
        <a:xfrm>
          <a:off x="0" y="2617519"/>
          <a:ext cx="10515600" cy="860779"/>
        </a:xfrm>
        <a:prstGeom prst="round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r" defTabSz="1244600" rtl="1">
            <a:lnSpc>
              <a:spcPct val="90000"/>
            </a:lnSpc>
            <a:spcBef>
              <a:spcPct val="0"/>
            </a:spcBef>
            <a:spcAft>
              <a:spcPct val="35000"/>
            </a:spcAft>
            <a:buNone/>
          </a:pPr>
          <a:r>
            <a:rPr lang="ar-EG" sz="2800" kern="1200" dirty="0"/>
            <a:t>يعتبر حجم العينة ( 5 %) أو أكثر من المجتمع مناسبة في العينات الاحتمالية. </a:t>
          </a:r>
        </a:p>
      </dsp:txBody>
      <dsp:txXfrm>
        <a:off x="42020" y="2659539"/>
        <a:ext cx="10431560" cy="776739"/>
      </dsp:txXfrm>
    </dsp:sp>
    <dsp:sp modelId="{17870C2A-0E19-4B76-BFAB-97D329B2579A}">
      <dsp:nvSpPr>
        <dsp:cNvPr id="0" name=""/>
        <dsp:cNvSpPr/>
      </dsp:nvSpPr>
      <dsp:spPr>
        <a:xfrm>
          <a:off x="0" y="3489759"/>
          <a:ext cx="10515600" cy="860779"/>
        </a:xfrm>
        <a:prstGeom prst="round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r" defTabSz="1244600" rtl="1">
            <a:lnSpc>
              <a:spcPct val="90000"/>
            </a:lnSpc>
            <a:spcBef>
              <a:spcPct val="0"/>
            </a:spcBef>
            <a:spcAft>
              <a:spcPct val="35000"/>
            </a:spcAft>
            <a:buNone/>
          </a:pPr>
          <a:r>
            <a:rPr lang="ar-EG" sz="2800" kern="1200" dirty="0"/>
            <a:t>يعتبر المجتمع من ( 500 – 1000) فرد مجتمع صغير نسبيا. </a:t>
          </a:r>
        </a:p>
      </dsp:txBody>
      <dsp:txXfrm>
        <a:off x="42020" y="3531779"/>
        <a:ext cx="10431560" cy="77673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5A1288-DA5D-4AC1-A953-4A293480D068}">
      <dsp:nvSpPr>
        <dsp:cNvPr id="0" name=""/>
        <dsp:cNvSpPr/>
      </dsp:nvSpPr>
      <dsp:spPr>
        <a:xfrm>
          <a:off x="0" y="12068"/>
          <a:ext cx="10515600" cy="2106000"/>
        </a:xfrm>
        <a:prstGeom prst="round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r" defTabSz="1778000" rtl="1">
            <a:lnSpc>
              <a:spcPct val="90000"/>
            </a:lnSpc>
            <a:spcBef>
              <a:spcPct val="0"/>
            </a:spcBef>
            <a:spcAft>
              <a:spcPct val="35000"/>
            </a:spcAft>
            <a:buNone/>
          </a:pPr>
          <a:r>
            <a:rPr lang="ar-EG" sz="4000" kern="1200" dirty="0"/>
            <a:t>عملية اختيار عدد كاف من عناصر المجتمع بحيث يتمكن الباحث من خلال دراسته للعينة  المختارة وفهم خصائصها من تعميم هذه الخصائص على عناصر المجتمع الأصلي </a:t>
          </a:r>
        </a:p>
      </dsp:txBody>
      <dsp:txXfrm>
        <a:off x="102806" y="114874"/>
        <a:ext cx="10309988" cy="1900388"/>
      </dsp:txXfrm>
    </dsp:sp>
    <dsp:sp modelId="{237DB1CA-E3E2-4A70-9E95-E458D01C688F}">
      <dsp:nvSpPr>
        <dsp:cNvPr id="0" name=""/>
        <dsp:cNvSpPr/>
      </dsp:nvSpPr>
      <dsp:spPr>
        <a:xfrm>
          <a:off x="0" y="2233269"/>
          <a:ext cx="10515600" cy="2106000"/>
        </a:xfrm>
        <a:prstGeom prst="round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r" defTabSz="1778000" rtl="1">
            <a:lnSpc>
              <a:spcPct val="90000"/>
            </a:lnSpc>
            <a:spcBef>
              <a:spcPct val="0"/>
            </a:spcBef>
            <a:spcAft>
              <a:spcPct val="35000"/>
            </a:spcAft>
            <a:buNone/>
          </a:pPr>
          <a:r>
            <a:rPr lang="ar-EG" sz="4000" kern="1200"/>
            <a:t>ناتج عملية المعاينة هو العينة ( </a:t>
          </a:r>
          <a:r>
            <a:rPr lang="en-US" sz="4000" kern="1200"/>
            <a:t>Sample</a:t>
          </a:r>
          <a:r>
            <a:rPr lang="ar-EG" sz="4000" kern="1200"/>
            <a:t> ) المرغوب بها. </a:t>
          </a:r>
        </a:p>
      </dsp:txBody>
      <dsp:txXfrm>
        <a:off x="102806" y="2336075"/>
        <a:ext cx="10309988" cy="190038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CF4629-FC48-4D45-BD20-05584FAABD0F}">
      <dsp:nvSpPr>
        <dsp:cNvPr id="0" name=""/>
        <dsp:cNvSpPr/>
      </dsp:nvSpPr>
      <dsp:spPr>
        <a:xfrm>
          <a:off x="7942689" y="2479079"/>
          <a:ext cx="1031108" cy="2543995"/>
        </a:xfrm>
        <a:custGeom>
          <a:avLst/>
          <a:gdLst/>
          <a:ahLst/>
          <a:cxnLst/>
          <a:rect l="0" t="0" r="0" b="0"/>
          <a:pathLst>
            <a:path>
              <a:moveTo>
                <a:pt x="0" y="0"/>
              </a:moveTo>
              <a:lnTo>
                <a:pt x="0" y="2543995"/>
              </a:lnTo>
              <a:lnTo>
                <a:pt x="1031108" y="2543995"/>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4651C449-F202-4F6F-B753-A32666CBE7F3}">
      <dsp:nvSpPr>
        <dsp:cNvPr id="0" name=""/>
        <dsp:cNvSpPr/>
      </dsp:nvSpPr>
      <dsp:spPr>
        <a:xfrm>
          <a:off x="7942689" y="2479079"/>
          <a:ext cx="1031108" cy="1865314"/>
        </a:xfrm>
        <a:custGeom>
          <a:avLst/>
          <a:gdLst/>
          <a:ahLst/>
          <a:cxnLst/>
          <a:rect l="0" t="0" r="0" b="0"/>
          <a:pathLst>
            <a:path>
              <a:moveTo>
                <a:pt x="0" y="0"/>
              </a:moveTo>
              <a:lnTo>
                <a:pt x="0" y="1865314"/>
              </a:lnTo>
              <a:lnTo>
                <a:pt x="1031108" y="1865314"/>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48BF09E8-E243-46AD-BCFB-C7DFA18AF978}">
      <dsp:nvSpPr>
        <dsp:cNvPr id="0" name=""/>
        <dsp:cNvSpPr/>
      </dsp:nvSpPr>
      <dsp:spPr>
        <a:xfrm>
          <a:off x="7942689" y="2479079"/>
          <a:ext cx="1021381" cy="1156159"/>
        </a:xfrm>
        <a:custGeom>
          <a:avLst/>
          <a:gdLst/>
          <a:ahLst/>
          <a:cxnLst/>
          <a:rect l="0" t="0" r="0" b="0"/>
          <a:pathLst>
            <a:path>
              <a:moveTo>
                <a:pt x="0" y="0"/>
              </a:moveTo>
              <a:lnTo>
                <a:pt x="0" y="1156159"/>
              </a:lnTo>
              <a:lnTo>
                <a:pt x="1021381" y="1156159"/>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C164C6A9-756A-4159-BF0D-4A9B92791124}">
      <dsp:nvSpPr>
        <dsp:cNvPr id="0" name=""/>
        <dsp:cNvSpPr/>
      </dsp:nvSpPr>
      <dsp:spPr>
        <a:xfrm>
          <a:off x="7942689" y="2479079"/>
          <a:ext cx="985387" cy="462243"/>
        </a:xfrm>
        <a:custGeom>
          <a:avLst/>
          <a:gdLst/>
          <a:ahLst/>
          <a:cxnLst/>
          <a:rect l="0" t="0" r="0" b="0"/>
          <a:pathLst>
            <a:path>
              <a:moveTo>
                <a:pt x="0" y="0"/>
              </a:moveTo>
              <a:lnTo>
                <a:pt x="0" y="462243"/>
              </a:lnTo>
              <a:lnTo>
                <a:pt x="985387" y="462243"/>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D87670B4-AFE7-4F16-B0BF-09FF0D12EF44}">
      <dsp:nvSpPr>
        <dsp:cNvPr id="0" name=""/>
        <dsp:cNvSpPr/>
      </dsp:nvSpPr>
      <dsp:spPr>
        <a:xfrm>
          <a:off x="7727566" y="1510832"/>
          <a:ext cx="850638" cy="382980"/>
        </a:xfrm>
        <a:custGeom>
          <a:avLst/>
          <a:gdLst/>
          <a:ahLst/>
          <a:cxnLst/>
          <a:rect l="0" t="0" r="0" b="0"/>
          <a:pathLst>
            <a:path>
              <a:moveTo>
                <a:pt x="0" y="0"/>
              </a:moveTo>
              <a:lnTo>
                <a:pt x="0" y="260074"/>
              </a:lnTo>
              <a:lnTo>
                <a:pt x="850638" y="260074"/>
              </a:lnTo>
              <a:lnTo>
                <a:pt x="850638" y="382980"/>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E3F05D2C-94E0-46AD-A07D-001295B0BA21}">
      <dsp:nvSpPr>
        <dsp:cNvPr id="0" name=""/>
        <dsp:cNvSpPr/>
      </dsp:nvSpPr>
      <dsp:spPr>
        <a:xfrm>
          <a:off x="4480304" y="2494320"/>
          <a:ext cx="91440" cy="709149"/>
        </a:xfrm>
        <a:custGeom>
          <a:avLst/>
          <a:gdLst/>
          <a:ahLst/>
          <a:cxnLst/>
          <a:rect l="0" t="0" r="0" b="0"/>
          <a:pathLst>
            <a:path>
              <a:moveTo>
                <a:pt x="45720" y="0"/>
              </a:moveTo>
              <a:lnTo>
                <a:pt x="45720" y="709149"/>
              </a:lnTo>
              <a:lnTo>
                <a:pt x="131126" y="709149"/>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50DD76C8-FB83-4FE1-97A0-876C4204C38A}">
      <dsp:nvSpPr>
        <dsp:cNvPr id="0" name=""/>
        <dsp:cNvSpPr/>
      </dsp:nvSpPr>
      <dsp:spPr>
        <a:xfrm>
          <a:off x="5242559" y="1510832"/>
          <a:ext cx="2485006" cy="398221"/>
        </a:xfrm>
        <a:custGeom>
          <a:avLst/>
          <a:gdLst/>
          <a:ahLst/>
          <a:cxnLst/>
          <a:rect l="0" t="0" r="0" b="0"/>
          <a:pathLst>
            <a:path>
              <a:moveTo>
                <a:pt x="2485006" y="0"/>
              </a:moveTo>
              <a:lnTo>
                <a:pt x="2485006" y="275315"/>
              </a:lnTo>
              <a:lnTo>
                <a:pt x="0" y="275315"/>
              </a:lnTo>
              <a:lnTo>
                <a:pt x="0" y="398221"/>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32EC80BA-B4E5-491D-911F-21CDA5F28EE3}">
      <dsp:nvSpPr>
        <dsp:cNvPr id="0" name=""/>
        <dsp:cNvSpPr/>
      </dsp:nvSpPr>
      <dsp:spPr>
        <a:xfrm>
          <a:off x="5083081" y="588317"/>
          <a:ext cx="2644484" cy="337248"/>
        </a:xfrm>
        <a:custGeom>
          <a:avLst/>
          <a:gdLst/>
          <a:ahLst/>
          <a:cxnLst/>
          <a:rect l="0" t="0" r="0" b="0"/>
          <a:pathLst>
            <a:path>
              <a:moveTo>
                <a:pt x="0" y="0"/>
              </a:moveTo>
              <a:lnTo>
                <a:pt x="0" y="214342"/>
              </a:lnTo>
              <a:lnTo>
                <a:pt x="2644484" y="214342"/>
              </a:lnTo>
              <a:lnTo>
                <a:pt x="2644484" y="337248"/>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FEA2EF7C-6901-445C-A996-4E6CAC995744}">
      <dsp:nvSpPr>
        <dsp:cNvPr id="0" name=""/>
        <dsp:cNvSpPr/>
      </dsp:nvSpPr>
      <dsp:spPr>
        <a:xfrm>
          <a:off x="1323635" y="1480357"/>
          <a:ext cx="736221" cy="2864037"/>
        </a:xfrm>
        <a:custGeom>
          <a:avLst/>
          <a:gdLst/>
          <a:ahLst/>
          <a:cxnLst/>
          <a:rect l="0" t="0" r="0" b="0"/>
          <a:pathLst>
            <a:path>
              <a:moveTo>
                <a:pt x="0" y="0"/>
              </a:moveTo>
              <a:lnTo>
                <a:pt x="0" y="2864037"/>
              </a:lnTo>
              <a:lnTo>
                <a:pt x="736221" y="2864037"/>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E12103B4-B286-4AD0-9D1B-3364235FE77D}">
      <dsp:nvSpPr>
        <dsp:cNvPr id="0" name=""/>
        <dsp:cNvSpPr/>
      </dsp:nvSpPr>
      <dsp:spPr>
        <a:xfrm>
          <a:off x="1323635" y="1480357"/>
          <a:ext cx="751461" cy="2109160"/>
        </a:xfrm>
        <a:custGeom>
          <a:avLst/>
          <a:gdLst/>
          <a:ahLst/>
          <a:cxnLst/>
          <a:rect l="0" t="0" r="0" b="0"/>
          <a:pathLst>
            <a:path>
              <a:moveTo>
                <a:pt x="0" y="0"/>
              </a:moveTo>
              <a:lnTo>
                <a:pt x="0" y="2109160"/>
              </a:lnTo>
              <a:lnTo>
                <a:pt x="751461" y="2109160"/>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DCD4D1B7-EB7F-4679-B930-E8AE8893E7FC}">
      <dsp:nvSpPr>
        <dsp:cNvPr id="0" name=""/>
        <dsp:cNvSpPr/>
      </dsp:nvSpPr>
      <dsp:spPr>
        <a:xfrm>
          <a:off x="1323635" y="1480357"/>
          <a:ext cx="751461" cy="1308562"/>
        </a:xfrm>
        <a:custGeom>
          <a:avLst/>
          <a:gdLst/>
          <a:ahLst/>
          <a:cxnLst/>
          <a:rect l="0" t="0" r="0" b="0"/>
          <a:pathLst>
            <a:path>
              <a:moveTo>
                <a:pt x="0" y="0"/>
              </a:moveTo>
              <a:lnTo>
                <a:pt x="0" y="1308562"/>
              </a:lnTo>
              <a:lnTo>
                <a:pt x="751461" y="1308562"/>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2F3AA6BA-9CB1-43A8-8811-256E2CCBF157}">
      <dsp:nvSpPr>
        <dsp:cNvPr id="0" name=""/>
        <dsp:cNvSpPr/>
      </dsp:nvSpPr>
      <dsp:spPr>
        <a:xfrm>
          <a:off x="1323635" y="1480357"/>
          <a:ext cx="751461" cy="492724"/>
        </a:xfrm>
        <a:custGeom>
          <a:avLst/>
          <a:gdLst/>
          <a:ahLst/>
          <a:cxnLst/>
          <a:rect l="0" t="0" r="0" b="0"/>
          <a:pathLst>
            <a:path>
              <a:moveTo>
                <a:pt x="0" y="0"/>
              </a:moveTo>
              <a:lnTo>
                <a:pt x="0" y="492724"/>
              </a:lnTo>
              <a:lnTo>
                <a:pt x="751461" y="492724"/>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718716FE-8FA8-4FF6-9AC9-38E629DDAE31}">
      <dsp:nvSpPr>
        <dsp:cNvPr id="0" name=""/>
        <dsp:cNvSpPr/>
      </dsp:nvSpPr>
      <dsp:spPr>
        <a:xfrm>
          <a:off x="2108337" y="588317"/>
          <a:ext cx="2974744" cy="306773"/>
        </a:xfrm>
        <a:custGeom>
          <a:avLst/>
          <a:gdLst/>
          <a:ahLst/>
          <a:cxnLst/>
          <a:rect l="0" t="0" r="0" b="0"/>
          <a:pathLst>
            <a:path>
              <a:moveTo>
                <a:pt x="2974744" y="0"/>
              </a:moveTo>
              <a:lnTo>
                <a:pt x="2974744" y="183867"/>
              </a:lnTo>
              <a:lnTo>
                <a:pt x="0" y="183867"/>
              </a:lnTo>
              <a:lnTo>
                <a:pt x="0" y="306773"/>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1DEA4224-3DF0-4C72-BEEA-C3E7975E14D6}">
      <dsp:nvSpPr>
        <dsp:cNvPr id="0" name=""/>
        <dsp:cNvSpPr/>
      </dsp:nvSpPr>
      <dsp:spPr>
        <a:xfrm>
          <a:off x="3445324" y="3050"/>
          <a:ext cx="3275514" cy="585266"/>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أنواع المعاينة</a:t>
          </a:r>
        </a:p>
      </dsp:txBody>
      <dsp:txXfrm>
        <a:off x="3445324" y="3050"/>
        <a:ext cx="3275514" cy="585266"/>
      </dsp:txXfrm>
    </dsp:sp>
    <dsp:sp modelId="{1CFB57EA-2DE7-4B81-9D65-F92AA27096E0}">
      <dsp:nvSpPr>
        <dsp:cNvPr id="0" name=""/>
        <dsp:cNvSpPr/>
      </dsp:nvSpPr>
      <dsp:spPr>
        <a:xfrm>
          <a:off x="1127459" y="895090"/>
          <a:ext cx="1961755" cy="585266"/>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معاينة غير احتمالية </a:t>
          </a:r>
        </a:p>
      </dsp:txBody>
      <dsp:txXfrm>
        <a:off x="1127459" y="895090"/>
        <a:ext cx="1961755" cy="585266"/>
      </dsp:txXfrm>
    </dsp:sp>
    <dsp:sp modelId="{F2E6F03D-71A3-44E8-8076-30658123B599}">
      <dsp:nvSpPr>
        <dsp:cNvPr id="0" name=""/>
        <dsp:cNvSpPr/>
      </dsp:nvSpPr>
      <dsp:spPr>
        <a:xfrm>
          <a:off x="2075096" y="1680448"/>
          <a:ext cx="1170533" cy="585266"/>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العينة الهادفة </a:t>
          </a:r>
        </a:p>
      </dsp:txBody>
      <dsp:txXfrm>
        <a:off x="2075096" y="1680448"/>
        <a:ext cx="1170533" cy="585266"/>
      </dsp:txXfrm>
    </dsp:sp>
    <dsp:sp modelId="{D3F2B194-90B4-40C3-B29C-B44806EB9985}">
      <dsp:nvSpPr>
        <dsp:cNvPr id="0" name=""/>
        <dsp:cNvSpPr/>
      </dsp:nvSpPr>
      <dsp:spPr>
        <a:xfrm>
          <a:off x="2075096" y="2496286"/>
          <a:ext cx="1170533" cy="585266"/>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العينة </a:t>
          </a:r>
          <a:r>
            <a:rPr lang="ar-EG" sz="2000" kern="1200" dirty="0" err="1"/>
            <a:t>الحصصية</a:t>
          </a:r>
          <a:endParaRPr lang="ar-EG" sz="2000" kern="1200" dirty="0"/>
        </a:p>
      </dsp:txBody>
      <dsp:txXfrm>
        <a:off x="2075096" y="2496286"/>
        <a:ext cx="1170533" cy="585266"/>
      </dsp:txXfrm>
    </dsp:sp>
    <dsp:sp modelId="{9E37867E-49D1-4C9A-94A6-696C8299C9AA}">
      <dsp:nvSpPr>
        <dsp:cNvPr id="0" name=""/>
        <dsp:cNvSpPr/>
      </dsp:nvSpPr>
      <dsp:spPr>
        <a:xfrm>
          <a:off x="2075096" y="3296884"/>
          <a:ext cx="1170533" cy="585266"/>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عينة كرة الثلج</a:t>
          </a:r>
        </a:p>
      </dsp:txBody>
      <dsp:txXfrm>
        <a:off x="2075096" y="3296884"/>
        <a:ext cx="1170533" cy="585266"/>
      </dsp:txXfrm>
    </dsp:sp>
    <dsp:sp modelId="{6A0A7C22-F89C-4888-A4D2-BF0F2CFFE8A5}">
      <dsp:nvSpPr>
        <dsp:cNvPr id="0" name=""/>
        <dsp:cNvSpPr/>
      </dsp:nvSpPr>
      <dsp:spPr>
        <a:xfrm>
          <a:off x="2059856" y="4051761"/>
          <a:ext cx="1170533" cy="585266"/>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العينة الميسرة  </a:t>
          </a:r>
        </a:p>
      </dsp:txBody>
      <dsp:txXfrm>
        <a:off x="2059856" y="4051761"/>
        <a:ext cx="1170533" cy="585266"/>
      </dsp:txXfrm>
    </dsp:sp>
    <dsp:sp modelId="{725EE416-5270-45A4-9BE8-81371AB0B07D}">
      <dsp:nvSpPr>
        <dsp:cNvPr id="0" name=""/>
        <dsp:cNvSpPr/>
      </dsp:nvSpPr>
      <dsp:spPr>
        <a:xfrm>
          <a:off x="6645034" y="925565"/>
          <a:ext cx="2165065" cy="585266"/>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معاينة احتمالية </a:t>
          </a:r>
        </a:p>
      </dsp:txBody>
      <dsp:txXfrm>
        <a:off x="6645034" y="925565"/>
        <a:ext cx="2165065" cy="585266"/>
      </dsp:txXfrm>
    </dsp:sp>
    <dsp:sp modelId="{BB55658C-47AA-440D-BB56-36CC267EC359}">
      <dsp:nvSpPr>
        <dsp:cNvPr id="0" name=""/>
        <dsp:cNvSpPr/>
      </dsp:nvSpPr>
      <dsp:spPr>
        <a:xfrm>
          <a:off x="4346891" y="1909053"/>
          <a:ext cx="1791337" cy="585266"/>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معاينة غير مقيدة </a:t>
          </a:r>
        </a:p>
      </dsp:txBody>
      <dsp:txXfrm>
        <a:off x="4346891" y="1909053"/>
        <a:ext cx="1791337" cy="585266"/>
      </dsp:txXfrm>
    </dsp:sp>
    <dsp:sp modelId="{5FA648C6-54DC-4092-997F-799DC9F97CFD}">
      <dsp:nvSpPr>
        <dsp:cNvPr id="0" name=""/>
        <dsp:cNvSpPr/>
      </dsp:nvSpPr>
      <dsp:spPr>
        <a:xfrm>
          <a:off x="4611431" y="2910836"/>
          <a:ext cx="1628024" cy="585266"/>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عينة عشوائية بسيطة </a:t>
          </a:r>
        </a:p>
      </dsp:txBody>
      <dsp:txXfrm>
        <a:off x="4611431" y="2910836"/>
        <a:ext cx="1628024" cy="585266"/>
      </dsp:txXfrm>
    </dsp:sp>
    <dsp:sp modelId="{89246667-0571-40C8-A543-C86D03769DCE}">
      <dsp:nvSpPr>
        <dsp:cNvPr id="0" name=""/>
        <dsp:cNvSpPr/>
      </dsp:nvSpPr>
      <dsp:spPr>
        <a:xfrm>
          <a:off x="7783810" y="1893813"/>
          <a:ext cx="1588788" cy="585266"/>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معاينة مقيدة</a:t>
          </a:r>
        </a:p>
      </dsp:txBody>
      <dsp:txXfrm>
        <a:off x="7783810" y="1893813"/>
        <a:ext cx="1588788" cy="585266"/>
      </dsp:txXfrm>
    </dsp:sp>
    <dsp:sp modelId="{663577CB-F69F-449D-91B9-B16472F0B316}">
      <dsp:nvSpPr>
        <dsp:cNvPr id="0" name=""/>
        <dsp:cNvSpPr/>
      </dsp:nvSpPr>
      <dsp:spPr>
        <a:xfrm>
          <a:off x="8928077" y="2648690"/>
          <a:ext cx="1170533" cy="585266"/>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عينة عنقودية </a:t>
          </a:r>
        </a:p>
      </dsp:txBody>
      <dsp:txXfrm>
        <a:off x="8928077" y="2648690"/>
        <a:ext cx="1170533" cy="585266"/>
      </dsp:txXfrm>
    </dsp:sp>
    <dsp:sp modelId="{849FDE1B-6A42-45C5-8487-CA1A8B25BE02}">
      <dsp:nvSpPr>
        <dsp:cNvPr id="0" name=""/>
        <dsp:cNvSpPr/>
      </dsp:nvSpPr>
      <dsp:spPr>
        <a:xfrm>
          <a:off x="8964071" y="3342605"/>
          <a:ext cx="1170533" cy="585266"/>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عينة طبقية </a:t>
          </a:r>
        </a:p>
      </dsp:txBody>
      <dsp:txXfrm>
        <a:off x="8964071" y="3342605"/>
        <a:ext cx="1170533" cy="585266"/>
      </dsp:txXfrm>
    </dsp:sp>
    <dsp:sp modelId="{2C7AD270-C3AC-46E5-B6D3-61E53A550B2C}">
      <dsp:nvSpPr>
        <dsp:cNvPr id="0" name=""/>
        <dsp:cNvSpPr/>
      </dsp:nvSpPr>
      <dsp:spPr>
        <a:xfrm>
          <a:off x="8973798" y="4051761"/>
          <a:ext cx="1170533" cy="585266"/>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عينة منتظمة</a:t>
          </a:r>
        </a:p>
      </dsp:txBody>
      <dsp:txXfrm>
        <a:off x="8973798" y="4051761"/>
        <a:ext cx="1170533" cy="585266"/>
      </dsp:txXfrm>
    </dsp:sp>
    <dsp:sp modelId="{A6E50D7D-D502-4EB9-BB12-D9F30BC30BC3}">
      <dsp:nvSpPr>
        <dsp:cNvPr id="0" name=""/>
        <dsp:cNvSpPr/>
      </dsp:nvSpPr>
      <dsp:spPr>
        <a:xfrm>
          <a:off x="8973798" y="4730442"/>
          <a:ext cx="1170533" cy="585266"/>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عينة مضاعفة </a:t>
          </a:r>
        </a:p>
      </dsp:txBody>
      <dsp:txXfrm>
        <a:off x="8973798" y="4730442"/>
        <a:ext cx="1170533" cy="58526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AD392A-0964-4E59-A43F-1174C3823606}">
      <dsp:nvSpPr>
        <dsp:cNvPr id="0" name=""/>
        <dsp:cNvSpPr/>
      </dsp:nvSpPr>
      <dsp:spPr>
        <a:xfrm>
          <a:off x="0" y="12948"/>
          <a:ext cx="10515600" cy="950400"/>
        </a:xfrm>
        <a:prstGeom prst="rect">
          <a:avLst/>
        </a:prstGeom>
        <a:solidFill>
          <a:srgbClr val="8E5A6D"/>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696" tIns="134112" rIns="234696" bIns="134112" numCol="1" spcCol="1270" anchor="ctr" anchorCtr="0">
          <a:noAutofit/>
        </a:bodyPr>
        <a:lstStyle/>
        <a:p>
          <a:pPr marL="0" lvl="0" indent="0" algn="ctr" defTabSz="1466850" rtl="1">
            <a:lnSpc>
              <a:spcPct val="90000"/>
            </a:lnSpc>
            <a:spcBef>
              <a:spcPct val="0"/>
            </a:spcBef>
            <a:spcAft>
              <a:spcPct val="35000"/>
            </a:spcAft>
            <a:buNone/>
          </a:pPr>
          <a:r>
            <a:rPr lang="ar-EG" sz="3300" kern="1200" dirty="0">
              <a:solidFill>
                <a:schemeClr val="bg1"/>
              </a:solidFill>
            </a:rPr>
            <a:t>أولا : المعاينة الاحتمالية </a:t>
          </a:r>
          <a:r>
            <a:rPr lang="en-US" sz="3300" kern="1200" dirty="0">
              <a:solidFill>
                <a:schemeClr val="bg1"/>
              </a:solidFill>
            </a:rPr>
            <a:t>Probability Sampling</a:t>
          </a:r>
          <a:endParaRPr lang="ar-EG" sz="3300" kern="1200" dirty="0">
            <a:solidFill>
              <a:schemeClr val="bg1"/>
            </a:solidFill>
          </a:endParaRPr>
        </a:p>
      </dsp:txBody>
      <dsp:txXfrm>
        <a:off x="0" y="12948"/>
        <a:ext cx="10515600" cy="950400"/>
      </dsp:txXfrm>
    </dsp:sp>
    <dsp:sp modelId="{3B619A81-B6E6-44DC-8083-B17960544330}">
      <dsp:nvSpPr>
        <dsp:cNvPr id="0" name=""/>
        <dsp:cNvSpPr/>
      </dsp:nvSpPr>
      <dsp:spPr>
        <a:xfrm>
          <a:off x="0" y="963349"/>
          <a:ext cx="10515600" cy="4438665"/>
        </a:xfrm>
        <a:prstGeom prst="rect">
          <a:avLst/>
        </a:prstGeom>
        <a:solidFill>
          <a:schemeClr val="lt1">
            <a:alpha val="90000"/>
            <a:tint val="40000"/>
            <a:hueOff val="0"/>
            <a:satOff val="0"/>
            <a:lumOff val="0"/>
            <a:alphaOff val="0"/>
          </a:schemeClr>
        </a:solidFill>
        <a:ln w="12700" cap="flat" cmpd="sng" algn="ctr">
          <a:solidFill>
            <a:schemeClr val="accent3">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6022" tIns="176022" rIns="234696" bIns="264033" numCol="1" spcCol="1270" anchor="t" anchorCtr="0">
          <a:noAutofit/>
        </a:bodyPr>
        <a:lstStyle/>
        <a:p>
          <a:pPr marL="285750" lvl="1" indent="-285750" algn="r" defTabSz="1466850" rtl="1">
            <a:lnSpc>
              <a:spcPct val="90000"/>
            </a:lnSpc>
            <a:spcBef>
              <a:spcPct val="0"/>
            </a:spcBef>
            <a:spcAft>
              <a:spcPct val="15000"/>
            </a:spcAft>
            <a:buChar char="•"/>
          </a:pPr>
          <a:r>
            <a:rPr lang="ar-EG" sz="3300" kern="1200" dirty="0"/>
            <a:t>يكون كل عنصر من عناصر المجتمع له فرصة معلومة لأن يكون أحد أعضاء العينة، فتتم المعاينة الاحتمالية بالقوانين الرياضية التي لا تدرك مجال لتدخل الشخص الباحث. </a:t>
          </a:r>
        </a:p>
        <a:p>
          <a:pPr marL="285750" lvl="1" indent="-285750" algn="r" defTabSz="1466850" rtl="1">
            <a:lnSpc>
              <a:spcPct val="90000"/>
            </a:lnSpc>
            <a:spcBef>
              <a:spcPct val="0"/>
            </a:spcBef>
            <a:spcAft>
              <a:spcPct val="15000"/>
            </a:spcAft>
            <a:buChar char="•"/>
          </a:pPr>
          <a:r>
            <a:rPr lang="ar-EG" sz="3300" kern="1200" dirty="0"/>
            <a:t> كما يعطي هذا النوع من العينات الدراسية فرص متساوية ومعروفة لكل فرد من أفراد مجتمع الدراسة في احتمال اختيارها في عينة الدراسة، وإن استخدام هذا النوع يعطي ضمان للحصول على عينة ممثلة غير متحيزة يمكن تعميم نتائجها على جميع أفراد مجتمع الدراسة الأصلي، كما تساعد العينات الاحتمالية أو العشوائية إلى حد ما في قياس الفرق ما بين قيم العينة الممثلة وقيم المجتمع الأصلي قيد الدراسة، ويدعى هنا الفرق بالخطأ العيني</a:t>
          </a:r>
        </a:p>
      </dsp:txBody>
      <dsp:txXfrm>
        <a:off x="0" y="963349"/>
        <a:ext cx="10515600" cy="443866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09E12D-4EB8-4704-875C-F02F855FF113}">
      <dsp:nvSpPr>
        <dsp:cNvPr id="0" name=""/>
        <dsp:cNvSpPr/>
      </dsp:nvSpPr>
      <dsp:spPr>
        <a:xfrm>
          <a:off x="0" y="224830"/>
          <a:ext cx="10515600" cy="1188716"/>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21920" tIns="121920" rIns="121920" bIns="121920" numCol="1" spcCol="1270" anchor="ctr" anchorCtr="0">
          <a:noAutofit/>
        </a:bodyPr>
        <a:lstStyle/>
        <a:p>
          <a:pPr marL="0" lvl="0" indent="0" algn="r" defTabSz="1422400" rtl="1">
            <a:lnSpc>
              <a:spcPct val="90000"/>
            </a:lnSpc>
            <a:spcBef>
              <a:spcPct val="0"/>
            </a:spcBef>
            <a:spcAft>
              <a:spcPct val="35000"/>
            </a:spcAft>
            <a:buNone/>
          </a:pPr>
          <a:r>
            <a:rPr lang="ar-EG" sz="3200" b="1" kern="1200" dirty="0">
              <a:solidFill>
                <a:schemeClr val="accent1"/>
              </a:solidFill>
            </a:rPr>
            <a:t>أ- المعاينة غير المقيدة ( العينة العشوائية البسيطة)</a:t>
          </a:r>
        </a:p>
      </dsp:txBody>
      <dsp:txXfrm>
        <a:off x="58028" y="282858"/>
        <a:ext cx="10399544" cy="1072660"/>
      </dsp:txXfrm>
    </dsp:sp>
    <dsp:sp modelId="{170B84F9-EB39-46F0-8B54-8DAA4402CF5F}">
      <dsp:nvSpPr>
        <dsp:cNvPr id="0" name=""/>
        <dsp:cNvSpPr/>
      </dsp:nvSpPr>
      <dsp:spPr>
        <a:xfrm>
          <a:off x="0" y="1505707"/>
          <a:ext cx="10515600" cy="2620800"/>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21920" tIns="121920" rIns="121920" bIns="121920" numCol="1" spcCol="1270" anchor="ctr" anchorCtr="0">
          <a:noAutofit/>
        </a:bodyPr>
        <a:lstStyle/>
        <a:p>
          <a:pPr marL="0" lvl="0" indent="0" algn="r" defTabSz="1422400" rtl="1">
            <a:lnSpc>
              <a:spcPct val="90000"/>
            </a:lnSpc>
            <a:spcBef>
              <a:spcPct val="0"/>
            </a:spcBef>
            <a:spcAft>
              <a:spcPct val="35000"/>
            </a:spcAft>
            <a:buNone/>
          </a:pPr>
          <a:r>
            <a:rPr lang="ar-EG" sz="3200" kern="1200" dirty="0"/>
            <a:t>حيث تعتبر العينة العشوائية البسيطة أبسط العينات العشوائية، ولكنها أصدق أنواع العينات أو أكثرها صلاحية، ويتم اختيارها وفق طرق سحب معينة تسمى طرق السحب العشوائي، ولا تتيح هذه الأساليب للباحث بالتدخل الشخصي في اختيار الوحدات التي يريد إدخالها للعينة، ويتم استخدام العينة العشوائية البسيطة عندما يكون مجتمع الدراسة أو المجتمع الإحصائي متجانساً.</a:t>
          </a:r>
        </a:p>
      </dsp:txBody>
      <dsp:txXfrm>
        <a:off x="127937" y="1633644"/>
        <a:ext cx="10259726" cy="236492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5AF546-C317-4397-9252-8886D814F2F9}">
      <dsp:nvSpPr>
        <dsp:cNvPr id="0" name=""/>
        <dsp:cNvSpPr/>
      </dsp:nvSpPr>
      <dsp:spPr>
        <a:xfrm rot="16200000">
          <a:off x="2001601" y="-1760349"/>
          <a:ext cx="3970821" cy="796834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47625" rIns="95250" bIns="47625" numCol="1" spcCol="1270" anchor="ctr" anchorCtr="0">
          <a:noAutofit/>
        </a:bodyPr>
        <a:lstStyle/>
        <a:p>
          <a:pPr marL="228600" lvl="1" indent="-228600" algn="r" defTabSz="1111250" rtl="1">
            <a:lnSpc>
              <a:spcPct val="90000"/>
            </a:lnSpc>
            <a:spcBef>
              <a:spcPct val="0"/>
            </a:spcBef>
            <a:spcAft>
              <a:spcPct val="15000"/>
            </a:spcAft>
            <a:buChar char="•"/>
          </a:pPr>
          <a:r>
            <a:rPr lang="ar-EG" sz="2500" kern="1200" dirty="0"/>
            <a:t>إن العينة العشوائية الطبقية تعد أفضل الطرق لسحب العينة من المجتمع غير المتناسق، في حين تضمن العينة الطبقية سحب عينة عشوائية من كل طبقات المجتمع وبحجم يتناسب مع حجم الطبقة في المجتمع، ليصبح مجموع تلك العينات العشوائية البسيطة المسحوبة من طبقات المجتمع المختلفة هو عينة المجتمع.</a:t>
          </a:r>
        </a:p>
        <a:p>
          <a:pPr marL="228600" lvl="1" indent="-228600" algn="r" defTabSz="1111250" rtl="1">
            <a:lnSpc>
              <a:spcPct val="90000"/>
            </a:lnSpc>
            <a:spcBef>
              <a:spcPct val="0"/>
            </a:spcBef>
            <a:spcAft>
              <a:spcPct val="15000"/>
            </a:spcAft>
            <a:buChar char="•"/>
          </a:pPr>
          <a:r>
            <a:rPr lang="ar-EG" sz="2500" kern="1200" dirty="0"/>
            <a:t>تتطلب العينة العشوائية الطبقية توفر التجانس لظاهرة معينة ( يوجد تجانس داخل كل طبقة مع عدم وجود شرط التجانس بين الطبقات الكلية). </a:t>
          </a:r>
        </a:p>
        <a:p>
          <a:pPr marL="228600" lvl="1" indent="-228600" algn="r" defTabSz="1111250" rtl="1">
            <a:lnSpc>
              <a:spcPct val="90000"/>
            </a:lnSpc>
            <a:spcBef>
              <a:spcPct val="0"/>
            </a:spcBef>
            <a:spcAft>
              <a:spcPct val="15000"/>
            </a:spcAft>
            <a:buChar char="•"/>
          </a:pPr>
          <a:r>
            <a:rPr lang="ar-EG" sz="2500" kern="1200" dirty="0"/>
            <a:t>تقسيم المجتمع إلى مجموعات جزئية من الطبقات ذات الصلة يعني بأن العينة ستكون أكثر تمثيلا للمجتمع. </a:t>
          </a:r>
        </a:p>
      </dsp:txBody>
      <dsp:txXfrm rot="5400000">
        <a:off x="196680" y="432252"/>
        <a:ext cx="7774504" cy="3583141"/>
      </dsp:txXfrm>
    </dsp:sp>
    <dsp:sp modelId="{197F89E6-2371-48D8-A178-89E845297C88}">
      <dsp:nvSpPr>
        <dsp:cNvPr id="0" name=""/>
        <dsp:cNvSpPr/>
      </dsp:nvSpPr>
      <dsp:spPr>
        <a:xfrm>
          <a:off x="7971184" y="0"/>
          <a:ext cx="2541575" cy="4447645"/>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52400" tIns="76200" rIns="152400" bIns="76200" numCol="1" spcCol="1270" anchor="ctr" anchorCtr="0">
          <a:noAutofit/>
        </a:bodyPr>
        <a:lstStyle/>
        <a:p>
          <a:pPr marL="0" lvl="0" indent="0" algn="ctr" defTabSz="1778000" rtl="1">
            <a:lnSpc>
              <a:spcPct val="90000"/>
            </a:lnSpc>
            <a:spcBef>
              <a:spcPct val="0"/>
            </a:spcBef>
            <a:spcAft>
              <a:spcPct val="35000"/>
            </a:spcAft>
            <a:buNone/>
          </a:pPr>
          <a:r>
            <a:rPr lang="ar-EG" sz="4000" kern="1200" dirty="0"/>
            <a:t>أولا: العينة الطبقية</a:t>
          </a:r>
        </a:p>
        <a:p>
          <a:pPr marL="0" lvl="0" indent="0" algn="ctr" defTabSz="1778000" rtl="1">
            <a:lnSpc>
              <a:spcPct val="90000"/>
            </a:lnSpc>
            <a:spcBef>
              <a:spcPct val="0"/>
            </a:spcBef>
            <a:spcAft>
              <a:spcPct val="35000"/>
            </a:spcAft>
            <a:buNone/>
          </a:pPr>
          <a:r>
            <a:rPr lang="en-US" sz="4000" kern="1200" dirty="0"/>
            <a:t>Stratified Sample</a:t>
          </a:r>
          <a:r>
            <a:rPr lang="ar-EG" sz="4000" kern="1200" dirty="0"/>
            <a:t> </a:t>
          </a:r>
        </a:p>
      </dsp:txBody>
      <dsp:txXfrm>
        <a:off x="8095253" y="124069"/>
        <a:ext cx="2293437" cy="419950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95ADF6-28C9-4776-817D-09EB6CE51DA1}">
      <dsp:nvSpPr>
        <dsp:cNvPr id="0" name=""/>
        <dsp:cNvSpPr/>
      </dsp:nvSpPr>
      <dsp:spPr>
        <a:xfrm>
          <a:off x="51" y="233530"/>
          <a:ext cx="4913783" cy="1529067"/>
        </a:xfrm>
        <a:prstGeom prst="rect">
          <a:avLst/>
        </a:prstGeom>
        <a:solidFill>
          <a:schemeClr val="accent2">
            <a:lumMod val="20000"/>
            <a:lumOff val="8000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312928" tIns="178816" rIns="312928" bIns="178816" numCol="1" spcCol="1270" anchor="ctr" anchorCtr="0">
          <a:noAutofit/>
        </a:bodyPr>
        <a:lstStyle/>
        <a:p>
          <a:pPr marL="0" lvl="0" indent="0" algn="ctr" defTabSz="1955800" rtl="1">
            <a:lnSpc>
              <a:spcPct val="90000"/>
            </a:lnSpc>
            <a:spcBef>
              <a:spcPct val="0"/>
            </a:spcBef>
            <a:spcAft>
              <a:spcPct val="35000"/>
            </a:spcAft>
            <a:buNone/>
          </a:pPr>
          <a:r>
            <a:rPr lang="ar-EG" sz="4400" kern="1200" dirty="0"/>
            <a:t>عينة عشوائية طبقية متساوية </a:t>
          </a:r>
        </a:p>
      </dsp:txBody>
      <dsp:txXfrm>
        <a:off x="51" y="233530"/>
        <a:ext cx="4913783" cy="1529067"/>
      </dsp:txXfrm>
    </dsp:sp>
    <dsp:sp modelId="{E6A91AD0-2404-4222-AB92-667F0AD20CE7}">
      <dsp:nvSpPr>
        <dsp:cNvPr id="0" name=""/>
        <dsp:cNvSpPr/>
      </dsp:nvSpPr>
      <dsp:spPr>
        <a:xfrm>
          <a:off x="51" y="1762597"/>
          <a:ext cx="4913783" cy="2355209"/>
        </a:xfrm>
        <a:prstGeom prst="rect">
          <a:avLst/>
        </a:prstGeom>
        <a:solidFill>
          <a:schemeClr val="lt1">
            <a:alpha val="90000"/>
            <a:tint val="40000"/>
            <a:hueOff val="0"/>
            <a:satOff val="0"/>
            <a:lumOff val="0"/>
            <a:alphaOff val="0"/>
          </a:schemeClr>
        </a:solidFill>
        <a:ln w="12700" cap="flat" cmpd="sng" algn="ctr">
          <a:solidFill>
            <a:schemeClr val="accent3">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34696" tIns="234696" rIns="312928" bIns="352044" numCol="1" spcCol="1270" anchor="t" anchorCtr="0">
          <a:noAutofit/>
        </a:bodyPr>
        <a:lstStyle/>
        <a:p>
          <a:pPr marL="285750" lvl="1" indent="-285750" algn="r" defTabSz="1955800" rtl="1">
            <a:lnSpc>
              <a:spcPct val="90000"/>
            </a:lnSpc>
            <a:spcBef>
              <a:spcPct val="0"/>
            </a:spcBef>
            <a:spcAft>
              <a:spcPct val="15000"/>
            </a:spcAft>
            <a:buChar char="•"/>
          </a:pPr>
          <a:r>
            <a:rPr lang="ar-EG" sz="4400" kern="1200" dirty="0"/>
            <a:t>تقسم العينة الكلية على الطبقات بالتساوي</a:t>
          </a:r>
        </a:p>
      </dsp:txBody>
      <dsp:txXfrm>
        <a:off x="51" y="1762597"/>
        <a:ext cx="4913783" cy="2355209"/>
      </dsp:txXfrm>
    </dsp:sp>
    <dsp:sp modelId="{1E1F3565-7291-4D58-BE6C-75B60B71E4D4}">
      <dsp:nvSpPr>
        <dsp:cNvPr id="0" name=""/>
        <dsp:cNvSpPr/>
      </dsp:nvSpPr>
      <dsp:spPr>
        <a:xfrm>
          <a:off x="5601764" y="233530"/>
          <a:ext cx="4913783" cy="1529067"/>
        </a:xfrm>
        <a:prstGeom prst="rect">
          <a:avLst/>
        </a:prstGeom>
        <a:solidFill>
          <a:schemeClr val="accent2">
            <a:lumMod val="20000"/>
            <a:lumOff val="8000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312928" tIns="178816" rIns="312928" bIns="178816" numCol="1" spcCol="1270" anchor="ctr" anchorCtr="0">
          <a:noAutofit/>
        </a:bodyPr>
        <a:lstStyle/>
        <a:p>
          <a:pPr marL="0" lvl="0" indent="0" algn="ctr" defTabSz="1955800" rtl="1">
            <a:lnSpc>
              <a:spcPct val="90000"/>
            </a:lnSpc>
            <a:spcBef>
              <a:spcPct val="0"/>
            </a:spcBef>
            <a:spcAft>
              <a:spcPct val="35000"/>
            </a:spcAft>
            <a:buNone/>
          </a:pPr>
          <a:r>
            <a:rPr lang="ar-EG" sz="4400" kern="1200" dirty="0"/>
            <a:t>عينة عشوائية طبقية متناسبة </a:t>
          </a:r>
        </a:p>
      </dsp:txBody>
      <dsp:txXfrm>
        <a:off x="5601764" y="233530"/>
        <a:ext cx="4913783" cy="1529067"/>
      </dsp:txXfrm>
    </dsp:sp>
    <dsp:sp modelId="{59D00992-9F21-4FCD-AAB5-C4B57ABDEC60}">
      <dsp:nvSpPr>
        <dsp:cNvPr id="0" name=""/>
        <dsp:cNvSpPr/>
      </dsp:nvSpPr>
      <dsp:spPr>
        <a:xfrm>
          <a:off x="5601764" y="1762597"/>
          <a:ext cx="4913783" cy="2355209"/>
        </a:xfrm>
        <a:prstGeom prst="rect">
          <a:avLst/>
        </a:prstGeom>
        <a:solidFill>
          <a:schemeClr val="lt1">
            <a:alpha val="90000"/>
            <a:tint val="40000"/>
            <a:hueOff val="0"/>
            <a:satOff val="0"/>
            <a:lumOff val="0"/>
            <a:alphaOff val="0"/>
          </a:schemeClr>
        </a:solidFill>
        <a:ln w="12700" cap="flat" cmpd="sng" algn="ctr">
          <a:solidFill>
            <a:schemeClr val="accent3">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34696" tIns="234696" rIns="312928" bIns="352044" numCol="1" spcCol="1270" anchor="t" anchorCtr="0">
          <a:noAutofit/>
        </a:bodyPr>
        <a:lstStyle/>
        <a:p>
          <a:pPr marL="285750" lvl="1" indent="-285750" algn="r" defTabSz="1955800" rtl="1">
            <a:lnSpc>
              <a:spcPct val="90000"/>
            </a:lnSpc>
            <a:spcBef>
              <a:spcPct val="0"/>
            </a:spcBef>
            <a:spcAft>
              <a:spcPct val="15000"/>
            </a:spcAft>
            <a:buChar char="•"/>
          </a:pPr>
          <a:r>
            <a:rPr lang="ar-EG" sz="4400" kern="1200" dirty="0"/>
            <a:t>يؤخذ عدد من كل طبقة يتناسب مع حجم الطبقة في المجتمع الكلي</a:t>
          </a:r>
        </a:p>
      </dsp:txBody>
      <dsp:txXfrm>
        <a:off x="5601764" y="1762597"/>
        <a:ext cx="4913783" cy="2355209"/>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DDB8BB-9443-4B6C-914B-739A868ED06E}">
      <dsp:nvSpPr>
        <dsp:cNvPr id="0" name=""/>
        <dsp:cNvSpPr/>
      </dsp:nvSpPr>
      <dsp:spPr>
        <a:xfrm rot="16200000">
          <a:off x="2330123" y="-1975034"/>
          <a:ext cx="3822062" cy="847952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51435" rIns="102870" bIns="51435" numCol="1" spcCol="1270" anchor="ctr" anchorCtr="0">
          <a:noAutofit/>
        </a:bodyPr>
        <a:lstStyle/>
        <a:p>
          <a:pPr marL="228600" lvl="1" indent="-228600" algn="r" defTabSz="1200150" rtl="1">
            <a:lnSpc>
              <a:spcPct val="90000"/>
            </a:lnSpc>
            <a:spcBef>
              <a:spcPct val="0"/>
            </a:spcBef>
            <a:spcAft>
              <a:spcPct val="15000"/>
            </a:spcAft>
            <a:buChar char="•"/>
          </a:pPr>
          <a:r>
            <a:rPr lang="ar-EG" sz="2700" kern="1200" dirty="0"/>
            <a:t>وحدات بعض المجتمعات تكون على شكل تجمعات وغالبا ما تكون متشابهة إلى حد كبير بالنسبة للخاصية التي نقوم بدراستها مثل المدن والشوارع والكليات ، ولذلك تسمى عناقيد .</a:t>
          </a:r>
        </a:p>
        <a:p>
          <a:pPr marL="228600" lvl="1" indent="-228600" algn="r" defTabSz="1200150" rtl="1">
            <a:lnSpc>
              <a:spcPct val="90000"/>
            </a:lnSpc>
            <a:spcBef>
              <a:spcPct val="0"/>
            </a:spcBef>
            <a:spcAft>
              <a:spcPct val="15000"/>
            </a:spcAft>
            <a:buChar char="•"/>
          </a:pPr>
          <a:r>
            <a:rPr lang="ar-EG" sz="2700" kern="1200" dirty="0"/>
            <a:t>يحوي كل عنقود على عدد من عناصر المجتمع الاصلية والتي غالبا ما تكون متجانسة </a:t>
          </a:r>
        </a:p>
        <a:p>
          <a:pPr marL="228600" lvl="1" indent="-228600" algn="r" defTabSz="1200150" rtl="1">
            <a:lnSpc>
              <a:spcPct val="90000"/>
            </a:lnSpc>
            <a:spcBef>
              <a:spcPct val="0"/>
            </a:spcBef>
            <a:spcAft>
              <a:spcPct val="15000"/>
            </a:spcAft>
            <a:buChar char="•"/>
          </a:pPr>
          <a:r>
            <a:rPr lang="ar-EG" sz="2700" kern="1200" dirty="0"/>
            <a:t>تتميز مجموعات الدراسة المختلفة في العينة العنقودية بعدم التجانس بين عناصر كل مجموعة ، حيث يوجد اختلافات بين العناصر المشكلة للمجموعة الواحدة ( العنقود نفسه) ، مع وجود تجانس بين المجموعات الجزئية ( العناقيد ككل) </a:t>
          </a:r>
        </a:p>
      </dsp:txBody>
      <dsp:txXfrm rot="5400000">
        <a:off x="187971" y="540274"/>
        <a:ext cx="8292945" cy="3448906"/>
      </dsp:txXfrm>
    </dsp:sp>
    <dsp:sp modelId="{6EB68037-D3CD-4F03-ADD2-58284E72DECA}">
      <dsp:nvSpPr>
        <dsp:cNvPr id="0" name=""/>
        <dsp:cNvSpPr/>
      </dsp:nvSpPr>
      <dsp:spPr>
        <a:xfrm>
          <a:off x="8480916" y="0"/>
          <a:ext cx="2033289" cy="4529455"/>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52400" tIns="76200" rIns="152400" bIns="76200" numCol="1" spcCol="1270" anchor="ctr" anchorCtr="0">
          <a:noAutofit/>
        </a:bodyPr>
        <a:lstStyle/>
        <a:p>
          <a:pPr marL="0" lvl="0" indent="0" algn="ctr" defTabSz="1778000" rtl="1">
            <a:lnSpc>
              <a:spcPct val="90000"/>
            </a:lnSpc>
            <a:spcBef>
              <a:spcPct val="0"/>
            </a:spcBef>
            <a:spcAft>
              <a:spcPct val="35000"/>
            </a:spcAft>
            <a:buNone/>
          </a:pPr>
          <a:r>
            <a:rPr lang="ar-EG" sz="4000" kern="1200" dirty="0"/>
            <a:t>ثانيا: العينة العنقودية</a:t>
          </a:r>
        </a:p>
        <a:p>
          <a:pPr marL="0" lvl="0" indent="0" algn="ctr" defTabSz="1778000" rtl="1">
            <a:lnSpc>
              <a:spcPct val="90000"/>
            </a:lnSpc>
            <a:spcBef>
              <a:spcPct val="0"/>
            </a:spcBef>
            <a:spcAft>
              <a:spcPct val="35000"/>
            </a:spcAft>
            <a:buNone/>
          </a:pPr>
          <a:r>
            <a:rPr lang="en-US" sz="4000" kern="1200" dirty="0"/>
            <a:t>Cluster Sample</a:t>
          </a:r>
          <a:r>
            <a:rPr lang="ar-EG" sz="4000" kern="1200" dirty="0"/>
            <a:t> </a:t>
          </a:r>
        </a:p>
      </dsp:txBody>
      <dsp:txXfrm>
        <a:off x="8580173" y="99257"/>
        <a:ext cx="1834775" cy="4330941"/>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0EF30F-2B6D-456D-B83F-71B08231480F}">
      <dsp:nvSpPr>
        <dsp:cNvPr id="0" name=""/>
        <dsp:cNvSpPr/>
      </dsp:nvSpPr>
      <dsp:spPr>
        <a:xfrm>
          <a:off x="0" y="282519"/>
          <a:ext cx="10515600" cy="1842749"/>
        </a:xfrm>
        <a:prstGeom prst="round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r" defTabSz="1555750" rtl="1">
            <a:lnSpc>
              <a:spcPct val="90000"/>
            </a:lnSpc>
            <a:spcBef>
              <a:spcPct val="0"/>
            </a:spcBef>
            <a:spcAft>
              <a:spcPct val="35000"/>
            </a:spcAft>
            <a:buNone/>
          </a:pPr>
          <a:r>
            <a:rPr lang="ar-EG" sz="3500" kern="1200"/>
            <a:t>دراسة مديريات التربية في دولة ما  وكانت تتكون من عدد معين من المديريات ، فإن هذه المديريات تشكل عناقيد  وكل مديرية فيها تمثل عنقود.  </a:t>
          </a:r>
        </a:p>
      </dsp:txBody>
      <dsp:txXfrm>
        <a:off x="89956" y="372475"/>
        <a:ext cx="10335688" cy="1662837"/>
      </dsp:txXfrm>
    </dsp:sp>
    <dsp:sp modelId="{D0738A19-DE6B-4C73-8D0C-B1F06A3552DA}">
      <dsp:nvSpPr>
        <dsp:cNvPr id="0" name=""/>
        <dsp:cNvSpPr/>
      </dsp:nvSpPr>
      <dsp:spPr>
        <a:xfrm>
          <a:off x="0" y="2226069"/>
          <a:ext cx="10515600" cy="1842749"/>
        </a:xfrm>
        <a:prstGeom prst="round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r" defTabSz="1555750" rtl="1">
            <a:lnSpc>
              <a:spcPct val="90000"/>
            </a:lnSpc>
            <a:spcBef>
              <a:spcPct val="0"/>
            </a:spcBef>
            <a:spcAft>
              <a:spcPct val="35000"/>
            </a:spcAft>
            <a:buNone/>
          </a:pPr>
          <a:r>
            <a:rPr lang="ar-EG" sz="3500" kern="1200" dirty="0"/>
            <a:t>يلاحظ أن هذه العناقيد متجانسة فيما بينها فكلها مديريات تربية ، ولكن لو دخلنا داخل العنقود نفسه فإننا لا نجد التجانس فكل عنقود يحوي مدير التعليم ، ومشرفين ، ومدارس ، ومدرسين ، وعمال، ومباني، وغيرها ..</a:t>
          </a:r>
        </a:p>
      </dsp:txBody>
      <dsp:txXfrm>
        <a:off x="89956" y="2316025"/>
        <a:ext cx="10335688" cy="1662837"/>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164E8C-258E-45DD-8A4E-B6D564D113C0}">
      <dsp:nvSpPr>
        <dsp:cNvPr id="0" name=""/>
        <dsp:cNvSpPr/>
      </dsp:nvSpPr>
      <dsp:spPr>
        <a:xfrm>
          <a:off x="7757095" y="57451"/>
          <a:ext cx="2267054" cy="604800"/>
        </a:xfrm>
        <a:prstGeom prst="rect">
          <a:avLst/>
        </a:prstGeom>
        <a:solidFill>
          <a:schemeClr val="accent2">
            <a:lumMod val="20000"/>
            <a:lumOff val="80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rtl="1">
            <a:lnSpc>
              <a:spcPct val="90000"/>
            </a:lnSpc>
            <a:spcBef>
              <a:spcPct val="0"/>
            </a:spcBef>
            <a:spcAft>
              <a:spcPct val="35000"/>
            </a:spcAft>
            <a:buNone/>
          </a:pPr>
          <a:r>
            <a:rPr lang="ar-EG" sz="2100" kern="1200" dirty="0"/>
            <a:t>مرحلة واحدة </a:t>
          </a:r>
        </a:p>
      </dsp:txBody>
      <dsp:txXfrm>
        <a:off x="7757095" y="57451"/>
        <a:ext cx="2267054" cy="604800"/>
      </dsp:txXfrm>
    </dsp:sp>
    <dsp:sp modelId="{1E09B0DE-9E12-4D8D-94C0-ED76E6387A67}">
      <dsp:nvSpPr>
        <dsp:cNvPr id="0" name=""/>
        <dsp:cNvSpPr/>
      </dsp:nvSpPr>
      <dsp:spPr>
        <a:xfrm>
          <a:off x="7757095" y="662251"/>
          <a:ext cx="2267054" cy="3631635"/>
        </a:xfrm>
        <a:prstGeom prst="rect">
          <a:avLst/>
        </a:prstGeom>
        <a:solidFill>
          <a:schemeClr val="lt1">
            <a:alpha val="90000"/>
            <a:tint val="40000"/>
            <a:hueOff val="0"/>
            <a:satOff val="0"/>
            <a:lumOff val="0"/>
            <a:alphaOff val="0"/>
          </a:schemeClr>
        </a:solidFill>
        <a:ln w="12700" cap="flat" cmpd="sng" algn="ctr">
          <a:solidFill>
            <a:schemeClr val="dk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r" defTabSz="933450" rtl="1">
            <a:lnSpc>
              <a:spcPct val="90000"/>
            </a:lnSpc>
            <a:spcBef>
              <a:spcPct val="0"/>
            </a:spcBef>
            <a:spcAft>
              <a:spcPct val="15000"/>
            </a:spcAft>
            <a:buChar char="•"/>
          </a:pPr>
          <a:r>
            <a:rPr lang="ar-EG" sz="2100" kern="1200" dirty="0"/>
            <a:t>على سبيل المثال إذا أردنا دراسة الدخول السنوية في مدينة عمان ، فإنه يتم تقسيمها إلى أحياء وليكن ( 500حي) ، ويتم بعد ذلك سحب  50 قطاع عشوائيا منها كعناقيد يتم دراستها وهنا تكون عينة عنقودية بمرحلة واحدة </a:t>
          </a:r>
        </a:p>
      </dsp:txBody>
      <dsp:txXfrm>
        <a:off x="7757095" y="662251"/>
        <a:ext cx="2267054" cy="3631635"/>
      </dsp:txXfrm>
    </dsp:sp>
    <dsp:sp modelId="{52AD6AEB-00D5-4EB5-A3AA-7059B2505C14}">
      <dsp:nvSpPr>
        <dsp:cNvPr id="0" name=""/>
        <dsp:cNvSpPr/>
      </dsp:nvSpPr>
      <dsp:spPr>
        <a:xfrm>
          <a:off x="5172653" y="57451"/>
          <a:ext cx="2267054" cy="604800"/>
        </a:xfrm>
        <a:prstGeom prst="rect">
          <a:avLst/>
        </a:prstGeom>
        <a:solidFill>
          <a:schemeClr val="accent2">
            <a:lumMod val="20000"/>
            <a:lumOff val="80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rtl="1">
            <a:lnSpc>
              <a:spcPct val="90000"/>
            </a:lnSpc>
            <a:spcBef>
              <a:spcPct val="0"/>
            </a:spcBef>
            <a:spcAft>
              <a:spcPct val="35000"/>
            </a:spcAft>
            <a:buNone/>
          </a:pPr>
          <a:r>
            <a:rPr lang="ar-EG" sz="2100" kern="1200" dirty="0"/>
            <a:t>مرحلتين </a:t>
          </a:r>
        </a:p>
      </dsp:txBody>
      <dsp:txXfrm>
        <a:off x="5172653" y="57451"/>
        <a:ext cx="2267054" cy="604800"/>
      </dsp:txXfrm>
    </dsp:sp>
    <dsp:sp modelId="{681E0DA0-7925-448A-ADFE-9A2E95CFA183}">
      <dsp:nvSpPr>
        <dsp:cNvPr id="0" name=""/>
        <dsp:cNvSpPr/>
      </dsp:nvSpPr>
      <dsp:spPr>
        <a:xfrm>
          <a:off x="5172653" y="662251"/>
          <a:ext cx="2267054" cy="3631635"/>
        </a:xfrm>
        <a:prstGeom prst="rect">
          <a:avLst/>
        </a:prstGeom>
        <a:solidFill>
          <a:schemeClr val="lt1">
            <a:alpha val="90000"/>
            <a:tint val="40000"/>
            <a:hueOff val="0"/>
            <a:satOff val="0"/>
            <a:lumOff val="0"/>
            <a:alphaOff val="0"/>
          </a:schemeClr>
        </a:solidFill>
        <a:ln w="12700" cap="flat" cmpd="sng" algn="ctr">
          <a:solidFill>
            <a:schemeClr val="dk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r" defTabSz="933450" rtl="1">
            <a:lnSpc>
              <a:spcPct val="90000"/>
            </a:lnSpc>
            <a:spcBef>
              <a:spcPct val="0"/>
            </a:spcBef>
            <a:spcAft>
              <a:spcPct val="15000"/>
            </a:spcAft>
            <a:buChar char="•"/>
          </a:pPr>
          <a:r>
            <a:rPr lang="ar-EG" sz="2100" kern="1200" dirty="0"/>
            <a:t>على سبيل المثال، إذا استكملنا السحب في المثال السابق وسحبنا مرة أخرى من مجموعة الحارات عشوائيا داخل كل حي من الأحياء الخمسين فتكون هنا عينة عنقودية بمرحلتين. </a:t>
          </a:r>
        </a:p>
      </dsp:txBody>
      <dsp:txXfrm>
        <a:off x="5172653" y="662251"/>
        <a:ext cx="2267054" cy="3631635"/>
      </dsp:txXfrm>
    </dsp:sp>
    <dsp:sp modelId="{78AA6B45-555A-44CD-9C88-F9DD3BA548CB}">
      <dsp:nvSpPr>
        <dsp:cNvPr id="0" name=""/>
        <dsp:cNvSpPr/>
      </dsp:nvSpPr>
      <dsp:spPr>
        <a:xfrm>
          <a:off x="2588212" y="57451"/>
          <a:ext cx="2267054" cy="604800"/>
        </a:xfrm>
        <a:prstGeom prst="rect">
          <a:avLst/>
        </a:prstGeom>
        <a:solidFill>
          <a:schemeClr val="accent2">
            <a:lumMod val="20000"/>
            <a:lumOff val="80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rtl="1">
            <a:lnSpc>
              <a:spcPct val="90000"/>
            </a:lnSpc>
            <a:spcBef>
              <a:spcPct val="0"/>
            </a:spcBef>
            <a:spcAft>
              <a:spcPct val="35000"/>
            </a:spcAft>
            <a:buNone/>
          </a:pPr>
          <a:r>
            <a:rPr lang="ar-EG" sz="2100" kern="1200" dirty="0"/>
            <a:t>متعددة المراحل</a:t>
          </a:r>
        </a:p>
      </dsp:txBody>
      <dsp:txXfrm>
        <a:off x="2588212" y="57451"/>
        <a:ext cx="2267054" cy="604800"/>
      </dsp:txXfrm>
    </dsp:sp>
    <dsp:sp modelId="{F1E19C27-37F0-4475-942A-8238C6266551}">
      <dsp:nvSpPr>
        <dsp:cNvPr id="0" name=""/>
        <dsp:cNvSpPr/>
      </dsp:nvSpPr>
      <dsp:spPr>
        <a:xfrm>
          <a:off x="2588212" y="662251"/>
          <a:ext cx="2267054" cy="3631635"/>
        </a:xfrm>
        <a:prstGeom prst="rect">
          <a:avLst/>
        </a:prstGeom>
        <a:solidFill>
          <a:schemeClr val="lt1">
            <a:alpha val="90000"/>
            <a:tint val="40000"/>
            <a:hueOff val="0"/>
            <a:satOff val="0"/>
            <a:lumOff val="0"/>
            <a:alphaOff val="0"/>
          </a:schemeClr>
        </a:solidFill>
        <a:ln w="12700" cap="flat" cmpd="sng" algn="ctr">
          <a:solidFill>
            <a:schemeClr val="dk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r" defTabSz="933450" rtl="1">
            <a:lnSpc>
              <a:spcPct val="90000"/>
            </a:lnSpc>
            <a:spcBef>
              <a:spcPct val="0"/>
            </a:spcBef>
            <a:spcAft>
              <a:spcPct val="15000"/>
            </a:spcAft>
            <a:buChar char="•"/>
          </a:pPr>
          <a:r>
            <a:rPr lang="ar-EG" sz="2100" kern="1200" dirty="0"/>
            <a:t>في المثال السابق إذا تابعنا السحب وأخذنا عشوائيا من الشوارع من تلك الحارات فهنا يكون لدينا عينة عنقودية متعددة المراحل. </a:t>
          </a:r>
        </a:p>
      </dsp:txBody>
      <dsp:txXfrm>
        <a:off x="2588212" y="662251"/>
        <a:ext cx="2267054" cy="3631635"/>
      </dsp:txXfrm>
    </dsp:sp>
    <dsp:sp modelId="{9F4A3321-2052-4D76-AF0B-16D67D2C48C7}">
      <dsp:nvSpPr>
        <dsp:cNvPr id="0" name=""/>
        <dsp:cNvSpPr/>
      </dsp:nvSpPr>
      <dsp:spPr>
        <a:xfrm>
          <a:off x="3770" y="57451"/>
          <a:ext cx="2267054" cy="604800"/>
        </a:xfrm>
        <a:prstGeom prst="rect">
          <a:avLst/>
        </a:prstGeom>
        <a:solidFill>
          <a:schemeClr val="accent2">
            <a:lumMod val="20000"/>
            <a:lumOff val="80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rtl="1">
            <a:lnSpc>
              <a:spcPct val="90000"/>
            </a:lnSpc>
            <a:spcBef>
              <a:spcPct val="0"/>
            </a:spcBef>
            <a:spcAft>
              <a:spcPct val="35000"/>
            </a:spcAft>
            <a:buNone/>
          </a:pPr>
          <a:r>
            <a:rPr lang="ar-EG" sz="2100" kern="1200" dirty="0"/>
            <a:t>مساحية</a:t>
          </a:r>
        </a:p>
      </dsp:txBody>
      <dsp:txXfrm>
        <a:off x="3770" y="57451"/>
        <a:ext cx="2267054" cy="604800"/>
      </dsp:txXfrm>
    </dsp:sp>
    <dsp:sp modelId="{1D1A7443-EE66-48A8-80B7-84A2F0EF0785}">
      <dsp:nvSpPr>
        <dsp:cNvPr id="0" name=""/>
        <dsp:cNvSpPr/>
      </dsp:nvSpPr>
      <dsp:spPr>
        <a:xfrm>
          <a:off x="3770" y="662251"/>
          <a:ext cx="2267054" cy="3631635"/>
        </a:xfrm>
        <a:prstGeom prst="rect">
          <a:avLst/>
        </a:prstGeom>
        <a:solidFill>
          <a:schemeClr val="lt1">
            <a:alpha val="90000"/>
            <a:tint val="40000"/>
            <a:hueOff val="0"/>
            <a:satOff val="0"/>
            <a:lumOff val="0"/>
            <a:alphaOff val="0"/>
          </a:schemeClr>
        </a:solidFill>
        <a:ln w="12700" cap="flat" cmpd="sng" algn="ctr">
          <a:solidFill>
            <a:schemeClr val="dk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r" defTabSz="933450" rtl="1">
            <a:lnSpc>
              <a:spcPct val="90000"/>
            </a:lnSpc>
            <a:spcBef>
              <a:spcPct val="0"/>
            </a:spcBef>
            <a:spcAft>
              <a:spcPct val="15000"/>
            </a:spcAft>
            <a:buChar char="•"/>
          </a:pPr>
          <a:r>
            <a:rPr lang="ar-EG" sz="2100" kern="1200"/>
            <a:t>تختص بالأراضي ، فإذا كان لدينا مجموعة من الأراضي وأردنا إجراء دراسة على خصوبة التربة فيمكن أن نسحب منها عشوائيا عدد من القطع لتمثل المعاينة العنقودية المساحية </a:t>
          </a:r>
        </a:p>
      </dsp:txBody>
      <dsp:txXfrm>
        <a:off x="3770" y="662251"/>
        <a:ext cx="2267054" cy="3631635"/>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DDB8BB-9443-4B6C-914B-739A868ED06E}">
      <dsp:nvSpPr>
        <dsp:cNvPr id="0" name=""/>
        <dsp:cNvSpPr/>
      </dsp:nvSpPr>
      <dsp:spPr>
        <a:xfrm rot="16200000">
          <a:off x="2405273" y="-2064092"/>
          <a:ext cx="3671763" cy="847952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490" tIns="55245" rIns="110490" bIns="55245" numCol="1" spcCol="1270" anchor="ctr" anchorCtr="0">
          <a:noAutofit/>
        </a:bodyPr>
        <a:lstStyle/>
        <a:p>
          <a:pPr marL="285750" lvl="1" indent="-285750" algn="r" defTabSz="1289050" rtl="1">
            <a:lnSpc>
              <a:spcPct val="90000"/>
            </a:lnSpc>
            <a:spcBef>
              <a:spcPct val="0"/>
            </a:spcBef>
            <a:spcAft>
              <a:spcPct val="15000"/>
            </a:spcAft>
            <a:buChar char="•"/>
          </a:pPr>
          <a:r>
            <a:rPr lang="ar-EG" sz="2900" kern="1200" dirty="0"/>
            <a:t>تقوم على أساس تحديد فرق بين مفردات المجتمع ( مسافة الانتظام) عن طريق قسمة عدد أفراد المجتمع على عدد أفراد العينة المطلوبة. </a:t>
          </a:r>
        </a:p>
        <a:p>
          <a:pPr marL="285750" lvl="1" indent="-285750" algn="r" defTabSz="1289050" rtl="1">
            <a:lnSpc>
              <a:spcPct val="90000"/>
            </a:lnSpc>
            <a:spcBef>
              <a:spcPct val="0"/>
            </a:spcBef>
            <a:spcAft>
              <a:spcPct val="15000"/>
            </a:spcAft>
            <a:buChar char="•"/>
          </a:pPr>
          <a:r>
            <a:rPr lang="ar-EG" sz="2900" kern="1200" dirty="0"/>
            <a:t>إذا كان عدد أفراد المجتمع 400 وعدد أفراد العينة المطلوبة 40 ، فإن مسافة الانتظام تساوي 400/40 = 10 . بعد ذلك نقوم باختيار المفردة الأولى من العينة بصورة عشوائية للأرقام من 1 – 10 .</a:t>
          </a:r>
        </a:p>
        <a:p>
          <a:pPr marL="285750" lvl="1" indent="-285750" algn="r" defTabSz="1289050" rtl="1">
            <a:lnSpc>
              <a:spcPct val="90000"/>
            </a:lnSpc>
            <a:spcBef>
              <a:spcPct val="0"/>
            </a:spcBef>
            <a:spcAft>
              <a:spcPct val="15000"/>
            </a:spcAft>
            <a:buChar char="•"/>
          </a:pPr>
          <a:r>
            <a:rPr lang="ar-EG" sz="2900" kern="1200" dirty="0"/>
            <a:t>إذا افترض انه تم سحب المفردة رقم 7 ، فتكون أرقام العينة المختارة هي 7 ، 17 ، 37 ، 47 ، ..........وحتى رقم 397</a:t>
          </a:r>
        </a:p>
      </dsp:txBody>
      <dsp:txXfrm rot="5400000">
        <a:off x="180635" y="519028"/>
        <a:ext cx="8300282" cy="3313281"/>
      </dsp:txXfrm>
    </dsp:sp>
    <dsp:sp modelId="{6EB68037-D3CD-4F03-ADD2-58284E72DECA}">
      <dsp:nvSpPr>
        <dsp:cNvPr id="0" name=""/>
        <dsp:cNvSpPr/>
      </dsp:nvSpPr>
      <dsp:spPr>
        <a:xfrm>
          <a:off x="8480916" y="0"/>
          <a:ext cx="2033289" cy="4351338"/>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10490" tIns="55245" rIns="110490" bIns="55245" numCol="1" spcCol="1270" anchor="ctr" anchorCtr="0">
          <a:noAutofit/>
        </a:bodyPr>
        <a:lstStyle/>
        <a:p>
          <a:pPr marL="0" lvl="0" indent="0" algn="ctr" defTabSz="1289050" rtl="1">
            <a:lnSpc>
              <a:spcPct val="90000"/>
            </a:lnSpc>
            <a:spcBef>
              <a:spcPct val="0"/>
            </a:spcBef>
            <a:spcAft>
              <a:spcPct val="35000"/>
            </a:spcAft>
            <a:buNone/>
          </a:pPr>
          <a:r>
            <a:rPr lang="ar-EG" sz="2900" kern="1200" dirty="0"/>
            <a:t>ثالثا: العينة المنتظمة</a:t>
          </a:r>
        </a:p>
        <a:p>
          <a:pPr marL="0" lvl="0" indent="0" algn="ctr" defTabSz="1289050" rtl="1">
            <a:lnSpc>
              <a:spcPct val="90000"/>
            </a:lnSpc>
            <a:spcBef>
              <a:spcPct val="0"/>
            </a:spcBef>
            <a:spcAft>
              <a:spcPct val="35000"/>
            </a:spcAft>
            <a:buNone/>
          </a:pPr>
          <a:r>
            <a:rPr lang="en-US" sz="2900" kern="1200" dirty="0"/>
            <a:t>Systematic Sample</a:t>
          </a:r>
          <a:r>
            <a:rPr lang="ar-EG" sz="2900" kern="1200" dirty="0"/>
            <a:t> </a:t>
          </a:r>
        </a:p>
      </dsp:txBody>
      <dsp:txXfrm>
        <a:off x="8580173" y="99257"/>
        <a:ext cx="1834775" cy="4152824"/>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DDB8BB-9443-4B6C-914B-739A868ED06E}">
      <dsp:nvSpPr>
        <dsp:cNvPr id="0" name=""/>
        <dsp:cNvSpPr/>
      </dsp:nvSpPr>
      <dsp:spPr>
        <a:xfrm rot="16200000">
          <a:off x="2405273" y="-2064092"/>
          <a:ext cx="3671763" cy="847952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68580" rIns="137160" bIns="68580" numCol="1" spcCol="1270" anchor="ctr" anchorCtr="0">
          <a:noAutofit/>
        </a:bodyPr>
        <a:lstStyle/>
        <a:p>
          <a:pPr marL="285750" lvl="1" indent="-285750" algn="r" defTabSz="1600200" rtl="1">
            <a:lnSpc>
              <a:spcPct val="90000"/>
            </a:lnSpc>
            <a:spcBef>
              <a:spcPct val="0"/>
            </a:spcBef>
            <a:spcAft>
              <a:spcPct val="15000"/>
            </a:spcAft>
            <a:buChar char="•"/>
          </a:pPr>
          <a:r>
            <a:rPr lang="ar-EG" sz="3600" kern="1200" dirty="0"/>
            <a:t>يلجأ الباحث للعينة المضاعفة عندما تصبح الحاجة ماسة إلى الحصول على معلومات أكثر تفصيلا عن مجموعة ما جمعت عنها معلومات سابقة ، ثم نحتاج إلى جمع بعض المعلومات عنها مرة أخرى. </a:t>
          </a:r>
        </a:p>
        <a:p>
          <a:pPr marL="285750" lvl="1" indent="-285750" algn="r" defTabSz="1600200" rtl="1">
            <a:lnSpc>
              <a:spcPct val="90000"/>
            </a:lnSpc>
            <a:spcBef>
              <a:spcPct val="0"/>
            </a:spcBef>
            <a:spcAft>
              <a:spcPct val="15000"/>
            </a:spcAft>
            <a:buChar char="•"/>
          </a:pPr>
          <a:r>
            <a:rPr lang="ar-EG" sz="3600" kern="1200" dirty="0"/>
            <a:t>يمكن العودة إلى المستجوبين مرة أخرى  وطرح بعض الأسئلة عليهم للوصول إلى معلومات أكثر فائدة. </a:t>
          </a:r>
        </a:p>
      </dsp:txBody>
      <dsp:txXfrm rot="5400000">
        <a:off x="180635" y="519028"/>
        <a:ext cx="8300282" cy="3313281"/>
      </dsp:txXfrm>
    </dsp:sp>
    <dsp:sp modelId="{6EB68037-D3CD-4F03-ADD2-58284E72DECA}">
      <dsp:nvSpPr>
        <dsp:cNvPr id="0" name=""/>
        <dsp:cNvSpPr/>
      </dsp:nvSpPr>
      <dsp:spPr>
        <a:xfrm>
          <a:off x="8480916" y="0"/>
          <a:ext cx="2033289" cy="4351338"/>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48590" tIns="74295" rIns="148590" bIns="74295" numCol="1" spcCol="1270" anchor="ctr" anchorCtr="0">
          <a:noAutofit/>
        </a:bodyPr>
        <a:lstStyle/>
        <a:p>
          <a:pPr marL="0" lvl="0" indent="0" algn="ctr" defTabSz="1733550" rtl="1">
            <a:lnSpc>
              <a:spcPct val="90000"/>
            </a:lnSpc>
            <a:spcBef>
              <a:spcPct val="0"/>
            </a:spcBef>
            <a:spcAft>
              <a:spcPct val="35000"/>
            </a:spcAft>
            <a:buNone/>
          </a:pPr>
          <a:r>
            <a:rPr lang="ar-EG" sz="3900" kern="1200" dirty="0"/>
            <a:t>رابعا: العينة المضاعفة</a:t>
          </a:r>
        </a:p>
        <a:p>
          <a:pPr marL="0" lvl="0" indent="0" algn="ctr" defTabSz="1733550" rtl="1">
            <a:lnSpc>
              <a:spcPct val="90000"/>
            </a:lnSpc>
            <a:spcBef>
              <a:spcPct val="0"/>
            </a:spcBef>
            <a:spcAft>
              <a:spcPct val="35000"/>
            </a:spcAft>
            <a:buNone/>
          </a:pPr>
          <a:r>
            <a:rPr lang="en-US" sz="3900" kern="1200" dirty="0"/>
            <a:t>Double Sample</a:t>
          </a:r>
          <a:r>
            <a:rPr lang="ar-EG" sz="3900" kern="1200" dirty="0"/>
            <a:t> </a:t>
          </a:r>
        </a:p>
      </dsp:txBody>
      <dsp:txXfrm>
        <a:off x="8580173" y="99257"/>
        <a:ext cx="1834775" cy="4152824"/>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AB7A62-83D1-4179-9D09-8FFDC5656A11}">
      <dsp:nvSpPr>
        <dsp:cNvPr id="0" name=""/>
        <dsp:cNvSpPr/>
      </dsp:nvSpPr>
      <dsp:spPr>
        <a:xfrm>
          <a:off x="0" y="36791"/>
          <a:ext cx="10515600" cy="864000"/>
        </a:xfrm>
        <a:prstGeom prst="rect">
          <a:avLst/>
        </a:prstGeom>
        <a:solidFill>
          <a:srgbClr val="8E5A6D"/>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121920" rIns="213360" bIns="121920" numCol="1" spcCol="1270" anchor="ctr" anchorCtr="0">
          <a:noAutofit/>
        </a:bodyPr>
        <a:lstStyle/>
        <a:p>
          <a:pPr marL="0" lvl="0" indent="0" algn="ctr" defTabSz="1333500" rtl="1">
            <a:lnSpc>
              <a:spcPct val="90000"/>
            </a:lnSpc>
            <a:spcBef>
              <a:spcPct val="0"/>
            </a:spcBef>
            <a:spcAft>
              <a:spcPct val="35000"/>
            </a:spcAft>
            <a:buNone/>
          </a:pPr>
          <a:r>
            <a:rPr lang="ar-EG" sz="3000" kern="1200" dirty="0">
              <a:solidFill>
                <a:schemeClr val="bg1"/>
              </a:solidFill>
            </a:rPr>
            <a:t>المعاينة غير الاحتمالية</a:t>
          </a:r>
          <a:r>
            <a:rPr lang="en-US" sz="3000" kern="1200" dirty="0">
              <a:solidFill>
                <a:schemeClr val="bg1"/>
              </a:solidFill>
            </a:rPr>
            <a:t>Non-Probability Sampling </a:t>
          </a:r>
          <a:endParaRPr lang="ar-EG" sz="3000" kern="1200" dirty="0">
            <a:solidFill>
              <a:schemeClr val="bg1"/>
            </a:solidFill>
          </a:endParaRPr>
        </a:p>
      </dsp:txBody>
      <dsp:txXfrm>
        <a:off x="0" y="36791"/>
        <a:ext cx="10515600" cy="864000"/>
      </dsp:txXfrm>
    </dsp:sp>
    <dsp:sp modelId="{29E5F240-C119-438E-8FE6-E4D1EAD076C3}">
      <dsp:nvSpPr>
        <dsp:cNvPr id="0" name=""/>
        <dsp:cNvSpPr/>
      </dsp:nvSpPr>
      <dsp:spPr>
        <a:xfrm>
          <a:off x="0" y="900791"/>
          <a:ext cx="10515600" cy="4446900"/>
        </a:xfrm>
        <a:prstGeom prst="rect">
          <a:avLst/>
        </a:prstGeom>
        <a:solidFill>
          <a:schemeClr val="lt1">
            <a:alpha val="90000"/>
            <a:tint val="40000"/>
            <a:hueOff val="0"/>
            <a:satOff val="0"/>
            <a:lumOff val="0"/>
            <a:alphaOff val="0"/>
          </a:schemeClr>
        </a:solidFill>
        <a:ln w="12700" cap="flat" cmpd="sng" algn="ctr">
          <a:solidFill>
            <a:schemeClr val="accent3">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0020" tIns="160020" rIns="213360" bIns="240030" numCol="1" spcCol="1270" anchor="t" anchorCtr="0">
          <a:noAutofit/>
        </a:bodyPr>
        <a:lstStyle/>
        <a:p>
          <a:pPr marL="285750" lvl="1" indent="-285750" algn="r" defTabSz="1333500" rtl="1">
            <a:lnSpc>
              <a:spcPct val="90000"/>
            </a:lnSpc>
            <a:spcBef>
              <a:spcPct val="0"/>
            </a:spcBef>
            <a:spcAft>
              <a:spcPct val="15000"/>
            </a:spcAft>
            <a:buChar char="•"/>
          </a:pPr>
          <a:r>
            <a:rPr lang="ar-EG" sz="3000" kern="1200" dirty="0"/>
            <a:t>وهي العينات التي يتم اختيارها بشكل غير عشوائي ولا يوجد لها أسس احتمالية مختلفة، ولكنها تتم وفقاً لتقديرات وأسس ومعايير معينه يضعها الباحث، وفيها يتدخل الباحث في اختيار أفراد العينة وتقدير من يريده أو من لا يريده من أفراد المجتمع الأصلي، مما يجعل هناك احتمالية تحيز الباحث عند اختيار العينة. </a:t>
          </a:r>
        </a:p>
        <a:p>
          <a:pPr marL="285750" lvl="1" indent="-285750" algn="r" defTabSz="1333500" rtl="1">
            <a:lnSpc>
              <a:spcPct val="90000"/>
            </a:lnSpc>
            <a:spcBef>
              <a:spcPct val="0"/>
            </a:spcBef>
            <a:spcAft>
              <a:spcPct val="15000"/>
            </a:spcAft>
            <a:buChar char="•"/>
          </a:pPr>
          <a:r>
            <a:rPr lang="ar-EG" sz="3000" kern="1200" dirty="0"/>
            <a:t>كما أن اختيار أي عنصر من عناصر مجتمع الدراسة كأحد أفراد العينة يعتمد في المقام الأول على الحكم الشخصي للباحث أو الشخص الذي ينفذ عملية المقابلة، لذلك لا يمكن معرفة احتمال اختيار أي عنصر من عناصر مجتمع الدراسة، وكنتيجة لذلك فإننا لا نستطيع حساب الخطأ العيني الذي يمكن أن يتحقق في هذه الحالة، وهذا يعني انه من الصعب جداً معرفة ما إذا كانت التقديرات الإحصائية المحسوبة من العينة دقيقة أم لا.</a:t>
          </a:r>
        </a:p>
      </dsp:txBody>
      <dsp:txXfrm>
        <a:off x="0" y="900791"/>
        <a:ext cx="10515600" cy="4446900"/>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CDE084-8278-457D-8026-E163281FF483}">
      <dsp:nvSpPr>
        <dsp:cNvPr id="0" name=""/>
        <dsp:cNvSpPr/>
      </dsp:nvSpPr>
      <dsp:spPr>
        <a:xfrm rot="16200000">
          <a:off x="2208565" y="-1771670"/>
          <a:ext cx="3481070" cy="789467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just" defTabSz="1066800" rtl="1">
            <a:lnSpc>
              <a:spcPct val="90000"/>
            </a:lnSpc>
            <a:spcBef>
              <a:spcPct val="0"/>
            </a:spcBef>
            <a:spcAft>
              <a:spcPct val="15000"/>
            </a:spcAft>
            <a:buChar char="•"/>
          </a:pPr>
          <a:r>
            <a:rPr lang="ar-EG" sz="2400" kern="1200" dirty="0"/>
            <a:t>اختيار جزافي  أو مصادفة الحالات المدروسة  والتي يكون سهل الحصول عليها في العينة ، إذ يتم اختيار وحدات العينة بناء على سرعة الوصول والاتصال بالأعضاء .</a:t>
          </a:r>
        </a:p>
        <a:p>
          <a:pPr marL="228600" lvl="1" indent="-228600" algn="just" defTabSz="1066800" rtl="1">
            <a:lnSpc>
              <a:spcPct val="90000"/>
            </a:lnSpc>
            <a:spcBef>
              <a:spcPct val="0"/>
            </a:spcBef>
            <a:spcAft>
              <a:spcPct val="15000"/>
            </a:spcAft>
            <a:buChar char="•"/>
          </a:pPr>
          <a:r>
            <a:rPr lang="ar-EG" sz="2400" kern="1200" dirty="0"/>
            <a:t>سريعة التنفيذ وقليلة التكلفة ولا يمكن تعميم نتائجها ، فغالبا هذه العينة تستخدم كدراسة قبلية أكثر من كونها عينة مهيكلة متكاملة . </a:t>
          </a:r>
        </a:p>
        <a:p>
          <a:pPr marL="228600" lvl="1" indent="-228600" algn="just" defTabSz="1066800" rtl="1">
            <a:lnSpc>
              <a:spcPct val="90000"/>
            </a:lnSpc>
            <a:spcBef>
              <a:spcPct val="0"/>
            </a:spcBef>
            <a:spcAft>
              <a:spcPct val="15000"/>
            </a:spcAft>
            <a:buChar char="•"/>
          </a:pPr>
          <a:r>
            <a:rPr lang="ar-EG" sz="2400" kern="1200" dirty="0"/>
            <a:t>مثال: أراد الباحث أن يتعرف على راي الطلبة المبدئي في أداء المواصلات في جامعة ما ، فإنه يقوم بسؤال أول 50 طالب أو طالبة تواجههم عند البوابة الرئيسية ليتعرف على آرائهم في أداء المواصلات في تلك الجامعة. </a:t>
          </a:r>
        </a:p>
      </dsp:txBody>
      <dsp:txXfrm rot="5400000">
        <a:off x="171693" y="605066"/>
        <a:ext cx="7724746" cy="3141206"/>
      </dsp:txXfrm>
    </dsp:sp>
    <dsp:sp modelId="{F6EFB24E-7B70-46C3-AF24-D09DF9764EF4}">
      <dsp:nvSpPr>
        <dsp:cNvPr id="0" name=""/>
        <dsp:cNvSpPr/>
      </dsp:nvSpPr>
      <dsp:spPr>
        <a:xfrm>
          <a:off x="7896440" y="0"/>
          <a:ext cx="2617398" cy="4351338"/>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21920" tIns="60960" rIns="121920" bIns="60960" numCol="1" spcCol="1270" anchor="ctr" anchorCtr="0">
          <a:noAutofit/>
        </a:bodyPr>
        <a:lstStyle/>
        <a:p>
          <a:pPr marL="0" lvl="0" indent="0" algn="ctr" defTabSz="1422400" rtl="1">
            <a:lnSpc>
              <a:spcPct val="90000"/>
            </a:lnSpc>
            <a:spcBef>
              <a:spcPct val="0"/>
            </a:spcBef>
            <a:spcAft>
              <a:spcPct val="35000"/>
            </a:spcAft>
            <a:buNone/>
          </a:pPr>
          <a:r>
            <a:rPr lang="ar-EG" sz="3200" kern="1200" dirty="0"/>
            <a:t>1-العينة الميسرة</a:t>
          </a:r>
        </a:p>
        <a:p>
          <a:pPr marL="0" lvl="0" indent="0" algn="ctr" defTabSz="1422400" rtl="1">
            <a:lnSpc>
              <a:spcPct val="90000"/>
            </a:lnSpc>
            <a:spcBef>
              <a:spcPct val="0"/>
            </a:spcBef>
            <a:spcAft>
              <a:spcPct val="35000"/>
            </a:spcAft>
            <a:buNone/>
          </a:pPr>
          <a:r>
            <a:rPr lang="en-US" sz="3200" kern="1200" dirty="0"/>
            <a:t>Convenience Sample</a:t>
          </a:r>
          <a:r>
            <a:rPr lang="ar-EG" sz="3200" kern="1200" dirty="0"/>
            <a:t> </a:t>
          </a:r>
        </a:p>
      </dsp:txBody>
      <dsp:txXfrm>
        <a:off x="8024211" y="127771"/>
        <a:ext cx="2361856" cy="4095796"/>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CDE084-8278-457D-8026-E163281FF483}">
      <dsp:nvSpPr>
        <dsp:cNvPr id="0" name=""/>
        <dsp:cNvSpPr/>
      </dsp:nvSpPr>
      <dsp:spPr>
        <a:xfrm rot="16200000">
          <a:off x="1792370" y="-1771670"/>
          <a:ext cx="4313459" cy="789467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rtl="1">
            <a:lnSpc>
              <a:spcPct val="90000"/>
            </a:lnSpc>
            <a:spcBef>
              <a:spcPct val="0"/>
            </a:spcBef>
            <a:spcAft>
              <a:spcPct val="15000"/>
            </a:spcAft>
            <a:buChar char="•"/>
          </a:pPr>
          <a:r>
            <a:rPr lang="ar-EG" sz="2800" kern="1200" dirty="0"/>
            <a:t>تستخدم العينة الهادفة للحصول على معلومات من شريحة محددة قادرة على توفير المعلومات لأنهم أفضل الأشخاص القادرين على توفير المعلومات .</a:t>
          </a:r>
        </a:p>
        <a:p>
          <a:pPr marL="285750" lvl="1" indent="-285750" algn="just" defTabSz="1244600" rtl="1">
            <a:lnSpc>
              <a:spcPct val="90000"/>
            </a:lnSpc>
            <a:spcBef>
              <a:spcPct val="0"/>
            </a:spcBef>
            <a:spcAft>
              <a:spcPct val="15000"/>
            </a:spcAft>
            <a:buChar char="•"/>
          </a:pPr>
          <a:r>
            <a:rPr lang="ar-EG" sz="2800" kern="1200" dirty="0"/>
            <a:t>تستخدم العينة الهادفة  في الغالب عندما نتعامل مع عينات صغيرة ـن أو عندما نتعامل مع حالات نريد منها معلومات خاصة.</a:t>
          </a:r>
        </a:p>
        <a:p>
          <a:pPr marL="285750" lvl="1" indent="-285750" algn="just" defTabSz="1244600" rtl="1">
            <a:lnSpc>
              <a:spcPct val="90000"/>
            </a:lnSpc>
            <a:spcBef>
              <a:spcPct val="0"/>
            </a:spcBef>
            <a:spcAft>
              <a:spcPct val="15000"/>
            </a:spcAft>
            <a:buChar char="•"/>
          </a:pPr>
          <a:r>
            <a:rPr lang="ar-EG" sz="2800" kern="1200" dirty="0"/>
            <a:t>مثال: ماذا يلزم المديرة للوصول إلى مراكز القمة؟ فإن العينة الهادفة المناسبة هي مجموعة النساء التي احتلت  مراكز عليا، إذ يكون لديهم معرفة متخصصة في ذلك الموضوع نتيجة الخبرة. </a:t>
          </a:r>
        </a:p>
        <a:p>
          <a:pPr marL="228600" lvl="1" indent="-228600" algn="just" defTabSz="1066800" rtl="1">
            <a:lnSpc>
              <a:spcPct val="90000"/>
            </a:lnSpc>
            <a:spcBef>
              <a:spcPct val="0"/>
            </a:spcBef>
            <a:spcAft>
              <a:spcPct val="15000"/>
            </a:spcAft>
            <a:buChar char="•"/>
          </a:pPr>
          <a:endParaRPr lang="ar-EG" sz="2400" kern="1200" dirty="0"/>
        </a:p>
      </dsp:txBody>
      <dsp:txXfrm rot="5400000">
        <a:off x="212327" y="229505"/>
        <a:ext cx="7684112" cy="3892327"/>
      </dsp:txXfrm>
    </dsp:sp>
    <dsp:sp modelId="{F6EFB24E-7B70-46C3-AF24-D09DF9764EF4}">
      <dsp:nvSpPr>
        <dsp:cNvPr id="0" name=""/>
        <dsp:cNvSpPr/>
      </dsp:nvSpPr>
      <dsp:spPr>
        <a:xfrm>
          <a:off x="7896440" y="2124"/>
          <a:ext cx="2617398" cy="4347088"/>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52400" tIns="76200" rIns="152400" bIns="76200" numCol="1" spcCol="1270" anchor="ctr" anchorCtr="0">
          <a:noAutofit/>
        </a:bodyPr>
        <a:lstStyle/>
        <a:p>
          <a:pPr marL="0" lvl="0" indent="0" algn="ctr" defTabSz="1778000" rtl="1">
            <a:lnSpc>
              <a:spcPct val="90000"/>
            </a:lnSpc>
            <a:spcBef>
              <a:spcPct val="0"/>
            </a:spcBef>
            <a:spcAft>
              <a:spcPct val="35000"/>
            </a:spcAft>
            <a:buNone/>
          </a:pPr>
          <a:r>
            <a:rPr lang="ar-EG" sz="4000" kern="1200" dirty="0"/>
            <a:t>2-العينة الهادفة </a:t>
          </a:r>
        </a:p>
        <a:p>
          <a:pPr marL="0" lvl="0" indent="0" algn="ctr" defTabSz="1778000" rtl="1">
            <a:lnSpc>
              <a:spcPct val="90000"/>
            </a:lnSpc>
            <a:spcBef>
              <a:spcPct val="0"/>
            </a:spcBef>
            <a:spcAft>
              <a:spcPct val="35000"/>
            </a:spcAft>
            <a:buNone/>
          </a:pPr>
          <a:r>
            <a:rPr lang="en-US" sz="4000" kern="1200" dirty="0"/>
            <a:t>Purposive Sample</a:t>
          </a:r>
          <a:r>
            <a:rPr lang="ar-EG" sz="4000" kern="1200" dirty="0"/>
            <a:t> </a:t>
          </a:r>
        </a:p>
      </dsp:txBody>
      <dsp:txXfrm>
        <a:off x="8024211" y="129895"/>
        <a:ext cx="2361856" cy="4091546"/>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CDE084-8278-457D-8026-E163281FF483}">
      <dsp:nvSpPr>
        <dsp:cNvPr id="0" name=""/>
        <dsp:cNvSpPr/>
      </dsp:nvSpPr>
      <dsp:spPr>
        <a:xfrm rot="16200000">
          <a:off x="2012546" y="-1911053"/>
          <a:ext cx="4155806" cy="817344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just" defTabSz="1022350" rtl="1">
            <a:lnSpc>
              <a:spcPct val="90000"/>
            </a:lnSpc>
            <a:spcBef>
              <a:spcPct val="0"/>
            </a:spcBef>
            <a:spcAft>
              <a:spcPct val="15000"/>
            </a:spcAft>
            <a:buChar char="•"/>
          </a:pPr>
          <a:r>
            <a:rPr lang="ar-EG" sz="2300" kern="1200" dirty="0"/>
            <a:t>تعتمد على تقسيم المجتمع الى مجموعات خاصة لها خصائص معينة تجمعها ( خصائص اجتماعية واقتصادية وتعليمية متجانسة) ، ثم حساب حصة كل مجموعة، ثم الحصول على تلك الحصة بأيسر الطرق. </a:t>
          </a:r>
        </a:p>
        <a:p>
          <a:pPr marL="228600" lvl="1" indent="-228600" algn="just" defTabSz="1022350" rtl="1">
            <a:lnSpc>
              <a:spcPct val="90000"/>
            </a:lnSpc>
            <a:spcBef>
              <a:spcPct val="0"/>
            </a:spcBef>
            <a:spcAft>
              <a:spcPct val="15000"/>
            </a:spcAft>
            <a:buChar char="•"/>
          </a:pPr>
          <a:r>
            <a:rPr lang="ar-EG" sz="2300" kern="1200" dirty="0"/>
            <a:t>تستخدم العينة </a:t>
          </a:r>
          <a:r>
            <a:rPr lang="ar-EG" sz="2300" kern="1200" dirty="0" err="1"/>
            <a:t>الحصصية</a:t>
          </a:r>
          <a:r>
            <a:rPr lang="ar-EG" sz="2300" kern="1200" dirty="0"/>
            <a:t> عندما يكون هناك صفات محددة يجب أن تؤخذ مسبقا بالاعتبار في العينة مثل ( الجنس ، الوظيفة، التوزيع الجغرافي)</a:t>
          </a:r>
        </a:p>
        <a:p>
          <a:pPr marL="228600" lvl="1" indent="-228600" algn="just" defTabSz="1022350" rtl="1">
            <a:lnSpc>
              <a:spcPct val="90000"/>
            </a:lnSpc>
            <a:spcBef>
              <a:spcPct val="0"/>
            </a:spcBef>
            <a:spcAft>
              <a:spcPct val="15000"/>
            </a:spcAft>
            <a:buChar char="•"/>
          </a:pPr>
          <a:r>
            <a:rPr lang="ar-EG" sz="2300" kern="1200" dirty="0"/>
            <a:t>مثال : إذا أردنا توجيه سؤال معين إلى مجموع العمال والعاملات في الشركة المتحدة ، وتبين إن العمالة في الشركة تتكون من 30 % من الذكور ، 70  % من الاناث . وتقرر أن يكون إجمالي العينة (10 أشخاص ، فإننا سنوجه السؤال إلى أول 3 عمال ذكور وأول 7 عاملات إناث.  </a:t>
          </a:r>
        </a:p>
        <a:p>
          <a:pPr marL="228600" lvl="1" indent="-228600" algn="just" defTabSz="1022350" rtl="1">
            <a:lnSpc>
              <a:spcPct val="90000"/>
            </a:lnSpc>
            <a:spcBef>
              <a:spcPct val="0"/>
            </a:spcBef>
            <a:spcAft>
              <a:spcPct val="15000"/>
            </a:spcAft>
            <a:buChar char="•"/>
          </a:pPr>
          <a:r>
            <a:rPr lang="ar-EG" sz="2300" kern="1200" dirty="0"/>
            <a:t>تتشابه العينة </a:t>
          </a:r>
          <a:r>
            <a:rPr lang="ar-EG" sz="2300" kern="1200" dirty="0" err="1"/>
            <a:t>الحصصية</a:t>
          </a:r>
          <a:r>
            <a:rPr lang="ar-EG" sz="2300" kern="1200" dirty="0"/>
            <a:t> مع العينة الطبقية التناسبية إلا أن العينة </a:t>
          </a:r>
          <a:r>
            <a:rPr lang="ar-EG" sz="2300" kern="1200" dirty="0" err="1"/>
            <a:t>الحصصية</a:t>
          </a:r>
          <a:r>
            <a:rPr lang="ar-EG" sz="2300" kern="1200" dirty="0"/>
            <a:t> تختلف في أن عملية الاختيار  فيها داخل المجموعات المتجانسة نفسها بطريقة انتقائية. </a:t>
          </a:r>
        </a:p>
      </dsp:txBody>
      <dsp:txXfrm rot="5400000">
        <a:off x="206597" y="300636"/>
        <a:ext cx="7970575" cy="3750066"/>
      </dsp:txXfrm>
    </dsp:sp>
    <dsp:sp modelId="{F6EFB24E-7B70-46C3-AF24-D09DF9764EF4}">
      <dsp:nvSpPr>
        <dsp:cNvPr id="0" name=""/>
        <dsp:cNvSpPr/>
      </dsp:nvSpPr>
      <dsp:spPr>
        <a:xfrm>
          <a:off x="8177172" y="0"/>
          <a:ext cx="2334700" cy="4351338"/>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63830" tIns="81915" rIns="163830" bIns="81915" numCol="1" spcCol="1270" anchor="ctr" anchorCtr="0">
          <a:noAutofit/>
        </a:bodyPr>
        <a:lstStyle/>
        <a:p>
          <a:pPr marL="0" lvl="0" indent="0" algn="ctr" defTabSz="1911350" rtl="1">
            <a:lnSpc>
              <a:spcPct val="90000"/>
            </a:lnSpc>
            <a:spcBef>
              <a:spcPct val="0"/>
            </a:spcBef>
            <a:spcAft>
              <a:spcPct val="35000"/>
            </a:spcAft>
            <a:buNone/>
          </a:pPr>
          <a:r>
            <a:rPr lang="ar-EG" sz="4300" kern="1200" dirty="0"/>
            <a:t>3- العينة </a:t>
          </a:r>
          <a:r>
            <a:rPr lang="ar-EG" sz="4300" kern="1200" dirty="0" err="1"/>
            <a:t>الحصصية</a:t>
          </a:r>
          <a:r>
            <a:rPr lang="ar-EG" sz="4300" kern="1200" dirty="0"/>
            <a:t> </a:t>
          </a:r>
        </a:p>
        <a:p>
          <a:pPr marL="0" lvl="0" indent="0" algn="ctr" defTabSz="1911350" rtl="1">
            <a:lnSpc>
              <a:spcPct val="90000"/>
            </a:lnSpc>
            <a:spcBef>
              <a:spcPct val="0"/>
            </a:spcBef>
            <a:spcAft>
              <a:spcPct val="35000"/>
            </a:spcAft>
            <a:buNone/>
          </a:pPr>
          <a:r>
            <a:rPr lang="en-US" sz="4300" kern="1200" dirty="0"/>
            <a:t>Quota Sample</a:t>
          </a:r>
          <a:r>
            <a:rPr lang="ar-EG" sz="4300" kern="1200" dirty="0"/>
            <a:t> </a:t>
          </a:r>
        </a:p>
      </dsp:txBody>
      <dsp:txXfrm>
        <a:off x="8291143" y="113971"/>
        <a:ext cx="2106758" cy="4123396"/>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CDE084-8278-457D-8026-E163281FF483}">
      <dsp:nvSpPr>
        <dsp:cNvPr id="0" name=""/>
        <dsp:cNvSpPr/>
      </dsp:nvSpPr>
      <dsp:spPr>
        <a:xfrm rot="16200000">
          <a:off x="2234349" y="-2134276"/>
          <a:ext cx="4151747" cy="861989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rtl="1">
            <a:lnSpc>
              <a:spcPct val="90000"/>
            </a:lnSpc>
            <a:spcBef>
              <a:spcPct val="0"/>
            </a:spcBef>
            <a:spcAft>
              <a:spcPct val="15000"/>
            </a:spcAft>
            <a:buChar char="•"/>
          </a:pPr>
          <a:r>
            <a:rPr lang="ar-EG" sz="2800" kern="1200" dirty="0"/>
            <a:t>تستخدم عينة كرة الثلج عندما نواجه صعوبة في تحديد أعضاء المجتمع المرغوب دراسته، حيث يبدأ الباحث بعينة صغيرة ، ثم تبدأ العينة بالكبر شيئا فشيئا مع سير الدراسة. </a:t>
          </a:r>
        </a:p>
        <a:p>
          <a:pPr marL="285750" lvl="1" indent="-285750" algn="just" defTabSz="1244600" rtl="1">
            <a:lnSpc>
              <a:spcPct val="90000"/>
            </a:lnSpc>
            <a:spcBef>
              <a:spcPct val="0"/>
            </a:spcBef>
            <a:spcAft>
              <a:spcPct val="15000"/>
            </a:spcAft>
            <a:buChar char="•"/>
          </a:pPr>
          <a:r>
            <a:rPr lang="ar-EG" sz="2800" kern="1200" dirty="0"/>
            <a:t>مثال: إذا أراد الباحث ان يدرس تأسيس الإمارة عام 1921 عن طريق المقابلات مع الأفراد الذين عايشوا الحدث.  في هذه الحالة،  الأفراد  الذين عايشوا الحدث ولا زالوا أحياء  عددهم قليل ، ولذلك يقوم الباحث بتحديد والاتصال بواحد أو اثنين من هؤلاء الأفراد تم يقوم بالاستدلال منهم على أفراد آخرين وهكذا حتى لا يستطيع الوصول إلى أفراد جدد أو يكون استوفى البيانات التي يرغب بجمعها لبحثه. </a:t>
          </a:r>
        </a:p>
      </dsp:txBody>
      <dsp:txXfrm rot="5400000">
        <a:off x="202950" y="302467"/>
        <a:ext cx="8417218" cy="3746403"/>
      </dsp:txXfrm>
    </dsp:sp>
    <dsp:sp modelId="{F6EFB24E-7B70-46C3-AF24-D09DF9764EF4}">
      <dsp:nvSpPr>
        <dsp:cNvPr id="0" name=""/>
        <dsp:cNvSpPr/>
      </dsp:nvSpPr>
      <dsp:spPr>
        <a:xfrm>
          <a:off x="8620168" y="2124"/>
          <a:ext cx="1895152" cy="4347088"/>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18110" tIns="59055" rIns="118110" bIns="59055" numCol="1" spcCol="1270" anchor="ctr" anchorCtr="0">
          <a:noAutofit/>
        </a:bodyPr>
        <a:lstStyle/>
        <a:p>
          <a:pPr marL="0" lvl="0" indent="0" algn="ctr" defTabSz="1377950" rtl="1">
            <a:lnSpc>
              <a:spcPct val="90000"/>
            </a:lnSpc>
            <a:spcBef>
              <a:spcPct val="0"/>
            </a:spcBef>
            <a:spcAft>
              <a:spcPct val="35000"/>
            </a:spcAft>
            <a:buNone/>
          </a:pPr>
          <a:r>
            <a:rPr lang="ar-EG" sz="3100" kern="1200" dirty="0"/>
            <a:t>4- عينة كرة الثلج</a:t>
          </a:r>
        </a:p>
        <a:p>
          <a:pPr marL="0" lvl="0" indent="0" algn="ctr" defTabSz="1377950" rtl="1">
            <a:lnSpc>
              <a:spcPct val="90000"/>
            </a:lnSpc>
            <a:spcBef>
              <a:spcPct val="0"/>
            </a:spcBef>
            <a:spcAft>
              <a:spcPct val="35000"/>
            </a:spcAft>
            <a:buNone/>
          </a:pPr>
          <a:r>
            <a:rPr lang="en-US" sz="3100" kern="1200" dirty="0"/>
            <a:t>Snowball Sample</a:t>
          </a:r>
          <a:r>
            <a:rPr lang="ar-EG" sz="3100" kern="1200" dirty="0"/>
            <a:t> </a:t>
          </a:r>
        </a:p>
      </dsp:txBody>
      <dsp:txXfrm>
        <a:off x="8712682" y="94638"/>
        <a:ext cx="1710124" cy="4162060"/>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51501A-BDCC-44E6-8BA1-87484ECFD1BE}">
      <dsp:nvSpPr>
        <dsp:cNvPr id="0" name=""/>
        <dsp:cNvSpPr/>
      </dsp:nvSpPr>
      <dsp:spPr>
        <a:xfrm>
          <a:off x="6258677" y="2709333"/>
          <a:ext cx="1574717" cy="494074"/>
        </a:xfrm>
        <a:custGeom>
          <a:avLst/>
          <a:gdLst/>
          <a:ahLst/>
          <a:cxnLst/>
          <a:rect l="0" t="0" r="0" b="0"/>
          <a:pathLst>
            <a:path>
              <a:moveTo>
                <a:pt x="1574717" y="0"/>
              </a:moveTo>
              <a:lnTo>
                <a:pt x="0" y="0"/>
              </a:lnTo>
              <a:lnTo>
                <a:pt x="0" y="494074"/>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FCE982C-938B-4D2D-AE2B-F2F6B81CBCDF}">
      <dsp:nvSpPr>
        <dsp:cNvPr id="0" name=""/>
        <dsp:cNvSpPr/>
      </dsp:nvSpPr>
      <dsp:spPr>
        <a:xfrm>
          <a:off x="4788025" y="1513517"/>
          <a:ext cx="383020" cy="728134"/>
        </a:xfrm>
        <a:custGeom>
          <a:avLst/>
          <a:gdLst/>
          <a:ahLst/>
          <a:cxnLst/>
          <a:rect l="0" t="0" r="0" b="0"/>
          <a:pathLst>
            <a:path>
              <a:moveTo>
                <a:pt x="383020" y="0"/>
              </a:moveTo>
              <a:lnTo>
                <a:pt x="217526" y="0"/>
              </a:lnTo>
              <a:lnTo>
                <a:pt x="217526" y="728134"/>
              </a:lnTo>
              <a:lnTo>
                <a:pt x="0" y="728134"/>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029C4A4-8FD6-46A3-ABA4-6A27849F2D89}">
      <dsp:nvSpPr>
        <dsp:cNvPr id="0" name=""/>
        <dsp:cNvSpPr/>
      </dsp:nvSpPr>
      <dsp:spPr>
        <a:xfrm>
          <a:off x="4771754" y="1078391"/>
          <a:ext cx="399291" cy="435126"/>
        </a:xfrm>
        <a:custGeom>
          <a:avLst/>
          <a:gdLst/>
          <a:ahLst/>
          <a:cxnLst/>
          <a:rect l="0" t="0" r="0" b="0"/>
          <a:pathLst>
            <a:path>
              <a:moveTo>
                <a:pt x="399291" y="435126"/>
              </a:moveTo>
              <a:lnTo>
                <a:pt x="217526" y="435126"/>
              </a:lnTo>
              <a:lnTo>
                <a:pt x="217526" y="0"/>
              </a:lnTo>
              <a:lnTo>
                <a:pt x="0" y="0"/>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7468C52-B191-41A3-881E-4EEBCD218633}">
      <dsp:nvSpPr>
        <dsp:cNvPr id="0" name=""/>
        <dsp:cNvSpPr/>
      </dsp:nvSpPr>
      <dsp:spPr>
        <a:xfrm>
          <a:off x="6258677" y="1845244"/>
          <a:ext cx="1574717" cy="864088"/>
        </a:xfrm>
        <a:custGeom>
          <a:avLst/>
          <a:gdLst/>
          <a:ahLst/>
          <a:cxnLst/>
          <a:rect l="0" t="0" r="0" b="0"/>
          <a:pathLst>
            <a:path>
              <a:moveTo>
                <a:pt x="1574717" y="864088"/>
              </a:moveTo>
              <a:lnTo>
                <a:pt x="0" y="864088"/>
              </a:lnTo>
              <a:lnTo>
                <a:pt x="0"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D725B4A-F653-44C3-A636-72F2E9D0983C}">
      <dsp:nvSpPr>
        <dsp:cNvPr id="0" name=""/>
        <dsp:cNvSpPr/>
      </dsp:nvSpPr>
      <dsp:spPr>
        <a:xfrm>
          <a:off x="2177708" y="2709333"/>
          <a:ext cx="5655686" cy="1870727"/>
        </a:xfrm>
        <a:custGeom>
          <a:avLst/>
          <a:gdLst/>
          <a:ahLst/>
          <a:cxnLst/>
          <a:rect l="0" t="0" r="0" b="0"/>
          <a:pathLst>
            <a:path>
              <a:moveTo>
                <a:pt x="5655686" y="0"/>
              </a:moveTo>
              <a:lnTo>
                <a:pt x="217526" y="0"/>
              </a:lnTo>
              <a:lnTo>
                <a:pt x="217526" y="1870727"/>
              </a:lnTo>
              <a:lnTo>
                <a:pt x="0" y="1870727"/>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E9C81A3-FBD3-477B-BF00-2485CE5FCA11}">
      <dsp:nvSpPr>
        <dsp:cNvPr id="0" name=""/>
        <dsp:cNvSpPr/>
      </dsp:nvSpPr>
      <dsp:spPr>
        <a:xfrm>
          <a:off x="2177708" y="2709333"/>
          <a:ext cx="5655686" cy="935363"/>
        </a:xfrm>
        <a:custGeom>
          <a:avLst/>
          <a:gdLst/>
          <a:ahLst/>
          <a:cxnLst/>
          <a:rect l="0" t="0" r="0" b="0"/>
          <a:pathLst>
            <a:path>
              <a:moveTo>
                <a:pt x="5655686" y="0"/>
              </a:moveTo>
              <a:lnTo>
                <a:pt x="217526" y="0"/>
              </a:lnTo>
              <a:lnTo>
                <a:pt x="217526" y="935363"/>
              </a:lnTo>
              <a:lnTo>
                <a:pt x="0" y="935363"/>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7FDB34E-3BE7-4A7B-A6B5-5D69B8084FC1}">
      <dsp:nvSpPr>
        <dsp:cNvPr id="0" name=""/>
        <dsp:cNvSpPr/>
      </dsp:nvSpPr>
      <dsp:spPr>
        <a:xfrm>
          <a:off x="2177708" y="2663613"/>
          <a:ext cx="5655686" cy="91440"/>
        </a:xfrm>
        <a:custGeom>
          <a:avLst/>
          <a:gdLst/>
          <a:ahLst/>
          <a:cxnLst/>
          <a:rect l="0" t="0" r="0" b="0"/>
          <a:pathLst>
            <a:path>
              <a:moveTo>
                <a:pt x="5655686" y="45720"/>
              </a:moveTo>
              <a:lnTo>
                <a:pt x="0" y="4572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60C2E13-3908-4BF2-A06B-19CD0C136061}">
      <dsp:nvSpPr>
        <dsp:cNvPr id="0" name=""/>
        <dsp:cNvSpPr/>
      </dsp:nvSpPr>
      <dsp:spPr>
        <a:xfrm>
          <a:off x="2177708" y="1773969"/>
          <a:ext cx="5655686" cy="935363"/>
        </a:xfrm>
        <a:custGeom>
          <a:avLst/>
          <a:gdLst/>
          <a:ahLst/>
          <a:cxnLst/>
          <a:rect l="0" t="0" r="0" b="0"/>
          <a:pathLst>
            <a:path>
              <a:moveTo>
                <a:pt x="5655686" y="935363"/>
              </a:moveTo>
              <a:lnTo>
                <a:pt x="217526" y="935363"/>
              </a:lnTo>
              <a:lnTo>
                <a:pt x="217526" y="0"/>
              </a:lnTo>
              <a:lnTo>
                <a:pt x="0"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271BDB-B1D4-4B17-96C7-20B9D5CA12CB}">
      <dsp:nvSpPr>
        <dsp:cNvPr id="0" name=""/>
        <dsp:cNvSpPr/>
      </dsp:nvSpPr>
      <dsp:spPr>
        <a:xfrm>
          <a:off x="2177708" y="838606"/>
          <a:ext cx="5655686" cy="1870727"/>
        </a:xfrm>
        <a:custGeom>
          <a:avLst/>
          <a:gdLst/>
          <a:ahLst/>
          <a:cxnLst/>
          <a:rect l="0" t="0" r="0" b="0"/>
          <a:pathLst>
            <a:path>
              <a:moveTo>
                <a:pt x="5655686" y="1870727"/>
              </a:moveTo>
              <a:lnTo>
                <a:pt x="217526" y="1870727"/>
              </a:lnTo>
              <a:lnTo>
                <a:pt x="217526" y="0"/>
              </a:lnTo>
              <a:lnTo>
                <a:pt x="0"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84295DE-02AB-4CFD-B2D2-7390DB32B389}">
      <dsp:nvSpPr>
        <dsp:cNvPr id="0" name=""/>
        <dsp:cNvSpPr/>
      </dsp:nvSpPr>
      <dsp:spPr>
        <a:xfrm>
          <a:off x="7833394" y="2377605"/>
          <a:ext cx="2175264" cy="66345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الأخطاء التي تصاحب العينات </a:t>
          </a:r>
        </a:p>
      </dsp:txBody>
      <dsp:txXfrm>
        <a:off x="7833394" y="2377605"/>
        <a:ext cx="2175264" cy="663455"/>
      </dsp:txXfrm>
    </dsp:sp>
    <dsp:sp modelId="{A031B182-AF1A-48AE-9ED8-FD8A97CA35D7}">
      <dsp:nvSpPr>
        <dsp:cNvPr id="0" name=""/>
        <dsp:cNvSpPr/>
      </dsp:nvSpPr>
      <dsp:spPr>
        <a:xfrm>
          <a:off x="2444" y="506878"/>
          <a:ext cx="2175264" cy="663455"/>
        </a:xfrm>
        <a:prstGeom prst="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أخطاء التغطية </a:t>
          </a:r>
        </a:p>
      </dsp:txBody>
      <dsp:txXfrm>
        <a:off x="2444" y="506878"/>
        <a:ext cx="2175264" cy="663455"/>
      </dsp:txXfrm>
    </dsp:sp>
    <dsp:sp modelId="{38D29624-B17E-4B1C-9B58-67E106A8212D}">
      <dsp:nvSpPr>
        <dsp:cNvPr id="0" name=""/>
        <dsp:cNvSpPr/>
      </dsp:nvSpPr>
      <dsp:spPr>
        <a:xfrm>
          <a:off x="2444" y="1442242"/>
          <a:ext cx="2175264" cy="663455"/>
        </a:xfrm>
        <a:prstGeom prst="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أخطاء العمليات </a:t>
          </a:r>
        </a:p>
      </dsp:txBody>
      <dsp:txXfrm>
        <a:off x="2444" y="1442242"/>
        <a:ext cx="2175264" cy="663455"/>
      </dsp:txXfrm>
    </dsp:sp>
    <dsp:sp modelId="{7B256EF4-D9A9-4071-9E74-18D972E56040}">
      <dsp:nvSpPr>
        <dsp:cNvPr id="0" name=""/>
        <dsp:cNvSpPr/>
      </dsp:nvSpPr>
      <dsp:spPr>
        <a:xfrm>
          <a:off x="2444" y="2377605"/>
          <a:ext cx="2175264" cy="663455"/>
        </a:xfrm>
        <a:prstGeom prst="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أخطاء القياس </a:t>
          </a:r>
        </a:p>
      </dsp:txBody>
      <dsp:txXfrm>
        <a:off x="2444" y="2377605"/>
        <a:ext cx="2175264" cy="663455"/>
      </dsp:txXfrm>
    </dsp:sp>
    <dsp:sp modelId="{EA36DE3E-9972-4B52-A127-D517A1C5D3E7}">
      <dsp:nvSpPr>
        <dsp:cNvPr id="0" name=""/>
        <dsp:cNvSpPr/>
      </dsp:nvSpPr>
      <dsp:spPr>
        <a:xfrm>
          <a:off x="2444" y="3312969"/>
          <a:ext cx="2175264" cy="663455"/>
        </a:xfrm>
        <a:prstGeom prst="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أخطاء الاستجابة </a:t>
          </a:r>
        </a:p>
      </dsp:txBody>
      <dsp:txXfrm>
        <a:off x="2444" y="3312969"/>
        <a:ext cx="2175264" cy="663455"/>
      </dsp:txXfrm>
    </dsp:sp>
    <dsp:sp modelId="{1909AA8D-816D-4EF0-9C74-762E41C47109}">
      <dsp:nvSpPr>
        <dsp:cNvPr id="0" name=""/>
        <dsp:cNvSpPr/>
      </dsp:nvSpPr>
      <dsp:spPr>
        <a:xfrm>
          <a:off x="2444" y="4248332"/>
          <a:ext cx="2175264" cy="663455"/>
        </a:xfrm>
        <a:prstGeom prst="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أخطاء عدم الاستجابة </a:t>
          </a:r>
        </a:p>
      </dsp:txBody>
      <dsp:txXfrm>
        <a:off x="2444" y="4248332"/>
        <a:ext cx="2175264" cy="663455"/>
      </dsp:txXfrm>
    </dsp:sp>
    <dsp:sp modelId="{076D88FB-0D6B-463D-A6B8-3FAA115C2843}">
      <dsp:nvSpPr>
        <dsp:cNvPr id="0" name=""/>
        <dsp:cNvSpPr/>
      </dsp:nvSpPr>
      <dsp:spPr>
        <a:xfrm>
          <a:off x="5171045" y="1181789"/>
          <a:ext cx="2175264" cy="663455"/>
        </a:xfrm>
        <a:prstGeom prst="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أخطاء المعاينة </a:t>
          </a:r>
        </a:p>
      </dsp:txBody>
      <dsp:txXfrm>
        <a:off x="5171045" y="1181789"/>
        <a:ext cx="2175264" cy="663455"/>
      </dsp:txXfrm>
    </dsp:sp>
    <dsp:sp modelId="{337F1642-6EFE-4BB0-88B5-7318AF0456BC}">
      <dsp:nvSpPr>
        <dsp:cNvPr id="0" name=""/>
        <dsp:cNvSpPr/>
      </dsp:nvSpPr>
      <dsp:spPr>
        <a:xfrm>
          <a:off x="2596490" y="746663"/>
          <a:ext cx="2175264" cy="663455"/>
        </a:xfrm>
        <a:prstGeom prst="rect">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أخطاء التحيز </a:t>
          </a:r>
        </a:p>
      </dsp:txBody>
      <dsp:txXfrm>
        <a:off x="2596490" y="746663"/>
        <a:ext cx="2175264" cy="663455"/>
      </dsp:txXfrm>
    </dsp:sp>
    <dsp:sp modelId="{D8A2A64B-67E0-405F-B4A7-71125DFBE520}">
      <dsp:nvSpPr>
        <dsp:cNvPr id="0" name=""/>
        <dsp:cNvSpPr/>
      </dsp:nvSpPr>
      <dsp:spPr>
        <a:xfrm>
          <a:off x="2612761" y="1909923"/>
          <a:ext cx="2175264" cy="663455"/>
        </a:xfrm>
        <a:prstGeom prst="rect">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الأخطاء العشوائية</a:t>
          </a:r>
        </a:p>
      </dsp:txBody>
      <dsp:txXfrm>
        <a:off x="2612761" y="1909923"/>
        <a:ext cx="2175264" cy="663455"/>
      </dsp:txXfrm>
    </dsp:sp>
    <dsp:sp modelId="{AA28CB2E-FB3B-495E-88F2-83DD0D84C286}">
      <dsp:nvSpPr>
        <dsp:cNvPr id="0" name=""/>
        <dsp:cNvSpPr/>
      </dsp:nvSpPr>
      <dsp:spPr>
        <a:xfrm>
          <a:off x="5171045" y="3203407"/>
          <a:ext cx="2175264" cy="663455"/>
        </a:xfrm>
        <a:prstGeom prst="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أخطاء غير المعاينة</a:t>
          </a:r>
        </a:p>
      </dsp:txBody>
      <dsp:txXfrm>
        <a:off x="5171045" y="3203407"/>
        <a:ext cx="2175264" cy="663455"/>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0143CC-812D-4A51-8B3D-97AB9CA34A02}">
      <dsp:nvSpPr>
        <dsp:cNvPr id="0" name=""/>
        <dsp:cNvSpPr/>
      </dsp:nvSpPr>
      <dsp:spPr>
        <a:xfrm>
          <a:off x="0" y="230159"/>
          <a:ext cx="10515600" cy="1698840"/>
        </a:xfrm>
        <a:prstGeom prst="roundRect">
          <a:avLst/>
        </a:prstGeom>
        <a:solidFill>
          <a:schemeClr val="lt1"/>
        </a:solidFill>
        <a:ln w="12700" cap="flat" cmpd="sng" algn="ctr">
          <a:solidFill>
            <a:schemeClr val="accent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21920" tIns="121920" rIns="121920" bIns="121920" numCol="1" spcCol="1270" anchor="ctr" anchorCtr="0">
          <a:noAutofit/>
        </a:bodyPr>
        <a:lstStyle/>
        <a:p>
          <a:pPr marL="0" lvl="0" indent="0" algn="r" defTabSz="1422400" rtl="1">
            <a:lnSpc>
              <a:spcPct val="90000"/>
            </a:lnSpc>
            <a:spcBef>
              <a:spcPct val="0"/>
            </a:spcBef>
            <a:spcAft>
              <a:spcPct val="35000"/>
            </a:spcAft>
            <a:buNone/>
          </a:pPr>
          <a:r>
            <a:rPr lang="ar-EG" sz="3200" b="1" u="sng" kern="1200" dirty="0">
              <a:solidFill>
                <a:schemeClr val="accent1"/>
              </a:solidFill>
            </a:rPr>
            <a:t>أخطاء المعاينة : </a:t>
          </a:r>
          <a:r>
            <a:rPr lang="ar-EG" sz="3200" kern="1200" dirty="0"/>
            <a:t>هي الفرق بين التقدير الذي يتم الحصول عليه من العينة والقيمة الحقيقية ( معلمة المجتمع) ، والتي يتم الحصول عليها بالحصر الشامل . </a:t>
          </a:r>
        </a:p>
      </dsp:txBody>
      <dsp:txXfrm>
        <a:off x="82931" y="313090"/>
        <a:ext cx="10349738" cy="1532978"/>
      </dsp:txXfrm>
    </dsp:sp>
    <dsp:sp modelId="{406AA2BD-1827-45C2-AF0B-8E44D801D44F}">
      <dsp:nvSpPr>
        <dsp:cNvPr id="0" name=""/>
        <dsp:cNvSpPr/>
      </dsp:nvSpPr>
      <dsp:spPr>
        <a:xfrm>
          <a:off x="0" y="2021159"/>
          <a:ext cx="10515600" cy="1188712"/>
        </a:xfrm>
        <a:prstGeom prst="roundRect">
          <a:avLst/>
        </a:prstGeom>
        <a:solidFill>
          <a:schemeClr val="lt1"/>
        </a:solidFill>
        <a:ln w="12700" cap="flat" cmpd="sng" algn="ctr">
          <a:solidFill>
            <a:schemeClr val="accent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21920" tIns="121920" rIns="121920" bIns="121920" numCol="1" spcCol="1270" anchor="ctr" anchorCtr="0">
          <a:noAutofit/>
        </a:bodyPr>
        <a:lstStyle/>
        <a:p>
          <a:pPr marL="0" lvl="0" indent="0" algn="r" defTabSz="1422400" rtl="1">
            <a:lnSpc>
              <a:spcPct val="90000"/>
            </a:lnSpc>
            <a:spcBef>
              <a:spcPct val="0"/>
            </a:spcBef>
            <a:spcAft>
              <a:spcPct val="35000"/>
            </a:spcAft>
            <a:buNone/>
          </a:pPr>
          <a:r>
            <a:rPr lang="ar-EG" sz="3200" b="1" u="sng" kern="1200" dirty="0">
              <a:solidFill>
                <a:schemeClr val="accent1"/>
              </a:solidFill>
            </a:rPr>
            <a:t>أخطاء التحيز : </a:t>
          </a:r>
          <a:r>
            <a:rPr lang="ar-EG" sz="3200" kern="1200" dirty="0"/>
            <a:t>ترجع إلى زيادة أو نقص البيانات التي يتم جمعها </a:t>
          </a:r>
        </a:p>
      </dsp:txBody>
      <dsp:txXfrm>
        <a:off x="58028" y="2079187"/>
        <a:ext cx="10399544" cy="1072656"/>
      </dsp:txXfrm>
    </dsp:sp>
    <dsp:sp modelId="{219C0526-F314-44FF-871E-F3444EF310F1}">
      <dsp:nvSpPr>
        <dsp:cNvPr id="0" name=""/>
        <dsp:cNvSpPr/>
      </dsp:nvSpPr>
      <dsp:spPr>
        <a:xfrm>
          <a:off x="0" y="3302032"/>
          <a:ext cx="10515600" cy="1698840"/>
        </a:xfrm>
        <a:prstGeom prst="roundRect">
          <a:avLst/>
        </a:prstGeom>
        <a:solidFill>
          <a:schemeClr val="lt1"/>
        </a:solidFill>
        <a:ln w="12700" cap="flat" cmpd="sng" algn="ctr">
          <a:solidFill>
            <a:schemeClr val="accent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21920" tIns="121920" rIns="121920" bIns="121920" numCol="1" spcCol="1270" anchor="ctr" anchorCtr="0">
          <a:noAutofit/>
        </a:bodyPr>
        <a:lstStyle/>
        <a:p>
          <a:pPr marL="0" lvl="0" indent="0" algn="r" defTabSz="1422400" rtl="1">
            <a:lnSpc>
              <a:spcPct val="90000"/>
            </a:lnSpc>
            <a:spcBef>
              <a:spcPct val="0"/>
            </a:spcBef>
            <a:spcAft>
              <a:spcPct val="35000"/>
            </a:spcAft>
            <a:buNone/>
          </a:pPr>
          <a:r>
            <a:rPr lang="ar-EG" sz="3200" b="1" u="sng" kern="1200" dirty="0">
              <a:solidFill>
                <a:schemeClr val="accent1"/>
              </a:solidFill>
            </a:rPr>
            <a:t>الأخطاء العشوائية: </a:t>
          </a:r>
          <a:r>
            <a:rPr lang="ar-EG" sz="3200" kern="1200" dirty="0"/>
            <a:t>تمثل التباين الذي يظهر الفرق بين القيمة التي يتم الحصول عليها من العينة وقيمة معلمة المجتمع الدراسة. والسبب في حدوث هذا الخطأ هو طريقة اختيار العينة ونوعها وحجمها والتبيان في عناصر المجتمع. </a:t>
          </a:r>
        </a:p>
      </dsp:txBody>
      <dsp:txXfrm>
        <a:off x="82931" y="3384963"/>
        <a:ext cx="10349738" cy="1532978"/>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33B80E-4A23-42F9-B0FA-567F89865ADE}">
      <dsp:nvSpPr>
        <dsp:cNvPr id="0" name=""/>
        <dsp:cNvSpPr/>
      </dsp:nvSpPr>
      <dsp:spPr>
        <a:xfrm>
          <a:off x="0" y="42625"/>
          <a:ext cx="10515600" cy="9652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r" defTabSz="1111250" rtl="1">
            <a:lnSpc>
              <a:spcPct val="90000"/>
            </a:lnSpc>
            <a:spcBef>
              <a:spcPct val="0"/>
            </a:spcBef>
            <a:spcAft>
              <a:spcPct val="35000"/>
            </a:spcAft>
            <a:buNone/>
          </a:pPr>
          <a:r>
            <a:rPr lang="ar-EG" sz="2500" b="1" u="sng" kern="1200" dirty="0">
              <a:solidFill>
                <a:schemeClr val="accent1"/>
              </a:solidFill>
            </a:rPr>
            <a:t>أخطاء عدم الاستجابة: </a:t>
          </a:r>
          <a:r>
            <a:rPr lang="ar-EG" sz="2500" kern="1200" dirty="0"/>
            <a:t>تتمثل في أن عدد من الاستبيانات التي وزعت لم نتمكن من إرجاعها أو استرجعت ولم يتم الإجابة عليها ووجدت فارغة  عند مراجعة الاستبيانات. </a:t>
          </a:r>
        </a:p>
      </dsp:txBody>
      <dsp:txXfrm>
        <a:off x="47120" y="89745"/>
        <a:ext cx="10421360" cy="871010"/>
      </dsp:txXfrm>
    </dsp:sp>
    <dsp:sp modelId="{F100E4D9-C38C-4CD0-900C-3EA82E7D5362}">
      <dsp:nvSpPr>
        <dsp:cNvPr id="0" name=""/>
        <dsp:cNvSpPr/>
      </dsp:nvSpPr>
      <dsp:spPr>
        <a:xfrm>
          <a:off x="0" y="1079875"/>
          <a:ext cx="10515600" cy="9652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r" defTabSz="1111250" rtl="1">
            <a:lnSpc>
              <a:spcPct val="90000"/>
            </a:lnSpc>
            <a:spcBef>
              <a:spcPct val="0"/>
            </a:spcBef>
            <a:spcAft>
              <a:spcPct val="35000"/>
            </a:spcAft>
            <a:buNone/>
          </a:pPr>
          <a:r>
            <a:rPr lang="ar-EG" sz="2500" b="1" u="sng" kern="1200" dirty="0">
              <a:solidFill>
                <a:schemeClr val="accent1"/>
              </a:solidFill>
            </a:rPr>
            <a:t>أخطاء الاستجابة: </a:t>
          </a:r>
          <a:r>
            <a:rPr lang="ar-EG" sz="2500" kern="1200" dirty="0"/>
            <a:t>وتتمثل في أن المستجوب ملا الاستبيان وأعاده للباحث، ولكن هناك بعض الأسئلة رفض المستجوب الإجابة عليها من باب الإحراج أو عدم التعاون. </a:t>
          </a:r>
        </a:p>
      </dsp:txBody>
      <dsp:txXfrm>
        <a:off x="47120" y="1126995"/>
        <a:ext cx="10421360" cy="871010"/>
      </dsp:txXfrm>
    </dsp:sp>
    <dsp:sp modelId="{D9F80099-FB0B-4CAB-BCCE-40793BEBD10C}">
      <dsp:nvSpPr>
        <dsp:cNvPr id="0" name=""/>
        <dsp:cNvSpPr/>
      </dsp:nvSpPr>
      <dsp:spPr>
        <a:xfrm>
          <a:off x="0" y="2117125"/>
          <a:ext cx="10515600" cy="9652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r" defTabSz="1111250" rtl="1">
            <a:lnSpc>
              <a:spcPct val="90000"/>
            </a:lnSpc>
            <a:spcBef>
              <a:spcPct val="0"/>
            </a:spcBef>
            <a:spcAft>
              <a:spcPct val="35000"/>
            </a:spcAft>
            <a:buNone/>
          </a:pPr>
          <a:r>
            <a:rPr lang="ar-EG" sz="2500" b="1" u="sng" kern="1200" dirty="0">
              <a:solidFill>
                <a:schemeClr val="accent1"/>
              </a:solidFill>
            </a:rPr>
            <a:t>أخطاء التغطية: </a:t>
          </a:r>
          <a:r>
            <a:rPr lang="ar-EG" sz="2500" kern="1200" dirty="0"/>
            <a:t>ترجع إلى اهمال الباحث ولأسباب مختلفة الوصول إلى بعض الشركات التي حددت في العينة. </a:t>
          </a:r>
        </a:p>
      </dsp:txBody>
      <dsp:txXfrm>
        <a:off x="47120" y="2164245"/>
        <a:ext cx="10421360" cy="871010"/>
      </dsp:txXfrm>
    </dsp:sp>
    <dsp:sp modelId="{43F500DD-F46F-42A8-9B3F-A80F81C7B478}">
      <dsp:nvSpPr>
        <dsp:cNvPr id="0" name=""/>
        <dsp:cNvSpPr/>
      </dsp:nvSpPr>
      <dsp:spPr>
        <a:xfrm>
          <a:off x="0" y="3154375"/>
          <a:ext cx="10515600" cy="9652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r" defTabSz="1111250" rtl="1">
            <a:lnSpc>
              <a:spcPct val="90000"/>
            </a:lnSpc>
            <a:spcBef>
              <a:spcPct val="0"/>
            </a:spcBef>
            <a:spcAft>
              <a:spcPct val="35000"/>
            </a:spcAft>
            <a:buNone/>
          </a:pPr>
          <a:r>
            <a:rPr lang="ar-EG" sz="2500" b="1" u="sng" kern="1200" dirty="0">
              <a:solidFill>
                <a:schemeClr val="accent1"/>
              </a:solidFill>
            </a:rPr>
            <a:t>أخطاء القياس: </a:t>
          </a:r>
          <a:r>
            <a:rPr lang="ar-EG" sz="2500" kern="1200" dirty="0"/>
            <a:t>تتمثل في عدم إعطاء معلومة حقيقية من قبل المستجوب عند تعبئة الاستبيان ، أو عند إجابة السؤال المباشر الموجه إليه. </a:t>
          </a:r>
        </a:p>
      </dsp:txBody>
      <dsp:txXfrm>
        <a:off x="47120" y="3201495"/>
        <a:ext cx="10421360" cy="871010"/>
      </dsp:txXfrm>
    </dsp:sp>
    <dsp:sp modelId="{9B0C7716-0E1F-422A-9CCC-35FDA3F637BC}">
      <dsp:nvSpPr>
        <dsp:cNvPr id="0" name=""/>
        <dsp:cNvSpPr/>
      </dsp:nvSpPr>
      <dsp:spPr>
        <a:xfrm>
          <a:off x="0" y="4191625"/>
          <a:ext cx="10515600" cy="9652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r" defTabSz="1111250" rtl="1">
            <a:lnSpc>
              <a:spcPct val="90000"/>
            </a:lnSpc>
            <a:spcBef>
              <a:spcPct val="0"/>
            </a:spcBef>
            <a:spcAft>
              <a:spcPct val="35000"/>
            </a:spcAft>
            <a:buNone/>
          </a:pPr>
          <a:r>
            <a:rPr lang="ar-EG" sz="2500" b="1" u="sng" kern="1200" dirty="0">
              <a:solidFill>
                <a:schemeClr val="accent1"/>
              </a:solidFill>
            </a:rPr>
            <a:t>أخطاء العمليات : </a:t>
          </a:r>
          <a:r>
            <a:rPr lang="ar-EG" sz="2500" kern="1200" dirty="0"/>
            <a:t>تحدث خلال الترميز ، الادخال ، التبويب ، والجدولة  عند تفريغ الاستبيانات على الحاسب الآلي. </a:t>
          </a:r>
        </a:p>
      </dsp:txBody>
      <dsp:txXfrm>
        <a:off x="47120" y="4238745"/>
        <a:ext cx="10421360" cy="87101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622306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0963064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81576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6.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7.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4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9.png"/><Relationship Id="rId7" Type="http://schemas.openxmlformats.org/officeDocument/2006/relationships/image" Target="../media/image4.png"/><Relationship Id="rId2" Type="http://schemas.openxmlformats.org/officeDocument/2006/relationships/image" Target="../media/image18.jpeg"/><Relationship Id="rId1" Type="http://schemas.openxmlformats.org/officeDocument/2006/relationships/slideLayout" Target="../slideLayouts/slideLayout13.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056580" y="2145114"/>
            <a:ext cx="5976316" cy="1446550"/>
          </a:xfrm>
          <a:prstGeom prst="rect">
            <a:avLst/>
          </a:prstGeom>
          <a:noFill/>
        </p:spPr>
        <p:txBody>
          <a:bodyPr wrap="none" rtlCol="0">
            <a:spAutoFit/>
          </a:bodyPr>
          <a:lstStyle/>
          <a:p>
            <a:pPr algn="ctr" rtl="1"/>
            <a:r>
              <a:rPr lang="ar-EG" sz="4400" b="1" dirty="0">
                <a:solidFill>
                  <a:srgbClr val="8E5A6D"/>
                </a:solidFill>
                <a:latin typeface="Tajawal Medium" panose="00000600000000000000" pitchFamily="2" charset="-78"/>
                <a:cs typeface="Tajawal Medium" panose="00000600000000000000" pitchFamily="2" charset="-78"/>
              </a:rPr>
              <a:t>البحث العلمي ( الكمي والنوعي)</a:t>
            </a:r>
            <a:br>
              <a:rPr lang="en-US" sz="4400" b="1" dirty="0">
                <a:solidFill>
                  <a:srgbClr val="8E5A6D"/>
                </a:solidFill>
                <a:latin typeface="Tajawal Medium" panose="00000600000000000000" pitchFamily="2" charset="-78"/>
                <a:cs typeface="Tajawal Medium" panose="00000600000000000000" pitchFamily="2" charset="-78"/>
              </a:rPr>
            </a:br>
            <a:r>
              <a:rPr lang="ar-EG" sz="4400" b="1" dirty="0">
                <a:solidFill>
                  <a:srgbClr val="8E5A6D"/>
                </a:solidFill>
                <a:latin typeface="Tajawal Medium" panose="00000600000000000000" pitchFamily="2" charset="-78"/>
                <a:cs typeface="Tajawal Medium" panose="00000600000000000000" pitchFamily="2" charset="-78"/>
              </a:rPr>
              <a:t>13 / 7 /2023</a:t>
            </a:r>
            <a:endParaRPr lang="en-US" sz="4400"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853382" y="3776458"/>
            <a:ext cx="3516608" cy="63788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rgbClr val="2D3956"/>
                </a:solidFill>
                <a:latin typeface="Tajawal Medium" panose="00000600000000000000" pitchFamily="2" charset="-78"/>
                <a:cs typeface="Tajawal Medium" panose="00000600000000000000" pitchFamily="2" charset="-78"/>
              </a:rPr>
              <a:t>الحلقة النقاشية الخامسة</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27971" b="24872"/>
          <a:stretch/>
        </p:blipFill>
        <p:spPr>
          <a:xfrm>
            <a:off x="8557428" y="1188719"/>
            <a:ext cx="1656419" cy="690881"/>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583214" y="4681086"/>
            <a:ext cx="2786776" cy="954107"/>
          </a:xfrm>
          <a:prstGeom prst="rect">
            <a:avLst/>
          </a:prstGeom>
          <a:noFill/>
        </p:spPr>
        <p:txBody>
          <a:bodyPr wrap="square" rtlCol="0">
            <a:spAutoFit/>
          </a:bodyPr>
          <a:lstStyle/>
          <a:p>
            <a:pPr algn="ctr"/>
            <a:r>
              <a:rPr lang="ar-EG" sz="2800" dirty="0">
                <a:solidFill>
                  <a:srgbClr val="2D3956"/>
                </a:solidFill>
                <a:latin typeface="Tajawal Medium" panose="00000600000000000000" pitchFamily="2" charset="-78"/>
                <a:cs typeface="Tajawal Medium" panose="00000600000000000000" pitchFamily="2" charset="-78"/>
              </a:rPr>
              <a:t>إعداد وتقديم </a:t>
            </a:r>
          </a:p>
          <a:p>
            <a:pPr algn="ctr"/>
            <a:r>
              <a:rPr lang="ar-EG" sz="2800" dirty="0">
                <a:solidFill>
                  <a:srgbClr val="2D3956"/>
                </a:solidFill>
                <a:latin typeface="Tajawal Medium" panose="00000600000000000000" pitchFamily="2" charset="-78"/>
                <a:cs typeface="Tajawal Medium" panose="00000600000000000000" pitchFamily="2" charset="-78"/>
              </a:rPr>
              <a:t>د. أميرة جادو </a:t>
            </a:r>
            <a:endParaRPr lang="en-US" sz="2800" dirty="0">
              <a:solidFill>
                <a:srgbClr val="2D3956"/>
              </a:solidFill>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EBEF33B-B30B-5AA9-D2F2-92D40333ECCA}"/>
              </a:ext>
            </a:extLst>
          </p:cNvPr>
          <p:cNvSpPr>
            <a:spLocks noGrp="1"/>
          </p:cNvSpPr>
          <p:nvPr>
            <p:ph type="title"/>
          </p:nvPr>
        </p:nvSpPr>
        <p:spPr>
          <a:solidFill>
            <a:srgbClr val="8E5A6D"/>
          </a:solidFill>
        </p:spPr>
        <p:txBody>
          <a:bodyPr/>
          <a:lstStyle/>
          <a:p>
            <a:pPr algn="ctr" rtl="1"/>
            <a:r>
              <a:rPr lang="ar-EG" dirty="0">
                <a:solidFill>
                  <a:schemeClr val="bg1"/>
                </a:solidFill>
              </a:rPr>
              <a:t>اختيار العينة </a:t>
            </a:r>
          </a:p>
        </p:txBody>
      </p:sp>
      <p:graphicFrame>
        <p:nvGraphicFramePr>
          <p:cNvPr id="4" name="عنصر نائب للمحتوى 3">
            <a:extLst>
              <a:ext uri="{FF2B5EF4-FFF2-40B4-BE49-F238E27FC236}">
                <a16:creationId xmlns:a16="http://schemas.microsoft.com/office/drawing/2014/main" id="{6FCE6833-05C6-0A05-3CAB-79CC98A19543}"/>
              </a:ext>
            </a:extLst>
          </p:cNvPr>
          <p:cNvGraphicFramePr>
            <a:graphicFrameLocks noGrp="1"/>
          </p:cNvGraphicFramePr>
          <p:nvPr>
            <p:ph idx="1"/>
            <p:extLst>
              <p:ext uri="{D42A27DB-BD31-4B8C-83A1-F6EECF244321}">
                <p14:modId xmlns:p14="http://schemas.microsoft.com/office/powerpoint/2010/main" val="195209915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966938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D2B864F-45C9-2EB7-3E4E-CE7FFAFB0FCA}"/>
              </a:ext>
            </a:extLst>
          </p:cNvPr>
          <p:cNvSpPr>
            <a:spLocks noGrp="1"/>
          </p:cNvSpPr>
          <p:nvPr>
            <p:ph type="title"/>
          </p:nvPr>
        </p:nvSpPr>
        <p:spPr>
          <a:solidFill>
            <a:srgbClr val="8E5A6D"/>
          </a:solidFill>
        </p:spPr>
        <p:txBody>
          <a:bodyPr>
            <a:normAutofit fontScale="90000"/>
          </a:bodyPr>
          <a:lstStyle/>
          <a:p>
            <a:pPr algn="ctr"/>
            <a:r>
              <a:rPr lang="ar-EG" dirty="0">
                <a:solidFill>
                  <a:schemeClr val="bg1"/>
                </a:solidFill>
              </a:rPr>
              <a:t>المجتمع والعينة والعناصر ووحدة المعاينة</a:t>
            </a:r>
            <a:br>
              <a:rPr lang="ar-EG" dirty="0">
                <a:solidFill>
                  <a:schemeClr val="bg1"/>
                </a:solidFill>
              </a:rPr>
            </a:br>
            <a:r>
              <a:rPr lang="en-US" dirty="0">
                <a:solidFill>
                  <a:schemeClr val="bg1"/>
                </a:solidFill>
              </a:rPr>
              <a:t>Population, Sample, Element, and </a:t>
            </a:r>
            <a:r>
              <a:rPr lang="ar-EG" dirty="0">
                <a:solidFill>
                  <a:schemeClr val="bg1"/>
                </a:solidFill>
              </a:rPr>
              <a:t> </a:t>
            </a:r>
            <a:r>
              <a:rPr lang="en-US" dirty="0">
                <a:solidFill>
                  <a:schemeClr val="bg1"/>
                </a:solidFill>
              </a:rPr>
              <a:t>Sampling Unit</a:t>
            </a:r>
            <a:endParaRPr lang="ar-EG" dirty="0">
              <a:solidFill>
                <a:schemeClr val="bg1"/>
              </a:solidFill>
            </a:endParaRPr>
          </a:p>
        </p:txBody>
      </p:sp>
      <p:pic>
        <p:nvPicPr>
          <p:cNvPr id="5" name="عنصر نائب للمحتوى 4">
            <a:extLst>
              <a:ext uri="{FF2B5EF4-FFF2-40B4-BE49-F238E27FC236}">
                <a16:creationId xmlns:a16="http://schemas.microsoft.com/office/drawing/2014/main" id="{5292FD94-9859-3D24-B0B1-9F44F4CC0547}"/>
              </a:ext>
            </a:extLst>
          </p:cNvPr>
          <p:cNvPicPr>
            <a:picLocks noGrp="1" noChangeAspect="1"/>
          </p:cNvPicPr>
          <p:nvPr>
            <p:ph idx="1"/>
          </p:nvPr>
        </p:nvPicPr>
        <p:blipFill>
          <a:blip r:embed="rId2"/>
          <a:stretch>
            <a:fillRect/>
          </a:stretch>
        </p:blipFill>
        <p:spPr>
          <a:xfrm>
            <a:off x="1280160" y="2011680"/>
            <a:ext cx="9768840" cy="4038600"/>
          </a:xfrm>
        </p:spPr>
      </p:pic>
    </p:spTree>
    <p:extLst>
      <p:ext uri="{BB962C8B-B14F-4D97-AF65-F5344CB8AC3E}">
        <p14:creationId xmlns:p14="http://schemas.microsoft.com/office/powerpoint/2010/main" val="30192417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رسم تخطيطي 1">
            <a:extLst>
              <a:ext uri="{FF2B5EF4-FFF2-40B4-BE49-F238E27FC236}">
                <a16:creationId xmlns:a16="http://schemas.microsoft.com/office/drawing/2014/main" id="{FAAE2D48-32E5-81F3-EE2A-EEFE5E4EE2F8}"/>
              </a:ext>
            </a:extLst>
          </p:cNvPr>
          <p:cNvGraphicFramePr/>
          <p:nvPr>
            <p:extLst>
              <p:ext uri="{D42A27DB-BD31-4B8C-83A1-F6EECF244321}">
                <p14:modId xmlns:p14="http://schemas.microsoft.com/office/powerpoint/2010/main" val="2173830545"/>
              </p:ext>
            </p:extLst>
          </p:nvPr>
        </p:nvGraphicFramePr>
        <p:xfrm>
          <a:off x="1173480" y="719666"/>
          <a:ext cx="96012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192422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8F73296-39C0-994F-534C-F21F46F5CCD3}"/>
              </a:ext>
            </a:extLst>
          </p:cNvPr>
          <p:cNvSpPr>
            <a:spLocks noGrp="1"/>
          </p:cNvSpPr>
          <p:nvPr>
            <p:ph type="title"/>
          </p:nvPr>
        </p:nvSpPr>
        <p:spPr>
          <a:solidFill>
            <a:srgbClr val="8E5A6D"/>
          </a:solidFill>
        </p:spPr>
        <p:txBody>
          <a:bodyPr/>
          <a:lstStyle/>
          <a:p>
            <a:pPr algn="ctr" rtl="1"/>
            <a:r>
              <a:rPr lang="ar-EG" dirty="0">
                <a:solidFill>
                  <a:schemeClr val="bg1"/>
                </a:solidFill>
              </a:rPr>
              <a:t>العوامل التي تؤثر في تحديد حجم العينة </a:t>
            </a:r>
          </a:p>
        </p:txBody>
      </p:sp>
      <p:graphicFrame>
        <p:nvGraphicFramePr>
          <p:cNvPr id="4" name="عنصر نائب للمحتوى 3">
            <a:extLst>
              <a:ext uri="{FF2B5EF4-FFF2-40B4-BE49-F238E27FC236}">
                <a16:creationId xmlns:a16="http://schemas.microsoft.com/office/drawing/2014/main" id="{7ADD1537-A150-01BF-4B39-9BEAF0DF6C1A}"/>
              </a:ext>
            </a:extLst>
          </p:cNvPr>
          <p:cNvGraphicFramePr>
            <a:graphicFrameLocks noGrp="1"/>
          </p:cNvGraphicFramePr>
          <p:nvPr>
            <p:ph idx="1"/>
            <p:extLst>
              <p:ext uri="{D42A27DB-BD31-4B8C-83A1-F6EECF244321}">
                <p14:modId xmlns:p14="http://schemas.microsoft.com/office/powerpoint/2010/main" val="164331715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427881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8B31833-BB6F-20D6-42B8-0F8A6C387E0E}"/>
              </a:ext>
            </a:extLst>
          </p:cNvPr>
          <p:cNvSpPr>
            <a:spLocks noGrp="1"/>
          </p:cNvSpPr>
          <p:nvPr>
            <p:ph type="title"/>
          </p:nvPr>
        </p:nvSpPr>
        <p:spPr>
          <a:solidFill>
            <a:srgbClr val="8E5A6D"/>
          </a:solidFill>
        </p:spPr>
        <p:txBody>
          <a:bodyPr>
            <a:normAutofit/>
          </a:bodyPr>
          <a:lstStyle/>
          <a:p>
            <a:pPr algn="just" rtl="1"/>
            <a:r>
              <a:rPr lang="ar-EG" sz="3200" dirty="0">
                <a:solidFill>
                  <a:schemeClr val="bg1"/>
                </a:solidFill>
              </a:rPr>
              <a:t>قدم كل من </a:t>
            </a:r>
            <a:r>
              <a:rPr lang="ar-EG" sz="3200" dirty="0" err="1">
                <a:solidFill>
                  <a:schemeClr val="bg1"/>
                </a:solidFill>
              </a:rPr>
              <a:t>كريجيسي</a:t>
            </a:r>
            <a:r>
              <a:rPr lang="ar-EG" sz="3200" dirty="0">
                <a:solidFill>
                  <a:schemeClr val="bg1"/>
                </a:solidFill>
              </a:rPr>
              <a:t> ومورجان عام 1970 جدول يسهل اتخاذ قرار جيد لتحديد حجم العينة المطلوبة اعتمادا على حجم المجتمع الكلي وهامش خطأ 5 %. </a:t>
            </a:r>
          </a:p>
        </p:txBody>
      </p:sp>
      <p:pic>
        <p:nvPicPr>
          <p:cNvPr id="5" name="عنصر نائب للمحتوى 4">
            <a:extLst>
              <a:ext uri="{FF2B5EF4-FFF2-40B4-BE49-F238E27FC236}">
                <a16:creationId xmlns:a16="http://schemas.microsoft.com/office/drawing/2014/main" id="{D2558383-C582-1911-9DB9-08876B019A6C}"/>
              </a:ext>
            </a:extLst>
          </p:cNvPr>
          <p:cNvPicPr>
            <a:picLocks noGrp="1" noChangeAspect="1"/>
          </p:cNvPicPr>
          <p:nvPr>
            <p:ph idx="1"/>
          </p:nvPr>
        </p:nvPicPr>
        <p:blipFill>
          <a:blip r:embed="rId2"/>
          <a:stretch>
            <a:fillRect/>
          </a:stretch>
        </p:blipFill>
        <p:spPr>
          <a:xfrm>
            <a:off x="1051560" y="1859280"/>
            <a:ext cx="10012680" cy="3962399"/>
          </a:xfrm>
        </p:spPr>
      </p:pic>
    </p:spTree>
    <p:extLst>
      <p:ext uri="{BB962C8B-B14F-4D97-AF65-F5344CB8AC3E}">
        <p14:creationId xmlns:p14="http://schemas.microsoft.com/office/powerpoint/2010/main" val="19789078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9113337-FC80-E950-7C8C-9842166790D3}"/>
              </a:ext>
            </a:extLst>
          </p:cNvPr>
          <p:cNvSpPr>
            <a:spLocks noGrp="1"/>
          </p:cNvSpPr>
          <p:nvPr>
            <p:ph type="title"/>
          </p:nvPr>
        </p:nvSpPr>
        <p:spPr>
          <a:solidFill>
            <a:srgbClr val="8E5A6D"/>
          </a:solidFill>
        </p:spPr>
        <p:txBody>
          <a:bodyPr/>
          <a:lstStyle/>
          <a:p>
            <a:pPr algn="ctr" rtl="1"/>
            <a:r>
              <a:rPr lang="ar-EG" dirty="0">
                <a:solidFill>
                  <a:schemeClr val="bg1"/>
                </a:solidFill>
              </a:rPr>
              <a:t>تحديد حجم العينة  العشوائية البسيطة على أسس إحصائية </a:t>
            </a:r>
          </a:p>
        </p:txBody>
      </p:sp>
      <p:sp>
        <p:nvSpPr>
          <p:cNvPr id="3" name="عنصر نائب للمحتوى 2">
            <a:extLst>
              <a:ext uri="{FF2B5EF4-FFF2-40B4-BE49-F238E27FC236}">
                <a16:creationId xmlns:a16="http://schemas.microsoft.com/office/drawing/2014/main" id="{6754E199-EB76-0C09-B674-F65BC084E376}"/>
              </a:ext>
            </a:extLst>
          </p:cNvPr>
          <p:cNvSpPr>
            <a:spLocks noGrp="1"/>
          </p:cNvSpPr>
          <p:nvPr>
            <p:ph idx="1"/>
          </p:nvPr>
        </p:nvSpPr>
        <p:spPr/>
        <p:txBody>
          <a:bodyPr/>
          <a:lstStyle/>
          <a:p>
            <a:pPr algn="r" rtl="1"/>
            <a:r>
              <a:rPr lang="ar-EG" dirty="0"/>
              <a:t>تلعب خبرة الباحث دورا في تحديد حجم العينة إلا أنه يمكن تحديدها على أسس إحصائية </a:t>
            </a:r>
          </a:p>
          <a:p>
            <a:pPr algn="r" rtl="1"/>
            <a:r>
              <a:rPr lang="ar-EG" b="1" u="sng" dirty="0">
                <a:solidFill>
                  <a:schemeClr val="accent1"/>
                </a:solidFill>
              </a:rPr>
              <a:t>الطريقة الأولى : تحديد حجم العينة على أساس المتوسط </a:t>
            </a:r>
          </a:p>
          <a:p>
            <a:pPr marL="0" indent="0" algn="r" rtl="1">
              <a:buNone/>
            </a:pPr>
            <a:endParaRPr lang="ar-EG" dirty="0"/>
          </a:p>
        </p:txBody>
      </p:sp>
      <p:pic>
        <p:nvPicPr>
          <p:cNvPr id="5" name="صورة 4">
            <a:extLst>
              <a:ext uri="{FF2B5EF4-FFF2-40B4-BE49-F238E27FC236}">
                <a16:creationId xmlns:a16="http://schemas.microsoft.com/office/drawing/2014/main" id="{80449D15-E43E-15C8-AEFE-05B6AEF4C442}"/>
              </a:ext>
            </a:extLst>
          </p:cNvPr>
          <p:cNvPicPr>
            <a:picLocks noChangeAspect="1"/>
          </p:cNvPicPr>
          <p:nvPr/>
        </p:nvPicPr>
        <p:blipFill>
          <a:blip r:embed="rId2"/>
          <a:stretch>
            <a:fillRect/>
          </a:stretch>
        </p:blipFill>
        <p:spPr>
          <a:xfrm>
            <a:off x="1355833" y="2869324"/>
            <a:ext cx="9270125" cy="2869324"/>
          </a:xfrm>
          <a:prstGeom prst="rect">
            <a:avLst/>
          </a:prstGeom>
        </p:spPr>
      </p:pic>
    </p:spTree>
    <p:extLst>
      <p:ext uri="{BB962C8B-B14F-4D97-AF65-F5344CB8AC3E}">
        <p14:creationId xmlns:p14="http://schemas.microsoft.com/office/powerpoint/2010/main" val="1907834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id="{D48DF053-DA5E-746B-A778-4442C44DBE47}"/>
              </a:ext>
            </a:extLst>
          </p:cNvPr>
          <p:cNvPicPr>
            <a:picLocks noChangeAspect="1"/>
          </p:cNvPicPr>
          <p:nvPr/>
        </p:nvPicPr>
        <p:blipFill>
          <a:blip r:embed="rId2"/>
          <a:stretch>
            <a:fillRect/>
          </a:stretch>
        </p:blipFill>
        <p:spPr>
          <a:xfrm>
            <a:off x="1371601" y="1008993"/>
            <a:ext cx="9569668" cy="4871545"/>
          </a:xfrm>
          <a:prstGeom prst="rect">
            <a:avLst/>
          </a:prstGeom>
        </p:spPr>
      </p:pic>
    </p:spTree>
    <p:extLst>
      <p:ext uri="{BB962C8B-B14F-4D97-AF65-F5344CB8AC3E}">
        <p14:creationId xmlns:p14="http://schemas.microsoft.com/office/powerpoint/2010/main" val="4664301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60361E8-639A-80AF-8979-CC7F17C0B690}"/>
              </a:ext>
            </a:extLst>
          </p:cNvPr>
          <p:cNvSpPr>
            <a:spLocks noGrp="1"/>
          </p:cNvSpPr>
          <p:nvPr>
            <p:ph type="title"/>
          </p:nvPr>
        </p:nvSpPr>
        <p:spPr/>
        <p:txBody>
          <a:bodyPr/>
          <a:lstStyle/>
          <a:p>
            <a:pPr algn="r" rtl="1"/>
            <a:r>
              <a:rPr lang="ar-EG" b="1" u="sng" dirty="0">
                <a:solidFill>
                  <a:schemeClr val="accent1"/>
                </a:solidFill>
              </a:rPr>
              <a:t>الطريقة الثانية: تحديد حجم العينة على أساس النسب. </a:t>
            </a:r>
          </a:p>
        </p:txBody>
      </p:sp>
      <p:pic>
        <p:nvPicPr>
          <p:cNvPr id="5" name="عنصر نائب للمحتوى 4">
            <a:extLst>
              <a:ext uri="{FF2B5EF4-FFF2-40B4-BE49-F238E27FC236}">
                <a16:creationId xmlns:a16="http://schemas.microsoft.com/office/drawing/2014/main" id="{3B8E5F33-A4C9-4C64-E0F7-68139600B662}"/>
              </a:ext>
            </a:extLst>
          </p:cNvPr>
          <p:cNvPicPr>
            <a:picLocks noGrp="1" noChangeAspect="1"/>
          </p:cNvPicPr>
          <p:nvPr>
            <p:ph idx="1"/>
          </p:nvPr>
        </p:nvPicPr>
        <p:blipFill>
          <a:blip r:embed="rId2"/>
          <a:stretch>
            <a:fillRect/>
          </a:stretch>
        </p:blipFill>
        <p:spPr>
          <a:xfrm>
            <a:off x="1277008" y="1690688"/>
            <a:ext cx="9900744" cy="3984897"/>
          </a:xfrm>
        </p:spPr>
      </p:pic>
    </p:spTree>
    <p:extLst>
      <p:ext uri="{BB962C8B-B14F-4D97-AF65-F5344CB8AC3E}">
        <p14:creationId xmlns:p14="http://schemas.microsoft.com/office/powerpoint/2010/main" val="29385559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id="{E498DD7E-42BB-7B57-2D70-551029240973}"/>
              </a:ext>
            </a:extLst>
          </p:cNvPr>
          <p:cNvPicPr>
            <a:picLocks noChangeAspect="1"/>
          </p:cNvPicPr>
          <p:nvPr/>
        </p:nvPicPr>
        <p:blipFill>
          <a:blip r:embed="rId2"/>
          <a:stretch>
            <a:fillRect/>
          </a:stretch>
        </p:blipFill>
        <p:spPr>
          <a:xfrm>
            <a:off x="1150884" y="1059738"/>
            <a:ext cx="9837682" cy="1921915"/>
          </a:xfrm>
          <a:prstGeom prst="rect">
            <a:avLst/>
          </a:prstGeom>
        </p:spPr>
      </p:pic>
      <p:pic>
        <p:nvPicPr>
          <p:cNvPr id="5" name="صورة 4">
            <a:extLst>
              <a:ext uri="{FF2B5EF4-FFF2-40B4-BE49-F238E27FC236}">
                <a16:creationId xmlns:a16="http://schemas.microsoft.com/office/drawing/2014/main" id="{2B7CE375-79B3-9212-AD11-CFD3CEA33216}"/>
              </a:ext>
            </a:extLst>
          </p:cNvPr>
          <p:cNvPicPr>
            <a:picLocks noChangeAspect="1"/>
          </p:cNvPicPr>
          <p:nvPr/>
        </p:nvPicPr>
        <p:blipFill>
          <a:blip r:embed="rId3"/>
          <a:stretch>
            <a:fillRect/>
          </a:stretch>
        </p:blipFill>
        <p:spPr>
          <a:xfrm>
            <a:off x="1203434" y="2981652"/>
            <a:ext cx="9785132" cy="2630871"/>
          </a:xfrm>
          <a:prstGeom prst="rect">
            <a:avLst/>
          </a:prstGeom>
        </p:spPr>
      </p:pic>
    </p:spTree>
    <p:extLst>
      <p:ext uri="{BB962C8B-B14F-4D97-AF65-F5344CB8AC3E}">
        <p14:creationId xmlns:p14="http://schemas.microsoft.com/office/powerpoint/2010/main" val="22597508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891EC24-CF97-A422-23C3-87BA26A160E8}"/>
              </a:ext>
            </a:extLst>
          </p:cNvPr>
          <p:cNvSpPr>
            <a:spLocks noGrp="1"/>
          </p:cNvSpPr>
          <p:nvPr>
            <p:ph type="title"/>
          </p:nvPr>
        </p:nvSpPr>
        <p:spPr>
          <a:solidFill>
            <a:srgbClr val="8E5A6D"/>
          </a:solidFill>
        </p:spPr>
        <p:txBody>
          <a:bodyPr/>
          <a:lstStyle/>
          <a:p>
            <a:pPr algn="ctr" rtl="1"/>
            <a:r>
              <a:rPr lang="ar-EG" dirty="0">
                <a:solidFill>
                  <a:schemeClr val="bg1"/>
                </a:solidFill>
              </a:rPr>
              <a:t>ملاحظات عند اختيار العينة</a:t>
            </a:r>
          </a:p>
        </p:txBody>
      </p:sp>
      <p:graphicFrame>
        <p:nvGraphicFramePr>
          <p:cNvPr id="4" name="عنصر نائب للمحتوى 3">
            <a:extLst>
              <a:ext uri="{FF2B5EF4-FFF2-40B4-BE49-F238E27FC236}">
                <a16:creationId xmlns:a16="http://schemas.microsoft.com/office/drawing/2014/main" id="{5C0A9034-F413-9F25-FCB3-99318955602F}"/>
              </a:ext>
            </a:extLst>
          </p:cNvPr>
          <p:cNvGraphicFramePr>
            <a:graphicFrameLocks noGrp="1"/>
          </p:cNvGraphicFramePr>
          <p:nvPr>
            <p:ph idx="1"/>
            <p:extLst>
              <p:ext uri="{D42A27DB-BD31-4B8C-83A1-F6EECF244321}">
                <p14:modId xmlns:p14="http://schemas.microsoft.com/office/powerpoint/2010/main" val="410640609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994336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891EC24-CF97-A422-23C3-87BA26A160E8}"/>
              </a:ext>
            </a:extLst>
          </p:cNvPr>
          <p:cNvSpPr>
            <a:spLocks noGrp="1"/>
          </p:cNvSpPr>
          <p:nvPr>
            <p:ph type="title"/>
          </p:nvPr>
        </p:nvSpPr>
        <p:spPr>
          <a:solidFill>
            <a:srgbClr val="8E5A6D"/>
          </a:solidFill>
        </p:spPr>
        <p:txBody>
          <a:bodyPr/>
          <a:lstStyle/>
          <a:p>
            <a:pPr algn="ctr" rtl="1"/>
            <a:r>
              <a:rPr lang="ar-EG" dirty="0">
                <a:solidFill>
                  <a:schemeClr val="bg1"/>
                </a:solidFill>
              </a:rPr>
              <a:t>تابع ملاحظات عند اختيار العينة</a:t>
            </a:r>
          </a:p>
        </p:txBody>
      </p:sp>
      <p:graphicFrame>
        <p:nvGraphicFramePr>
          <p:cNvPr id="4" name="عنصر نائب للمحتوى 3">
            <a:extLst>
              <a:ext uri="{FF2B5EF4-FFF2-40B4-BE49-F238E27FC236}">
                <a16:creationId xmlns:a16="http://schemas.microsoft.com/office/drawing/2014/main" id="{5C0A9034-F413-9F25-FCB3-99318955602F}"/>
              </a:ext>
            </a:extLst>
          </p:cNvPr>
          <p:cNvGraphicFramePr>
            <a:graphicFrameLocks noGrp="1"/>
          </p:cNvGraphicFramePr>
          <p:nvPr>
            <p:ph idx="1"/>
            <p:extLst>
              <p:ext uri="{D42A27DB-BD31-4B8C-83A1-F6EECF244321}">
                <p14:modId xmlns:p14="http://schemas.microsoft.com/office/powerpoint/2010/main" val="66094195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585703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98BB5AD-12E1-CC66-1C1A-7BA7EA6057D1}"/>
              </a:ext>
            </a:extLst>
          </p:cNvPr>
          <p:cNvSpPr>
            <a:spLocks noGrp="1"/>
          </p:cNvSpPr>
          <p:nvPr>
            <p:ph type="title"/>
          </p:nvPr>
        </p:nvSpPr>
        <p:spPr>
          <a:solidFill>
            <a:srgbClr val="8E5A6D"/>
          </a:solidFill>
        </p:spPr>
        <p:txBody>
          <a:bodyPr/>
          <a:lstStyle/>
          <a:p>
            <a:pPr algn="ctr" rtl="1"/>
            <a:r>
              <a:rPr lang="ar-EG" dirty="0">
                <a:solidFill>
                  <a:schemeClr val="bg1"/>
                </a:solidFill>
              </a:rPr>
              <a:t>أساليب تحديد حجم العينة  ( أسلوبين)</a:t>
            </a:r>
          </a:p>
        </p:txBody>
      </p:sp>
      <p:graphicFrame>
        <p:nvGraphicFramePr>
          <p:cNvPr id="4" name="عنصر نائب للمحتوى 3">
            <a:extLst>
              <a:ext uri="{FF2B5EF4-FFF2-40B4-BE49-F238E27FC236}">
                <a16:creationId xmlns:a16="http://schemas.microsoft.com/office/drawing/2014/main" id="{9B78EAC9-9AD7-B90A-9259-E120B3B91BB3}"/>
              </a:ext>
            </a:extLst>
          </p:cNvPr>
          <p:cNvGraphicFramePr>
            <a:graphicFrameLocks noGrp="1"/>
          </p:cNvGraphicFramePr>
          <p:nvPr>
            <p:ph idx="1"/>
            <p:extLst>
              <p:ext uri="{D42A27DB-BD31-4B8C-83A1-F6EECF244321}">
                <p14:modId xmlns:p14="http://schemas.microsoft.com/office/powerpoint/2010/main" val="36461428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11656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F4F8671E-6C2D-4CAA-6058-6A2433FD6C93}"/>
              </a:ext>
            </a:extLst>
          </p:cNvPr>
          <p:cNvGraphicFramePr>
            <a:graphicFrameLocks noGrp="1"/>
          </p:cNvGraphicFramePr>
          <p:nvPr>
            <p:ph idx="1"/>
            <p:extLst>
              <p:ext uri="{D42A27DB-BD31-4B8C-83A1-F6EECF244321}">
                <p14:modId xmlns:p14="http://schemas.microsoft.com/office/powerpoint/2010/main" val="27369319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تمرير: أفقي 3">
            <a:extLst>
              <a:ext uri="{FF2B5EF4-FFF2-40B4-BE49-F238E27FC236}">
                <a16:creationId xmlns:a16="http://schemas.microsoft.com/office/drawing/2014/main" id="{556F2743-98E6-DCC6-2ABE-A677AB81650D}"/>
              </a:ext>
            </a:extLst>
          </p:cNvPr>
          <p:cNvSpPr/>
          <p:nvPr/>
        </p:nvSpPr>
        <p:spPr>
          <a:xfrm>
            <a:off x="838200" y="365760"/>
            <a:ext cx="10515600" cy="1178782"/>
          </a:xfrm>
          <a:prstGeom prst="horizontalScroll">
            <a:avLst/>
          </a:prstGeom>
          <a:solidFill>
            <a:srgbClr val="8E5A6D"/>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4000" dirty="0"/>
              <a:t>ماهي هذه القواعد؟  </a:t>
            </a:r>
          </a:p>
        </p:txBody>
      </p:sp>
    </p:spTree>
    <p:extLst>
      <p:ext uri="{BB962C8B-B14F-4D97-AF65-F5344CB8AC3E}">
        <p14:creationId xmlns:p14="http://schemas.microsoft.com/office/powerpoint/2010/main" val="10877519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عنصر نائب للمحتوى 4">
            <a:extLst>
              <a:ext uri="{FF2B5EF4-FFF2-40B4-BE49-F238E27FC236}">
                <a16:creationId xmlns:a16="http://schemas.microsoft.com/office/drawing/2014/main" id="{E3AD3490-135F-0B80-9BF9-9A9C4F94F93F}"/>
              </a:ext>
            </a:extLst>
          </p:cNvPr>
          <p:cNvGraphicFramePr>
            <a:graphicFrameLocks noGrp="1"/>
          </p:cNvGraphicFramePr>
          <p:nvPr>
            <p:ph idx="1"/>
            <p:extLst>
              <p:ext uri="{D42A27DB-BD31-4B8C-83A1-F6EECF244321}">
                <p14:modId xmlns:p14="http://schemas.microsoft.com/office/powerpoint/2010/main" val="375996723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تمرير: أفقي 3">
            <a:extLst>
              <a:ext uri="{FF2B5EF4-FFF2-40B4-BE49-F238E27FC236}">
                <a16:creationId xmlns:a16="http://schemas.microsoft.com/office/drawing/2014/main" id="{556F2743-98E6-DCC6-2ABE-A677AB81650D}"/>
              </a:ext>
            </a:extLst>
          </p:cNvPr>
          <p:cNvSpPr/>
          <p:nvPr/>
        </p:nvSpPr>
        <p:spPr>
          <a:xfrm>
            <a:off x="838200" y="365760"/>
            <a:ext cx="10515600" cy="1178782"/>
          </a:xfrm>
          <a:prstGeom prst="horizontalScroll">
            <a:avLst/>
          </a:prstGeom>
          <a:solidFill>
            <a:srgbClr val="8E5A6D"/>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4000" dirty="0"/>
              <a:t>ماهي هذه القواعد؟  </a:t>
            </a:r>
          </a:p>
        </p:txBody>
      </p:sp>
    </p:spTree>
    <p:extLst>
      <p:ext uri="{BB962C8B-B14F-4D97-AF65-F5344CB8AC3E}">
        <p14:creationId xmlns:p14="http://schemas.microsoft.com/office/powerpoint/2010/main" val="38988201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7D96AA9-3928-A091-4875-47FC26C253C7}"/>
              </a:ext>
            </a:extLst>
          </p:cNvPr>
          <p:cNvSpPr>
            <a:spLocks noGrp="1"/>
          </p:cNvSpPr>
          <p:nvPr>
            <p:ph type="title"/>
          </p:nvPr>
        </p:nvSpPr>
        <p:spPr>
          <a:solidFill>
            <a:srgbClr val="8E5A6D"/>
          </a:solidFill>
        </p:spPr>
        <p:txBody>
          <a:bodyPr/>
          <a:lstStyle/>
          <a:p>
            <a:pPr algn="ctr" rtl="1"/>
            <a:r>
              <a:rPr lang="ar-EG" dirty="0">
                <a:solidFill>
                  <a:schemeClr val="bg1"/>
                </a:solidFill>
              </a:rPr>
              <a:t>مفهوم المعاينة </a:t>
            </a:r>
          </a:p>
        </p:txBody>
      </p:sp>
      <p:graphicFrame>
        <p:nvGraphicFramePr>
          <p:cNvPr id="4" name="عنصر نائب للمحتوى 3">
            <a:extLst>
              <a:ext uri="{FF2B5EF4-FFF2-40B4-BE49-F238E27FC236}">
                <a16:creationId xmlns:a16="http://schemas.microsoft.com/office/drawing/2014/main" id="{1345FE7A-F6EB-DD4A-8974-C89398A0CDC0}"/>
              </a:ext>
            </a:extLst>
          </p:cNvPr>
          <p:cNvGraphicFramePr>
            <a:graphicFrameLocks noGrp="1"/>
          </p:cNvGraphicFramePr>
          <p:nvPr>
            <p:ph idx="1"/>
            <p:extLst>
              <p:ext uri="{D42A27DB-BD31-4B8C-83A1-F6EECF244321}">
                <p14:modId xmlns:p14="http://schemas.microsoft.com/office/powerpoint/2010/main" val="266210408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624743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رسم تخطيطي 1">
            <a:extLst>
              <a:ext uri="{FF2B5EF4-FFF2-40B4-BE49-F238E27FC236}">
                <a16:creationId xmlns:a16="http://schemas.microsoft.com/office/drawing/2014/main" id="{31DC83CC-8578-AAEA-CF2E-65FC49AF8052}"/>
              </a:ext>
            </a:extLst>
          </p:cNvPr>
          <p:cNvGraphicFramePr/>
          <p:nvPr>
            <p:extLst>
              <p:ext uri="{D42A27DB-BD31-4B8C-83A1-F6EECF244321}">
                <p14:modId xmlns:p14="http://schemas.microsoft.com/office/powerpoint/2010/main" val="3678544732"/>
              </p:ext>
            </p:extLst>
          </p:nvPr>
        </p:nvGraphicFramePr>
        <p:xfrm>
          <a:off x="853440" y="640080"/>
          <a:ext cx="10896600" cy="55778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116681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704660F5-1DF2-568E-BB3C-6EC58BF2E74B}"/>
              </a:ext>
            </a:extLst>
          </p:cNvPr>
          <p:cNvGraphicFramePr>
            <a:graphicFrameLocks noGrp="1"/>
          </p:cNvGraphicFramePr>
          <p:nvPr>
            <p:ph idx="1"/>
            <p:extLst>
              <p:ext uri="{D42A27DB-BD31-4B8C-83A1-F6EECF244321}">
                <p14:modId xmlns:p14="http://schemas.microsoft.com/office/powerpoint/2010/main" val="1035098181"/>
              </p:ext>
            </p:extLst>
          </p:nvPr>
        </p:nvGraphicFramePr>
        <p:xfrm>
          <a:off x="838200" y="762000"/>
          <a:ext cx="10515600" cy="5414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98319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EEF355A-3311-C6B8-B49C-476458DFF091}"/>
              </a:ext>
            </a:extLst>
          </p:cNvPr>
          <p:cNvSpPr>
            <a:spLocks noGrp="1"/>
          </p:cNvSpPr>
          <p:nvPr>
            <p:ph type="title"/>
          </p:nvPr>
        </p:nvSpPr>
        <p:spPr>
          <a:solidFill>
            <a:srgbClr val="8E5A6D"/>
          </a:solidFill>
        </p:spPr>
        <p:txBody>
          <a:bodyPr/>
          <a:lstStyle/>
          <a:p>
            <a:pPr algn="ctr" rtl="1"/>
            <a:r>
              <a:rPr lang="ar-EG" dirty="0">
                <a:solidFill>
                  <a:schemeClr val="bg1"/>
                </a:solidFill>
              </a:rPr>
              <a:t>تابع المعاينة الاحتمالية</a:t>
            </a:r>
            <a:br>
              <a:rPr lang="ar-EG" dirty="0">
                <a:solidFill>
                  <a:schemeClr val="bg1"/>
                </a:solidFill>
              </a:rPr>
            </a:br>
            <a:r>
              <a:rPr lang="ar-EG" dirty="0">
                <a:solidFill>
                  <a:schemeClr val="bg1"/>
                </a:solidFill>
              </a:rPr>
              <a:t>وتنقسم إلى : معاينة غير مقيدة ومعاينة مقيدة.  </a:t>
            </a:r>
          </a:p>
        </p:txBody>
      </p:sp>
      <p:graphicFrame>
        <p:nvGraphicFramePr>
          <p:cNvPr id="4" name="عنصر نائب للمحتوى 3">
            <a:extLst>
              <a:ext uri="{FF2B5EF4-FFF2-40B4-BE49-F238E27FC236}">
                <a16:creationId xmlns:a16="http://schemas.microsoft.com/office/drawing/2014/main" id="{CE7034D5-B57B-9523-437C-390681F13518}"/>
              </a:ext>
            </a:extLst>
          </p:cNvPr>
          <p:cNvGraphicFramePr>
            <a:graphicFrameLocks noGrp="1"/>
          </p:cNvGraphicFramePr>
          <p:nvPr>
            <p:ph idx="1"/>
            <p:extLst>
              <p:ext uri="{D42A27DB-BD31-4B8C-83A1-F6EECF244321}">
                <p14:modId xmlns:p14="http://schemas.microsoft.com/office/powerpoint/2010/main" val="345370858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831203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58EFA3C-C68B-CF2D-02D3-64B109622D06}"/>
              </a:ext>
            </a:extLst>
          </p:cNvPr>
          <p:cNvSpPr>
            <a:spLocks noGrp="1"/>
          </p:cNvSpPr>
          <p:nvPr>
            <p:ph type="title"/>
          </p:nvPr>
        </p:nvSpPr>
        <p:spPr>
          <a:solidFill>
            <a:srgbClr val="8E5A6D"/>
          </a:solidFill>
        </p:spPr>
        <p:txBody>
          <a:bodyPr/>
          <a:lstStyle/>
          <a:p>
            <a:pPr algn="ctr" rtl="1"/>
            <a:r>
              <a:rPr lang="ar-EG" dirty="0">
                <a:solidFill>
                  <a:schemeClr val="bg1"/>
                </a:solidFill>
              </a:rPr>
              <a:t>مثال</a:t>
            </a:r>
          </a:p>
        </p:txBody>
      </p:sp>
      <p:sp>
        <p:nvSpPr>
          <p:cNvPr id="3" name="عنصر نائب للمحتوى 2">
            <a:extLst>
              <a:ext uri="{FF2B5EF4-FFF2-40B4-BE49-F238E27FC236}">
                <a16:creationId xmlns:a16="http://schemas.microsoft.com/office/drawing/2014/main" id="{E672B131-AC3C-25E1-F911-7C3070D12CB4}"/>
              </a:ext>
            </a:extLst>
          </p:cNvPr>
          <p:cNvSpPr>
            <a:spLocks noGrp="1"/>
          </p:cNvSpPr>
          <p:nvPr>
            <p:ph idx="1"/>
          </p:nvPr>
        </p:nvSpPr>
        <p:spPr/>
        <p:txBody>
          <a:bodyPr>
            <a:normAutofit/>
          </a:bodyPr>
          <a:lstStyle/>
          <a:p>
            <a:pPr algn="r" rtl="1"/>
            <a:r>
              <a:rPr lang="ar-EG" sz="4000" dirty="0"/>
              <a:t>إذا كان لدينا مجتمع مكون من ( </a:t>
            </a:r>
            <a:r>
              <a:rPr lang="en-US" sz="4000" dirty="0"/>
              <a:t>N= 50</a:t>
            </a:r>
            <a:r>
              <a:rPr lang="ar-EG" sz="4000" dirty="0"/>
              <a:t> ) مفردة ، وأردنا سحب عينة عشوائية بسيطة قدرها (</a:t>
            </a:r>
            <a:r>
              <a:rPr lang="en-US" sz="4000" dirty="0"/>
              <a:t>n=10</a:t>
            </a:r>
            <a:r>
              <a:rPr lang="ar-EG" sz="4000" dirty="0"/>
              <a:t>) ، فإن فرصة ظهور كل مفردة من المجتمع ( </a:t>
            </a:r>
            <a:r>
              <a:rPr lang="en-US" sz="4000" dirty="0"/>
              <a:t>N</a:t>
            </a:r>
            <a:r>
              <a:rPr lang="ar-EG" sz="4000" dirty="0"/>
              <a:t> ) في العينة ( </a:t>
            </a:r>
            <a:r>
              <a:rPr lang="en-US" sz="4000" dirty="0"/>
              <a:t>n=10</a:t>
            </a:r>
            <a:r>
              <a:rPr lang="ar-EG" sz="4000" dirty="0"/>
              <a:t>) ستكون متساوية وتعادل ( 1/50 ). </a:t>
            </a:r>
          </a:p>
        </p:txBody>
      </p:sp>
    </p:spTree>
    <p:extLst>
      <p:ext uri="{BB962C8B-B14F-4D97-AF65-F5344CB8AC3E}">
        <p14:creationId xmlns:p14="http://schemas.microsoft.com/office/powerpoint/2010/main" val="42436153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41D71DE-D82C-BAF0-954A-28265DD5CBDF}"/>
              </a:ext>
            </a:extLst>
          </p:cNvPr>
          <p:cNvSpPr>
            <a:spLocks noGrp="1"/>
          </p:cNvSpPr>
          <p:nvPr>
            <p:ph type="title"/>
          </p:nvPr>
        </p:nvSpPr>
        <p:spPr>
          <a:solidFill>
            <a:srgbClr val="8E5A6D"/>
          </a:solidFill>
        </p:spPr>
        <p:txBody>
          <a:bodyPr/>
          <a:lstStyle/>
          <a:p>
            <a:pPr algn="ctr" rtl="1"/>
            <a:r>
              <a:rPr lang="ar-EG" dirty="0">
                <a:solidFill>
                  <a:schemeClr val="bg1"/>
                </a:solidFill>
              </a:rPr>
              <a:t>عدد الطرق التي يمكن سحب العينة العشوائية بها </a:t>
            </a:r>
          </a:p>
        </p:txBody>
      </p:sp>
      <p:pic>
        <p:nvPicPr>
          <p:cNvPr id="5" name="عنصر نائب للمحتوى 4">
            <a:extLst>
              <a:ext uri="{FF2B5EF4-FFF2-40B4-BE49-F238E27FC236}">
                <a16:creationId xmlns:a16="http://schemas.microsoft.com/office/drawing/2014/main" id="{67B0574E-024E-214C-24DB-B2E98EE8C907}"/>
              </a:ext>
            </a:extLst>
          </p:cNvPr>
          <p:cNvPicPr>
            <a:picLocks noGrp="1" noChangeAspect="1"/>
          </p:cNvPicPr>
          <p:nvPr>
            <p:ph idx="1"/>
          </p:nvPr>
        </p:nvPicPr>
        <p:blipFill>
          <a:blip r:embed="rId2"/>
          <a:stretch>
            <a:fillRect/>
          </a:stretch>
        </p:blipFill>
        <p:spPr>
          <a:xfrm>
            <a:off x="1188720" y="1690688"/>
            <a:ext cx="9845040" cy="4420551"/>
          </a:xfrm>
        </p:spPr>
      </p:pic>
    </p:spTree>
    <p:extLst>
      <p:ext uri="{BB962C8B-B14F-4D97-AF65-F5344CB8AC3E}">
        <p14:creationId xmlns:p14="http://schemas.microsoft.com/office/powerpoint/2010/main" val="9120761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DE85A16-5E06-9E47-A90E-812035BABE4B}"/>
              </a:ext>
            </a:extLst>
          </p:cNvPr>
          <p:cNvSpPr>
            <a:spLocks noGrp="1"/>
          </p:cNvSpPr>
          <p:nvPr>
            <p:ph type="title"/>
          </p:nvPr>
        </p:nvSpPr>
        <p:spPr>
          <a:solidFill>
            <a:srgbClr val="8E5A6D"/>
          </a:solidFill>
        </p:spPr>
        <p:txBody>
          <a:bodyPr/>
          <a:lstStyle/>
          <a:p>
            <a:pPr algn="ctr" rtl="1"/>
            <a:r>
              <a:rPr lang="ar-EG" dirty="0">
                <a:solidFill>
                  <a:schemeClr val="bg1"/>
                </a:solidFill>
              </a:rPr>
              <a:t>تنقسم المعاينة الاحتمالية المقيدة إلى الأنواع التالية</a:t>
            </a:r>
          </a:p>
        </p:txBody>
      </p:sp>
      <p:graphicFrame>
        <p:nvGraphicFramePr>
          <p:cNvPr id="3" name="رسم تخطيطي 2">
            <a:extLst>
              <a:ext uri="{FF2B5EF4-FFF2-40B4-BE49-F238E27FC236}">
                <a16:creationId xmlns:a16="http://schemas.microsoft.com/office/drawing/2014/main" id="{B92B3D60-4B8A-1997-3B20-EF804B57D30D}"/>
              </a:ext>
            </a:extLst>
          </p:cNvPr>
          <p:cNvGraphicFramePr/>
          <p:nvPr>
            <p:extLst>
              <p:ext uri="{D42A27DB-BD31-4B8C-83A1-F6EECF244321}">
                <p14:modId xmlns:p14="http://schemas.microsoft.com/office/powerpoint/2010/main" val="3199162327"/>
              </p:ext>
            </p:extLst>
          </p:nvPr>
        </p:nvGraphicFramePr>
        <p:xfrm>
          <a:off x="838200" y="1690688"/>
          <a:ext cx="10515600" cy="44476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720456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37948D1-4275-9C65-FA39-68D26F7A23B4}"/>
              </a:ext>
            </a:extLst>
          </p:cNvPr>
          <p:cNvSpPr>
            <a:spLocks noGrp="1"/>
          </p:cNvSpPr>
          <p:nvPr>
            <p:ph type="title"/>
          </p:nvPr>
        </p:nvSpPr>
        <p:spPr>
          <a:solidFill>
            <a:srgbClr val="8E5A6D"/>
          </a:solidFill>
        </p:spPr>
        <p:txBody>
          <a:bodyPr/>
          <a:lstStyle/>
          <a:p>
            <a:pPr algn="ctr" rtl="1"/>
            <a:r>
              <a:rPr lang="ar-EG" dirty="0">
                <a:solidFill>
                  <a:schemeClr val="bg1"/>
                </a:solidFill>
              </a:rPr>
              <a:t>تنقسم العينة العشوائية الطبقية إلى</a:t>
            </a:r>
          </a:p>
        </p:txBody>
      </p:sp>
      <p:graphicFrame>
        <p:nvGraphicFramePr>
          <p:cNvPr id="4" name="عنصر نائب للمحتوى 3">
            <a:extLst>
              <a:ext uri="{FF2B5EF4-FFF2-40B4-BE49-F238E27FC236}">
                <a16:creationId xmlns:a16="http://schemas.microsoft.com/office/drawing/2014/main" id="{A6BE7491-4FE5-8F50-5C08-852662E63A80}"/>
              </a:ext>
            </a:extLst>
          </p:cNvPr>
          <p:cNvGraphicFramePr>
            <a:graphicFrameLocks noGrp="1"/>
          </p:cNvGraphicFramePr>
          <p:nvPr>
            <p:ph idx="1"/>
            <p:extLst>
              <p:ext uri="{D42A27DB-BD31-4B8C-83A1-F6EECF244321}">
                <p14:modId xmlns:p14="http://schemas.microsoft.com/office/powerpoint/2010/main" val="226951857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648095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46B1D2E-AC8A-6151-5559-96C99E68438B}"/>
              </a:ext>
            </a:extLst>
          </p:cNvPr>
          <p:cNvSpPr>
            <a:spLocks noGrp="1"/>
          </p:cNvSpPr>
          <p:nvPr>
            <p:ph type="title"/>
          </p:nvPr>
        </p:nvSpPr>
        <p:spPr>
          <a:solidFill>
            <a:srgbClr val="8E5A6D"/>
          </a:solidFill>
        </p:spPr>
        <p:txBody>
          <a:bodyPr/>
          <a:lstStyle/>
          <a:p>
            <a:pPr algn="ctr" rtl="1"/>
            <a:r>
              <a:rPr lang="ar-EG" dirty="0">
                <a:solidFill>
                  <a:schemeClr val="bg1"/>
                </a:solidFill>
              </a:rPr>
              <a:t>مثال</a:t>
            </a:r>
          </a:p>
        </p:txBody>
      </p:sp>
      <p:pic>
        <p:nvPicPr>
          <p:cNvPr id="5" name="عنصر نائب للمحتوى 4">
            <a:extLst>
              <a:ext uri="{FF2B5EF4-FFF2-40B4-BE49-F238E27FC236}">
                <a16:creationId xmlns:a16="http://schemas.microsoft.com/office/drawing/2014/main" id="{9D1048B5-9B9C-C01A-F4BA-6CAFE7135758}"/>
              </a:ext>
            </a:extLst>
          </p:cNvPr>
          <p:cNvPicPr>
            <a:picLocks noGrp="1" noChangeAspect="1"/>
          </p:cNvPicPr>
          <p:nvPr>
            <p:ph idx="1"/>
          </p:nvPr>
        </p:nvPicPr>
        <p:blipFill>
          <a:blip r:embed="rId2"/>
          <a:stretch>
            <a:fillRect/>
          </a:stretch>
        </p:blipFill>
        <p:spPr>
          <a:xfrm>
            <a:off x="1341120" y="1690688"/>
            <a:ext cx="9448800" cy="4085272"/>
          </a:xfrm>
        </p:spPr>
      </p:pic>
    </p:spTree>
    <p:extLst>
      <p:ext uri="{BB962C8B-B14F-4D97-AF65-F5344CB8AC3E}">
        <p14:creationId xmlns:p14="http://schemas.microsoft.com/office/powerpoint/2010/main" val="36241097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5718A8C-5FAD-8C7F-9546-4806301E0495}"/>
              </a:ext>
            </a:extLst>
          </p:cNvPr>
          <p:cNvSpPr>
            <a:spLocks noGrp="1"/>
          </p:cNvSpPr>
          <p:nvPr>
            <p:ph type="title"/>
          </p:nvPr>
        </p:nvSpPr>
        <p:spPr>
          <a:solidFill>
            <a:srgbClr val="8E5A6D"/>
          </a:solidFill>
        </p:spPr>
        <p:txBody>
          <a:bodyPr/>
          <a:lstStyle/>
          <a:p>
            <a:pPr algn="ctr" rtl="1"/>
            <a:r>
              <a:rPr lang="ar-EG" dirty="0">
                <a:solidFill>
                  <a:schemeClr val="bg1"/>
                </a:solidFill>
              </a:rPr>
              <a:t>عينة عشوائية طبقية متساوية </a:t>
            </a:r>
          </a:p>
        </p:txBody>
      </p:sp>
      <p:pic>
        <p:nvPicPr>
          <p:cNvPr id="4" name="صورة 3">
            <a:extLst>
              <a:ext uri="{FF2B5EF4-FFF2-40B4-BE49-F238E27FC236}">
                <a16:creationId xmlns:a16="http://schemas.microsoft.com/office/drawing/2014/main" id="{88EFF3DE-B8FB-F539-3026-8F508E4D636D}"/>
              </a:ext>
            </a:extLst>
          </p:cNvPr>
          <p:cNvPicPr>
            <a:picLocks noChangeAspect="1"/>
          </p:cNvPicPr>
          <p:nvPr/>
        </p:nvPicPr>
        <p:blipFill>
          <a:blip r:embed="rId2"/>
          <a:stretch>
            <a:fillRect/>
          </a:stretch>
        </p:blipFill>
        <p:spPr>
          <a:xfrm>
            <a:off x="1158240" y="1965960"/>
            <a:ext cx="9936480" cy="3474720"/>
          </a:xfrm>
          <a:prstGeom prst="rect">
            <a:avLst/>
          </a:prstGeom>
        </p:spPr>
      </p:pic>
    </p:spTree>
    <p:extLst>
      <p:ext uri="{BB962C8B-B14F-4D97-AF65-F5344CB8AC3E}">
        <p14:creationId xmlns:p14="http://schemas.microsoft.com/office/powerpoint/2010/main" val="16205497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31D94BF-1C6F-D0CA-62AF-2F35B21D8408}"/>
              </a:ext>
            </a:extLst>
          </p:cNvPr>
          <p:cNvSpPr>
            <a:spLocks noGrp="1"/>
          </p:cNvSpPr>
          <p:nvPr>
            <p:ph type="title"/>
          </p:nvPr>
        </p:nvSpPr>
        <p:spPr>
          <a:xfrm>
            <a:off x="838200" y="365125"/>
            <a:ext cx="10515600" cy="1156017"/>
          </a:xfrm>
          <a:solidFill>
            <a:srgbClr val="8E5A6D"/>
          </a:solidFill>
        </p:spPr>
        <p:txBody>
          <a:bodyPr/>
          <a:lstStyle/>
          <a:p>
            <a:pPr algn="ctr" rtl="1"/>
            <a:r>
              <a:rPr lang="ar-EG" dirty="0">
                <a:solidFill>
                  <a:schemeClr val="bg1"/>
                </a:solidFill>
              </a:rPr>
              <a:t>عينة عشوائية طبقية متناسبة </a:t>
            </a:r>
          </a:p>
        </p:txBody>
      </p:sp>
      <p:pic>
        <p:nvPicPr>
          <p:cNvPr id="4" name="صورة 3">
            <a:extLst>
              <a:ext uri="{FF2B5EF4-FFF2-40B4-BE49-F238E27FC236}">
                <a16:creationId xmlns:a16="http://schemas.microsoft.com/office/drawing/2014/main" id="{B5F1A9D8-9487-38B9-B8AE-F48A7A0D52CC}"/>
              </a:ext>
            </a:extLst>
          </p:cNvPr>
          <p:cNvPicPr>
            <a:picLocks noChangeAspect="1"/>
          </p:cNvPicPr>
          <p:nvPr/>
        </p:nvPicPr>
        <p:blipFill>
          <a:blip r:embed="rId2"/>
          <a:stretch>
            <a:fillRect/>
          </a:stretch>
        </p:blipFill>
        <p:spPr>
          <a:xfrm>
            <a:off x="838200" y="1521142"/>
            <a:ext cx="10241280" cy="2962275"/>
          </a:xfrm>
          <a:prstGeom prst="rect">
            <a:avLst/>
          </a:prstGeom>
        </p:spPr>
      </p:pic>
      <p:pic>
        <p:nvPicPr>
          <p:cNvPr id="6" name="صورة 5">
            <a:extLst>
              <a:ext uri="{FF2B5EF4-FFF2-40B4-BE49-F238E27FC236}">
                <a16:creationId xmlns:a16="http://schemas.microsoft.com/office/drawing/2014/main" id="{61E8781B-85EB-78EE-218F-CECA0BDF5AA9}"/>
              </a:ext>
            </a:extLst>
          </p:cNvPr>
          <p:cNvPicPr>
            <a:picLocks noChangeAspect="1"/>
          </p:cNvPicPr>
          <p:nvPr/>
        </p:nvPicPr>
        <p:blipFill>
          <a:blip r:embed="rId3"/>
          <a:stretch>
            <a:fillRect/>
          </a:stretch>
        </p:blipFill>
        <p:spPr>
          <a:xfrm>
            <a:off x="838199" y="4483417"/>
            <a:ext cx="10241279" cy="1819275"/>
          </a:xfrm>
          <a:prstGeom prst="rect">
            <a:avLst/>
          </a:prstGeom>
        </p:spPr>
      </p:pic>
    </p:spTree>
    <p:extLst>
      <p:ext uri="{BB962C8B-B14F-4D97-AF65-F5344CB8AC3E}">
        <p14:creationId xmlns:p14="http://schemas.microsoft.com/office/powerpoint/2010/main" val="15099957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5C0CD7A-5B48-BD47-755C-C566A6C25C6B}"/>
              </a:ext>
            </a:extLst>
          </p:cNvPr>
          <p:cNvSpPr>
            <a:spLocks noGrp="1"/>
          </p:cNvSpPr>
          <p:nvPr>
            <p:ph type="title"/>
          </p:nvPr>
        </p:nvSpPr>
        <p:spPr>
          <a:solidFill>
            <a:srgbClr val="8E5A6D"/>
          </a:solidFill>
        </p:spPr>
        <p:txBody>
          <a:bodyPr/>
          <a:lstStyle/>
          <a:p>
            <a:pPr algn="ctr" rtl="1"/>
            <a:r>
              <a:rPr lang="ar-EG" dirty="0">
                <a:solidFill>
                  <a:schemeClr val="bg1"/>
                </a:solidFill>
              </a:rPr>
              <a:t>تابع أنواع المعاينة الاحتمالية المقيدة </a:t>
            </a:r>
          </a:p>
        </p:txBody>
      </p:sp>
      <p:graphicFrame>
        <p:nvGraphicFramePr>
          <p:cNvPr id="4" name="عنصر نائب للمحتوى 3">
            <a:extLst>
              <a:ext uri="{FF2B5EF4-FFF2-40B4-BE49-F238E27FC236}">
                <a16:creationId xmlns:a16="http://schemas.microsoft.com/office/drawing/2014/main" id="{224E9926-A22A-23A3-B1B4-4D9852A759D0}"/>
              </a:ext>
            </a:extLst>
          </p:cNvPr>
          <p:cNvGraphicFramePr>
            <a:graphicFrameLocks noGrp="1"/>
          </p:cNvGraphicFramePr>
          <p:nvPr>
            <p:ph idx="1"/>
            <p:extLst>
              <p:ext uri="{D42A27DB-BD31-4B8C-83A1-F6EECF244321}">
                <p14:modId xmlns:p14="http://schemas.microsoft.com/office/powerpoint/2010/main" val="3490344142"/>
              </p:ext>
            </p:extLst>
          </p:nvPr>
        </p:nvGraphicFramePr>
        <p:xfrm>
          <a:off x="838200" y="1856104"/>
          <a:ext cx="10515600" cy="45294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88461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886F996-2B47-6E7B-B718-951D8B5B2336}"/>
              </a:ext>
            </a:extLst>
          </p:cNvPr>
          <p:cNvSpPr>
            <a:spLocks noGrp="1"/>
          </p:cNvSpPr>
          <p:nvPr>
            <p:ph type="title"/>
          </p:nvPr>
        </p:nvSpPr>
        <p:spPr>
          <a:solidFill>
            <a:srgbClr val="8E5A6D"/>
          </a:solidFill>
        </p:spPr>
        <p:txBody>
          <a:bodyPr/>
          <a:lstStyle/>
          <a:p>
            <a:pPr algn="ctr" rtl="1"/>
            <a:r>
              <a:rPr lang="ar-EG" dirty="0">
                <a:solidFill>
                  <a:schemeClr val="bg1"/>
                </a:solidFill>
              </a:rPr>
              <a:t>مثال</a:t>
            </a:r>
          </a:p>
        </p:txBody>
      </p:sp>
      <p:graphicFrame>
        <p:nvGraphicFramePr>
          <p:cNvPr id="4" name="عنصر نائب للمحتوى 3">
            <a:extLst>
              <a:ext uri="{FF2B5EF4-FFF2-40B4-BE49-F238E27FC236}">
                <a16:creationId xmlns:a16="http://schemas.microsoft.com/office/drawing/2014/main" id="{8276DBF2-6341-5CD2-CA7F-498E73472AC0}"/>
              </a:ext>
            </a:extLst>
          </p:cNvPr>
          <p:cNvGraphicFramePr>
            <a:graphicFrameLocks noGrp="1"/>
          </p:cNvGraphicFramePr>
          <p:nvPr>
            <p:ph idx="1"/>
            <p:extLst>
              <p:ext uri="{D42A27DB-BD31-4B8C-83A1-F6EECF244321}">
                <p14:modId xmlns:p14="http://schemas.microsoft.com/office/powerpoint/2010/main" val="56435156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948015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799C43E-4867-EB8A-1414-2ECF0F7ACDC5}"/>
              </a:ext>
            </a:extLst>
          </p:cNvPr>
          <p:cNvSpPr>
            <a:spLocks noGrp="1"/>
          </p:cNvSpPr>
          <p:nvPr>
            <p:ph type="title"/>
          </p:nvPr>
        </p:nvSpPr>
        <p:spPr>
          <a:xfrm>
            <a:off x="1082040" y="426085"/>
            <a:ext cx="10515600" cy="1235075"/>
          </a:xfrm>
          <a:solidFill>
            <a:srgbClr val="8E5A6D"/>
          </a:solidFill>
        </p:spPr>
        <p:txBody>
          <a:bodyPr/>
          <a:lstStyle/>
          <a:p>
            <a:pPr algn="ctr" rtl="1"/>
            <a:r>
              <a:rPr lang="ar-EG" dirty="0">
                <a:solidFill>
                  <a:schemeClr val="bg1"/>
                </a:solidFill>
              </a:rPr>
              <a:t>تقسم العينة العنقودية إلى </a:t>
            </a:r>
          </a:p>
        </p:txBody>
      </p:sp>
      <p:graphicFrame>
        <p:nvGraphicFramePr>
          <p:cNvPr id="4" name="عنصر نائب للمحتوى 3">
            <a:extLst>
              <a:ext uri="{FF2B5EF4-FFF2-40B4-BE49-F238E27FC236}">
                <a16:creationId xmlns:a16="http://schemas.microsoft.com/office/drawing/2014/main" id="{2F730166-926E-D282-1433-918D0442BBE1}"/>
              </a:ext>
            </a:extLst>
          </p:cNvPr>
          <p:cNvGraphicFramePr>
            <a:graphicFrameLocks noGrp="1"/>
          </p:cNvGraphicFramePr>
          <p:nvPr>
            <p:ph idx="1"/>
            <p:extLst>
              <p:ext uri="{D42A27DB-BD31-4B8C-83A1-F6EECF244321}">
                <p14:modId xmlns:p14="http://schemas.microsoft.com/office/powerpoint/2010/main" val="2857868562"/>
              </p:ext>
            </p:extLst>
          </p:nvPr>
        </p:nvGraphicFramePr>
        <p:xfrm>
          <a:off x="1325880" y="1825625"/>
          <a:ext cx="1002792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754828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ED000FB-31A9-053B-634F-2B0A3DF0E15E}"/>
              </a:ext>
            </a:extLst>
          </p:cNvPr>
          <p:cNvSpPr>
            <a:spLocks noGrp="1"/>
          </p:cNvSpPr>
          <p:nvPr>
            <p:ph type="title"/>
          </p:nvPr>
        </p:nvSpPr>
        <p:spPr>
          <a:solidFill>
            <a:srgbClr val="8E5A6D"/>
          </a:solidFill>
        </p:spPr>
        <p:txBody>
          <a:bodyPr/>
          <a:lstStyle/>
          <a:p>
            <a:pPr algn="ctr" rtl="1"/>
            <a:r>
              <a:rPr lang="ar-EG" dirty="0">
                <a:solidFill>
                  <a:schemeClr val="bg1"/>
                </a:solidFill>
              </a:rPr>
              <a:t>تابع أنواع المعاينة الاحتمالية المقيدة</a:t>
            </a:r>
          </a:p>
        </p:txBody>
      </p:sp>
      <p:graphicFrame>
        <p:nvGraphicFramePr>
          <p:cNvPr id="5" name="عنصر نائب للمحتوى 3">
            <a:extLst>
              <a:ext uri="{FF2B5EF4-FFF2-40B4-BE49-F238E27FC236}">
                <a16:creationId xmlns:a16="http://schemas.microsoft.com/office/drawing/2014/main" id="{85EC3366-BB9F-6759-3354-AD4EF15A1972}"/>
              </a:ext>
            </a:extLst>
          </p:cNvPr>
          <p:cNvGraphicFramePr>
            <a:graphicFrameLocks noGrp="1"/>
          </p:cNvGraphicFramePr>
          <p:nvPr>
            <p:ph idx="1"/>
            <p:extLst>
              <p:ext uri="{D42A27DB-BD31-4B8C-83A1-F6EECF244321}">
                <p14:modId xmlns:p14="http://schemas.microsoft.com/office/powerpoint/2010/main" val="250755552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640964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ED000FB-31A9-053B-634F-2B0A3DF0E15E}"/>
              </a:ext>
            </a:extLst>
          </p:cNvPr>
          <p:cNvSpPr>
            <a:spLocks noGrp="1"/>
          </p:cNvSpPr>
          <p:nvPr>
            <p:ph type="title"/>
          </p:nvPr>
        </p:nvSpPr>
        <p:spPr>
          <a:solidFill>
            <a:srgbClr val="8E5A6D"/>
          </a:solidFill>
        </p:spPr>
        <p:txBody>
          <a:bodyPr/>
          <a:lstStyle/>
          <a:p>
            <a:pPr algn="ctr" rtl="1"/>
            <a:r>
              <a:rPr lang="ar-EG" dirty="0">
                <a:solidFill>
                  <a:schemeClr val="bg1"/>
                </a:solidFill>
              </a:rPr>
              <a:t>تابع أنواع المعاينة الاحتمالية المقيدة</a:t>
            </a:r>
          </a:p>
        </p:txBody>
      </p:sp>
      <p:graphicFrame>
        <p:nvGraphicFramePr>
          <p:cNvPr id="5" name="عنصر نائب للمحتوى 3">
            <a:extLst>
              <a:ext uri="{FF2B5EF4-FFF2-40B4-BE49-F238E27FC236}">
                <a16:creationId xmlns:a16="http://schemas.microsoft.com/office/drawing/2014/main" id="{85EC3366-BB9F-6759-3354-AD4EF15A1972}"/>
              </a:ext>
            </a:extLst>
          </p:cNvPr>
          <p:cNvGraphicFramePr>
            <a:graphicFrameLocks noGrp="1"/>
          </p:cNvGraphicFramePr>
          <p:nvPr>
            <p:ph idx="1"/>
            <p:extLst>
              <p:ext uri="{D42A27DB-BD31-4B8C-83A1-F6EECF244321}">
                <p14:modId xmlns:p14="http://schemas.microsoft.com/office/powerpoint/2010/main" val="86304217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017120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704660F5-1DF2-568E-BB3C-6EC58BF2E74B}"/>
              </a:ext>
            </a:extLst>
          </p:cNvPr>
          <p:cNvGraphicFramePr>
            <a:graphicFrameLocks noGrp="1"/>
          </p:cNvGraphicFramePr>
          <p:nvPr>
            <p:ph idx="1"/>
            <p:extLst>
              <p:ext uri="{D42A27DB-BD31-4B8C-83A1-F6EECF244321}">
                <p14:modId xmlns:p14="http://schemas.microsoft.com/office/powerpoint/2010/main" val="4260694562"/>
              </p:ext>
            </p:extLst>
          </p:nvPr>
        </p:nvGraphicFramePr>
        <p:xfrm>
          <a:off x="838200" y="792480"/>
          <a:ext cx="10515600" cy="5384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538704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C16C6B5-8350-F61E-CD23-DA38A609EEDD}"/>
              </a:ext>
            </a:extLst>
          </p:cNvPr>
          <p:cNvSpPr>
            <a:spLocks noGrp="1"/>
          </p:cNvSpPr>
          <p:nvPr>
            <p:ph type="title"/>
          </p:nvPr>
        </p:nvSpPr>
        <p:spPr>
          <a:solidFill>
            <a:srgbClr val="8E5A6D"/>
          </a:solidFill>
        </p:spPr>
        <p:txBody>
          <a:bodyPr/>
          <a:lstStyle/>
          <a:p>
            <a:pPr algn="r" rtl="1"/>
            <a:r>
              <a:rPr lang="ar-EG" dirty="0">
                <a:solidFill>
                  <a:schemeClr val="bg1"/>
                </a:solidFill>
              </a:rPr>
              <a:t>تنقسم المعاينة غير الاحتمالية إلى الأنواع التالية من العينات: </a:t>
            </a:r>
          </a:p>
        </p:txBody>
      </p:sp>
      <p:graphicFrame>
        <p:nvGraphicFramePr>
          <p:cNvPr id="4" name="عنصر نائب للمحتوى 3">
            <a:extLst>
              <a:ext uri="{FF2B5EF4-FFF2-40B4-BE49-F238E27FC236}">
                <a16:creationId xmlns:a16="http://schemas.microsoft.com/office/drawing/2014/main" id="{8966CA32-09B8-3998-D2B3-4CDA1EA3AC73}"/>
              </a:ext>
            </a:extLst>
          </p:cNvPr>
          <p:cNvGraphicFramePr>
            <a:graphicFrameLocks noGrp="1"/>
          </p:cNvGraphicFramePr>
          <p:nvPr>
            <p:ph idx="1"/>
            <p:extLst>
              <p:ext uri="{D42A27DB-BD31-4B8C-83A1-F6EECF244321}">
                <p14:modId xmlns:p14="http://schemas.microsoft.com/office/powerpoint/2010/main" val="171406771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921703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C16C6B5-8350-F61E-CD23-DA38A609EEDD}"/>
              </a:ext>
            </a:extLst>
          </p:cNvPr>
          <p:cNvSpPr>
            <a:spLocks noGrp="1"/>
          </p:cNvSpPr>
          <p:nvPr>
            <p:ph type="title"/>
          </p:nvPr>
        </p:nvSpPr>
        <p:spPr>
          <a:solidFill>
            <a:srgbClr val="8E5A6D"/>
          </a:solidFill>
        </p:spPr>
        <p:txBody>
          <a:bodyPr/>
          <a:lstStyle/>
          <a:p>
            <a:pPr algn="r" rtl="1"/>
            <a:r>
              <a:rPr lang="ar-EG" dirty="0">
                <a:solidFill>
                  <a:schemeClr val="bg1"/>
                </a:solidFill>
              </a:rPr>
              <a:t>تنقسم المعاينة غير الاحتمالية إلى الأنواع التالية من العينات: </a:t>
            </a:r>
          </a:p>
        </p:txBody>
      </p:sp>
      <p:graphicFrame>
        <p:nvGraphicFramePr>
          <p:cNvPr id="4" name="عنصر نائب للمحتوى 3">
            <a:extLst>
              <a:ext uri="{FF2B5EF4-FFF2-40B4-BE49-F238E27FC236}">
                <a16:creationId xmlns:a16="http://schemas.microsoft.com/office/drawing/2014/main" id="{8966CA32-09B8-3998-D2B3-4CDA1EA3AC73}"/>
              </a:ext>
            </a:extLst>
          </p:cNvPr>
          <p:cNvGraphicFramePr>
            <a:graphicFrameLocks noGrp="1"/>
          </p:cNvGraphicFramePr>
          <p:nvPr>
            <p:ph idx="1"/>
            <p:extLst>
              <p:ext uri="{D42A27DB-BD31-4B8C-83A1-F6EECF244321}">
                <p14:modId xmlns:p14="http://schemas.microsoft.com/office/powerpoint/2010/main" val="172412109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973106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C16C6B5-8350-F61E-CD23-DA38A609EEDD}"/>
              </a:ext>
            </a:extLst>
          </p:cNvPr>
          <p:cNvSpPr>
            <a:spLocks noGrp="1"/>
          </p:cNvSpPr>
          <p:nvPr>
            <p:ph type="title"/>
          </p:nvPr>
        </p:nvSpPr>
        <p:spPr>
          <a:solidFill>
            <a:srgbClr val="8E5A6D"/>
          </a:solidFill>
        </p:spPr>
        <p:txBody>
          <a:bodyPr/>
          <a:lstStyle/>
          <a:p>
            <a:pPr algn="r" rtl="1"/>
            <a:r>
              <a:rPr lang="ar-EG" dirty="0">
                <a:solidFill>
                  <a:schemeClr val="bg1"/>
                </a:solidFill>
              </a:rPr>
              <a:t>تنقسم المعاينة غير الاحتمالية إلى الأنواع التالية من العينات: </a:t>
            </a:r>
          </a:p>
        </p:txBody>
      </p:sp>
      <p:graphicFrame>
        <p:nvGraphicFramePr>
          <p:cNvPr id="4" name="عنصر نائب للمحتوى 3">
            <a:extLst>
              <a:ext uri="{FF2B5EF4-FFF2-40B4-BE49-F238E27FC236}">
                <a16:creationId xmlns:a16="http://schemas.microsoft.com/office/drawing/2014/main" id="{8966CA32-09B8-3998-D2B3-4CDA1EA3AC73}"/>
              </a:ext>
            </a:extLst>
          </p:cNvPr>
          <p:cNvGraphicFramePr>
            <a:graphicFrameLocks noGrp="1"/>
          </p:cNvGraphicFramePr>
          <p:nvPr>
            <p:ph idx="1"/>
            <p:extLst>
              <p:ext uri="{D42A27DB-BD31-4B8C-83A1-F6EECF244321}">
                <p14:modId xmlns:p14="http://schemas.microsoft.com/office/powerpoint/2010/main" val="386875139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858597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C16C6B5-8350-F61E-CD23-DA38A609EEDD}"/>
              </a:ext>
            </a:extLst>
          </p:cNvPr>
          <p:cNvSpPr>
            <a:spLocks noGrp="1"/>
          </p:cNvSpPr>
          <p:nvPr>
            <p:ph type="title"/>
          </p:nvPr>
        </p:nvSpPr>
        <p:spPr>
          <a:solidFill>
            <a:srgbClr val="8E5A6D"/>
          </a:solidFill>
        </p:spPr>
        <p:txBody>
          <a:bodyPr/>
          <a:lstStyle/>
          <a:p>
            <a:pPr algn="r" rtl="1"/>
            <a:r>
              <a:rPr lang="ar-EG" dirty="0">
                <a:solidFill>
                  <a:schemeClr val="bg1"/>
                </a:solidFill>
              </a:rPr>
              <a:t>تنقسم المعاينة غير الاحتمالية إلى الأنواع التالية من العينات: </a:t>
            </a:r>
          </a:p>
        </p:txBody>
      </p:sp>
      <p:graphicFrame>
        <p:nvGraphicFramePr>
          <p:cNvPr id="4" name="عنصر نائب للمحتوى 3">
            <a:extLst>
              <a:ext uri="{FF2B5EF4-FFF2-40B4-BE49-F238E27FC236}">
                <a16:creationId xmlns:a16="http://schemas.microsoft.com/office/drawing/2014/main" id="{8966CA32-09B8-3998-D2B3-4CDA1EA3AC73}"/>
              </a:ext>
            </a:extLst>
          </p:cNvPr>
          <p:cNvGraphicFramePr>
            <a:graphicFrameLocks noGrp="1"/>
          </p:cNvGraphicFramePr>
          <p:nvPr>
            <p:ph idx="1"/>
            <p:extLst>
              <p:ext uri="{D42A27DB-BD31-4B8C-83A1-F6EECF244321}">
                <p14:modId xmlns:p14="http://schemas.microsoft.com/office/powerpoint/2010/main" val="269503714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436565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رسم تخطيطي 1">
            <a:extLst>
              <a:ext uri="{FF2B5EF4-FFF2-40B4-BE49-F238E27FC236}">
                <a16:creationId xmlns:a16="http://schemas.microsoft.com/office/drawing/2014/main" id="{FC4F82E2-7D7B-8990-8DDF-8E73C707F88E}"/>
              </a:ext>
            </a:extLst>
          </p:cNvPr>
          <p:cNvGraphicFramePr/>
          <p:nvPr>
            <p:extLst>
              <p:ext uri="{D42A27DB-BD31-4B8C-83A1-F6EECF244321}">
                <p14:modId xmlns:p14="http://schemas.microsoft.com/office/powerpoint/2010/main" val="3640947019"/>
              </p:ext>
            </p:extLst>
          </p:nvPr>
        </p:nvGraphicFramePr>
        <p:xfrm>
          <a:off x="1087821" y="719666"/>
          <a:ext cx="1001110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950686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10BE0B7E-4E7A-D346-207F-662963E9E5C8}"/>
              </a:ext>
            </a:extLst>
          </p:cNvPr>
          <p:cNvGraphicFramePr>
            <a:graphicFrameLocks noGrp="1"/>
          </p:cNvGraphicFramePr>
          <p:nvPr>
            <p:ph idx="1"/>
            <p:extLst>
              <p:ext uri="{D42A27DB-BD31-4B8C-83A1-F6EECF244321}">
                <p14:modId xmlns:p14="http://schemas.microsoft.com/office/powerpoint/2010/main" val="1316174097"/>
              </p:ext>
            </p:extLst>
          </p:nvPr>
        </p:nvGraphicFramePr>
        <p:xfrm>
          <a:off x="838200" y="945932"/>
          <a:ext cx="10515600" cy="52310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710408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0B68FE62-9DEE-7E87-8ADB-FE1C0C879AC1}"/>
              </a:ext>
            </a:extLst>
          </p:cNvPr>
          <p:cNvGraphicFramePr>
            <a:graphicFrameLocks noGrp="1"/>
          </p:cNvGraphicFramePr>
          <p:nvPr>
            <p:ph idx="1"/>
            <p:extLst>
              <p:ext uri="{D42A27DB-BD31-4B8C-83A1-F6EECF244321}">
                <p14:modId xmlns:p14="http://schemas.microsoft.com/office/powerpoint/2010/main" val="3310643702"/>
              </p:ext>
            </p:extLst>
          </p:nvPr>
        </p:nvGraphicFramePr>
        <p:xfrm>
          <a:off x="838200" y="977462"/>
          <a:ext cx="10515600" cy="51995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314344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4784</TotalTime>
  <Words>2334</Words>
  <Application>Microsoft Office PowerPoint</Application>
  <PresentationFormat>شاشة عريضة</PresentationFormat>
  <Paragraphs>164</Paragraphs>
  <Slides>40</Slides>
  <Notes>3</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40</vt:i4>
      </vt:variant>
    </vt:vector>
  </HeadingPairs>
  <TitlesOfParts>
    <vt:vector size="45" baseType="lpstr">
      <vt:lpstr>Arial</vt:lpstr>
      <vt:lpstr>Calibri</vt:lpstr>
      <vt:lpstr>Calibri Light</vt:lpstr>
      <vt:lpstr>Tajawal Medium</vt:lpstr>
      <vt:lpstr>Office Theme</vt:lpstr>
      <vt:lpstr>عرض تقديمي في PowerPoint</vt:lpstr>
      <vt:lpstr>اختيار العينة </vt:lpstr>
      <vt:lpstr>المجتمع والعينة والعناصر ووحدة المعاينة Population, Sample, Element, and  Sampling Unit</vt:lpstr>
      <vt:lpstr>عرض تقديمي في PowerPoint</vt:lpstr>
      <vt:lpstr>العوامل التي تؤثر في تحديد حجم العينة </vt:lpstr>
      <vt:lpstr>قدم كل من كريجيسي ومورجان عام 1970 جدول يسهل اتخاذ قرار جيد لتحديد حجم العينة المطلوبة اعتمادا على حجم المجتمع الكلي وهامش خطأ 5 %. </vt:lpstr>
      <vt:lpstr>تحديد حجم العينة  العشوائية البسيطة على أسس إحصائية </vt:lpstr>
      <vt:lpstr>عرض تقديمي في PowerPoint</vt:lpstr>
      <vt:lpstr>الطريقة الثانية: تحديد حجم العينة على أساس النسب. </vt:lpstr>
      <vt:lpstr>عرض تقديمي في PowerPoint</vt:lpstr>
      <vt:lpstr>ملاحظات عند اختيار العينة</vt:lpstr>
      <vt:lpstr>تابع ملاحظات عند اختيار العينة</vt:lpstr>
      <vt:lpstr>أساليب تحديد حجم العينة  ( أسلوبين)</vt:lpstr>
      <vt:lpstr>عرض تقديمي في PowerPoint</vt:lpstr>
      <vt:lpstr>عرض تقديمي في PowerPoint</vt:lpstr>
      <vt:lpstr>مفهوم المعاينة </vt:lpstr>
      <vt:lpstr>عرض تقديمي في PowerPoint</vt:lpstr>
      <vt:lpstr>عرض تقديمي في PowerPoint</vt:lpstr>
      <vt:lpstr>تابع المعاينة الاحتمالية وتنقسم إلى : معاينة غير مقيدة ومعاينة مقيدة.  </vt:lpstr>
      <vt:lpstr>مثال</vt:lpstr>
      <vt:lpstr>عدد الطرق التي يمكن سحب العينة العشوائية بها </vt:lpstr>
      <vt:lpstr>تنقسم المعاينة الاحتمالية المقيدة إلى الأنواع التالية</vt:lpstr>
      <vt:lpstr>تنقسم العينة العشوائية الطبقية إلى</vt:lpstr>
      <vt:lpstr>مثال</vt:lpstr>
      <vt:lpstr>عينة عشوائية طبقية متساوية </vt:lpstr>
      <vt:lpstr>عينة عشوائية طبقية متناسبة </vt:lpstr>
      <vt:lpstr>تابع أنواع المعاينة الاحتمالية المقيدة </vt:lpstr>
      <vt:lpstr>مثال</vt:lpstr>
      <vt:lpstr>تقسم العينة العنقودية إلى </vt:lpstr>
      <vt:lpstr>تابع أنواع المعاينة الاحتمالية المقيدة</vt:lpstr>
      <vt:lpstr>تابع أنواع المعاينة الاحتمالية المقيدة</vt:lpstr>
      <vt:lpstr>عرض تقديمي في PowerPoint</vt:lpstr>
      <vt:lpstr>تنقسم المعاينة غير الاحتمالية إلى الأنواع التالية من العينات: </vt:lpstr>
      <vt:lpstr>تنقسم المعاينة غير الاحتمالية إلى الأنواع التالية من العينات: </vt:lpstr>
      <vt:lpstr>تنقسم المعاينة غير الاحتمالية إلى الأنواع التالية من العينات: </vt:lpstr>
      <vt:lpstr>تنقسم المعاينة غير الاحتمالية إلى الأنواع التالية من العينات: </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Mohamed Shawky</cp:lastModifiedBy>
  <cp:revision>187</cp:revision>
  <dcterms:created xsi:type="dcterms:W3CDTF">2023-04-29T09:08:23Z</dcterms:created>
  <dcterms:modified xsi:type="dcterms:W3CDTF">2023-07-13T18:10:19Z</dcterms:modified>
</cp:coreProperties>
</file>