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FEFC4-CE52-B356-0C90-5A443B4559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0A9CBC-19F8-73A9-39F1-0F334A7A94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B5E0FC-A910-2441-570D-8FC389AAF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A40478-E2FB-1B58-17F5-6A0F3F598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A8926B-4957-C727-1FF0-4D635A622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00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2B5D0-88F0-648E-D27E-FD3AA1C75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8B91EF-8642-B66F-C74D-ED692F6F9F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98D03-6532-DE07-4775-FB58DF7C5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CADB46-5465-81D3-0985-B3C6168EE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5F676B-796A-30A9-4B45-11214AD8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983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A807D-4352-90BE-8E70-0144FBE2D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7C2D77-9889-80AA-8312-490FF6F58F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84F890-25E9-EF0B-3407-F36FF301D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AE4C1-92FD-106E-A961-EDB8C3E49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7F31D-C8DE-ABD8-7F95-8914D0318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14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EAEEB-A705-995A-D0AA-416C4C1B4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0B08A-2F03-0CFD-8C30-06536461BE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F3918E-85C1-E0DD-2A6B-83CB8F94AD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592479-E633-AD53-2B85-AA98598F7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3A1F3F-2477-AE34-FC8F-6E503E62C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68FF92-1CC3-FE55-3A34-7733F8D4D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962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73162-CEFE-7485-A3BF-4970DC1C3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0AEBB6-47AB-A971-76DC-87423E556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C1DB86-E185-47DE-8819-E6CB2087DF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F01166-4ED8-305D-D1DB-92ED62EEC1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25A317-7738-B1BA-63DC-93069F17F6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DA2C03-5B20-E64F-4FF2-5BC84BDAC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DC0695-BA74-3E63-0794-23528F1CA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54CFBF-19E3-1C7F-59B4-ED7B688E1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440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A328B-5D46-1EB4-113C-660D254B3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091327-9378-ECF0-8905-98A91E449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F2A10B-145C-82B1-C1DF-1073826F7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BD8F85-2D7F-B53F-AAFB-5D400D8E9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767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22014A-E765-97A0-9DE8-F720B2828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C86838-C688-7DC5-FB50-71CB31647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698F45-2073-E30E-788B-A369D4D4B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425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E26F0-DC5E-1475-04CF-F029412C3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783CA-5690-F373-3BE7-DB454818CB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3C2FAC-D779-1103-EC27-43DBBBA9F1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078CAF-8D09-9FA6-59C0-DCD04E1DE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6DBB25-FBFC-7CF8-6161-93444E2E1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A39F6E-580B-0302-6ADB-81E11DFB7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966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1C852-CB31-03D2-F639-D66DD66C3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87BA30-3FD0-4786-5267-1A9EB74DCE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C44B82-F8D7-92B9-55A3-DBDC00C37B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9D0141-46AB-FF64-003E-CF72863F9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A6873E-D8A9-30A3-6483-FE2D5DCC4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4804A-B7E7-0C4E-D1F5-34278F4C6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20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A91A6-E422-4F4C-0E03-7AC25F69E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FA5DA8-08C1-B381-34BB-8BE11EE739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0A8039-9EB1-F6E2-CBC9-1AFF99B46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DF1111-8A45-8AE3-A9B4-8B0451938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FA930-9217-2CD5-FA2E-2E7B1BA7F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894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E67064-2304-E5D9-CDA4-5468B226C1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2FEE9-54E9-71A5-A100-DD22A5BAC5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7697B2-53D7-0F4D-EB6A-62FF782A3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E4B47-41F9-C8AD-A1A3-37B259428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1D5A1-AB68-32C5-3C5B-153470E61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77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CE6999-F850-8F7F-C913-468870634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57048-CFEE-8CEC-9C74-2E9905273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1CC98-7E4E-27A6-76B8-925814C829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74B05-6442-48A7-A0A5-C22291A2E11E}" type="datetimeFigureOut">
              <a:rPr lang="en-US" smtClean="0"/>
              <a:t>7/8/2022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0190B-5DFB-43F3-1473-D79F3D2FBC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6CA1B-B065-184B-2F46-7C1C917983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BE369-0DFF-4F75-A437-3E88B6EF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3629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ABBDA910-FB35-3262-4BE3-FF455FBB9A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386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D4D9C4BC-E15B-ECA2-93A4-A0AFDD6C34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388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F7EFE208-B76C-CE1E-BA95-4512ADA0F0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031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3F6B66F7-D2CC-7FA3-C29D-1FEB653AFA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857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16369C27-0E64-B4A9-573B-6DDA3D6265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831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6FA730C5-F318-DABA-E832-22569CD6D6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366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383057E2-ACD4-E03E-78E3-1C5528E8D9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765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FDE78F7B-791C-A668-9157-B0F7764B62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98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47932FF0-722B-20FF-4A1A-F401FED73A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03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94DF455-69B3-2838-9830-75C52B5CBD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03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BB1CF8DC-DE71-8F13-47F5-FD7DA8E932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080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F2302207-08C9-9689-434A-EBD55C8436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237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F85DD4F-9AD5-F831-71DF-D04C6B0E25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755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90DC39B9-82DF-DC71-2F2D-8571ECA053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917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F9628090-1450-31FA-835B-067A957CEA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649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36C2E677-8060-B8B7-8013-7B6A861E0C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7575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C107B799-B986-F56E-0848-6A60D4FDBD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9686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1E351133-C5EC-A9B1-1D82-0FAF18E219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847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55BBB2CD-AB50-0219-0EAB-5361555198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6748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08EE0071-2C9F-9562-3CE7-DFCC246E94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9742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1C504D85-A69D-3E25-3F12-4E50D7FDF5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7811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6D1FD733-21FF-F015-329E-E62F53B715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3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2750B44F-E832-42B2-843B-3603EF0DD6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6261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3629ABC9-10F0-8CBF-63B3-71EDE19C7A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4875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AD34FB90-70F1-5DE6-9467-B7505583FB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8352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F0E3051E-B29E-3288-2CA7-EE3DF23568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50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Abdelrhman Ahmed</dc:creator>
  <cp:lastModifiedBy>Abdelrhman Ahmed</cp:lastModifiedBy>
  <cp:revision>1</cp:revision>
  <dcterms:created xsi:type="dcterms:W3CDTF">2022-07-07T23:44:58Z</dcterms:created>
  <dcterms:modified xsi:type="dcterms:W3CDTF">2022-07-07T23:45:10Z</dcterms:modified>
</cp:coreProperties>
</file>