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ink/ink1.xml" ContentType="application/inkml+xml"/>
  <Override PartName="/ppt/notesSlides/notesSlide1.xml" ContentType="application/vnd.openxmlformats-officedocument.presentationml.notesSlide+xml"/>
  <Override PartName="/ppt/ink/ink2.xml" ContentType="application/inkml+xml"/>
  <Override PartName="/ppt/ink/ink3.xml" ContentType="application/inkml+xml"/>
  <Override PartName="/ppt/ink/ink4.xml" ContentType="application/inkml+xml"/>
  <Override PartName="/ppt/ink/ink5.xml" ContentType="application/inkml+xml"/>
  <Override PartName="/ppt/notesSlides/notesSlide2.xml" ContentType="application/vnd.openxmlformats-officedocument.presentationml.notesSlide+xml"/>
  <Override PartName="/ppt/ink/ink6.xml" ContentType="application/inkml+xml"/>
  <Override PartName="/ppt/ink/ink7.xml" ContentType="application/inkml+xml"/>
  <Override PartName="/ppt/ink/ink8.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handoutMasterIdLst>
    <p:handoutMasterId r:id="rId15"/>
  </p:handoutMasterIdLst>
  <p:sldIdLst>
    <p:sldId id="264" r:id="rId2"/>
    <p:sldId id="289" r:id="rId3"/>
    <p:sldId id="314" r:id="rId4"/>
    <p:sldId id="315" r:id="rId5"/>
    <p:sldId id="316" r:id="rId6"/>
    <p:sldId id="317" r:id="rId7"/>
    <p:sldId id="318" r:id="rId8"/>
    <p:sldId id="319" r:id="rId9"/>
    <p:sldId id="320" r:id="rId10"/>
    <p:sldId id="321" r:id="rId11"/>
    <p:sldId id="305" r:id="rId12"/>
    <p:sldId id="304"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F5F5"/>
    <a:srgbClr val="008A3E"/>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97" autoAdjust="0"/>
    <p:restoredTop sz="83986" autoAdjust="0"/>
  </p:normalViewPr>
  <p:slideViewPr>
    <p:cSldViewPr snapToGrid="0">
      <p:cViewPr varScale="1">
        <p:scale>
          <a:sx n="66" d="100"/>
          <a:sy n="66" d="100"/>
        </p:scale>
        <p:origin x="73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9828C0-EEDA-470E-8624-77EDBF7C727E}" type="doc">
      <dgm:prSet loTypeId="urn:microsoft.com/office/officeart/2005/8/layout/lProcess2" loCatId="relationship" qsTypeId="urn:microsoft.com/office/officeart/2005/8/quickstyle/simple1" qsCatId="simple" csTypeId="urn:microsoft.com/office/officeart/2005/8/colors/colorful4" csCatId="colorful" phldr="1"/>
      <dgm:spPr/>
      <dgm:t>
        <a:bodyPr/>
        <a:lstStyle/>
        <a:p>
          <a:endParaRPr lang="en-US"/>
        </a:p>
      </dgm:t>
    </dgm:pt>
    <dgm:pt modelId="{8BCAE03D-EFE2-4C33-A531-F623E4550B76}">
      <dgm:prSet phldrT="[Text]" custT="1"/>
      <dgm:spPr>
        <a:noFill/>
      </dgm:spPr>
      <dgm:t>
        <a:bodyPr/>
        <a:lstStyle/>
        <a:p>
          <a:endParaRPr lang="en-US" sz="1000" dirty="0"/>
        </a:p>
      </dgm:t>
    </dgm:pt>
    <dgm:pt modelId="{8F389E4B-3E4E-4C22-BB63-901C6F05BCD1}" type="parTrans" cxnId="{4FEB2807-B0A2-4282-ABBD-27237E764E69}">
      <dgm:prSet/>
      <dgm:spPr/>
      <dgm:t>
        <a:bodyPr/>
        <a:lstStyle/>
        <a:p>
          <a:endParaRPr lang="en-US"/>
        </a:p>
      </dgm:t>
    </dgm:pt>
    <dgm:pt modelId="{AC014370-50AA-406B-ACDC-84007FF95684}" type="sibTrans" cxnId="{4FEB2807-B0A2-4282-ABBD-27237E764E69}">
      <dgm:prSet/>
      <dgm:spPr/>
      <dgm:t>
        <a:bodyPr/>
        <a:lstStyle/>
        <a:p>
          <a:endParaRPr lang="en-US"/>
        </a:p>
      </dgm:t>
    </dgm:pt>
    <dgm:pt modelId="{54018477-19F6-48A0-A3B6-094CA776F03A}">
      <dgm:prSet phldrT="[Text]"/>
      <dgm:spPr/>
      <dgm:t>
        <a:bodyPr/>
        <a:lstStyle/>
        <a:p>
          <a:r>
            <a:rPr lang="en-US" dirty="0" smtClean="0"/>
            <a:t>Working products</a:t>
          </a:r>
          <a:endParaRPr lang="en-US" dirty="0"/>
        </a:p>
      </dgm:t>
    </dgm:pt>
    <dgm:pt modelId="{C81CC0CE-277A-463F-812F-259A24202132}" type="parTrans" cxnId="{A6DB13C2-1243-4971-8BCE-82E7E741D0D7}">
      <dgm:prSet/>
      <dgm:spPr/>
      <dgm:t>
        <a:bodyPr/>
        <a:lstStyle/>
        <a:p>
          <a:endParaRPr lang="en-US"/>
        </a:p>
      </dgm:t>
    </dgm:pt>
    <dgm:pt modelId="{547D0106-93DF-4B15-B0EC-21AD869F2FC4}" type="sibTrans" cxnId="{A6DB13C2-1243-4971-8BCE-82E7E741D0D7}">
      <dgm:prSet/>
      <dgm:spPr/>
      <dgm:t>
        <a:bodyPr/>
        <a:lstStyle/>
        <a:p>
          <a:endParaRPr lang="en-US"/>
        </a:p>
      </dgm:t>
    </dgm:pt>
    <dgm:pt modelId="{572611B1-629B-4975-87B4-6CDE71265FBD}">
      <dgm:prSet phldrT="[Text]"/>
      <dgm:spPr/>
      <dgm:t>
        <a:bodyPr/>
        <a:lstStyle/>
        <a:p>
          <a:r>
            <a:rPr lang="en-US" dirty="0" smtClean="0"/>
            <a:t>Customer collaboration</a:t>
          </a:r>
        </a:p>
      </dgm:t>
    </dgm:pt>
    <dgm:pt modelId="{889CB7D6-E574-4070-87C9-1B2952CB3254}" type="parTrans" cxnId="{B673AF0C-8DA2-4FF0-93C7-63795763F645}">
      <dgm:prSet/>
      <dgm:spPr/>
      <dgm:t>
        <a:bodyPr/>
        <a:lstStyle/>
        <a:p>
          <a:endParaRPr lang="en-US"/>
        </a:p>
      </dgm:t>
    </dgm:pt>
    <dgm:pt modelId="{EB785B42-8D5B-4215-BA68-33CA033C7F06}" type="sibTrans" cxnId="{B673AF0C-8DA2-4FF0-93C7-63795763F645}">
      <dgm:prSet/>
      <dgm:spPr/>
      <dgm:t>
        <a:bodyPr/>
        <a:lstStyle/>
        <a:p>
          <a:endParaRPr lang="en-US"/>
        </a:p>
      </dgm:t>
    </dgm:pt>
    <dgm:pt modelId="{B1394BC5-349B-4948-B952-D6DA590ED68E}">
      <dgm:prSet phldrT="[Text]" custT="1"/>
      <dgm:spPr>
        <a:noFill/>
      </dgm:spPr>
      <dgm:t>
        <a:bodyPr/>
        <a:lstStyle/>
        <a:p>
          <a:endParaRPr lang="en-US" sz="1000" dirty="0"/>
        </a:p>
      </dgm:t>
    </dgm:pt>
    <dgm:pt modelId="{FF02A081-4A3C-4B27-8B23-52456A464972}" type="parTrans" cxnId="{22725AA2-3299-4B38-B197-288C4F82893D}">
      <dgm:prSet/>
      <dgm:spPr/>
      <dgm:t>
        <a:bodyPr/>
        <a:lstStyle/>
        <a:p>
          <a:endParaRPr lang="en-US"/>
        </a:p>
      </dgm:t>
    </dgm:pt>
    <dgm:pt modelId="{A3977708-2F10-42A9-8D90-157D58822504}" type="sibTrans" cxnId="{22725AA2-3299-4B38-B197-288C4F82893D}">
      <dgm:prSet/>
      <dgm:spPr/>
      <dgm:t>
        <a:bodyPr/>
        <a:lstStyle/>
        <a:p>
          <a:endParaRPr lang="en-US"/>
        </a:p>
      </dgm:t>
    </dgm:pt>
    <dgm:pt modelId="{4BA14E77-F608-4366-A26B-2C594787B89E}">
      <dgm:prSet phldrT="[Text]"/>
      <dgm:spPr/>
      <dgm:t>
        <a:bodyPr/>
        <a:lstStyle/>
        <a:p>
          <a:r>
            <a:rPr lang="en-US" dirty="0" smtClean="0"/>
            <a:t>Over</a:t>
          </a:r>
          <a:endParaRPr lang="en-US" dirty="0"/>
        </a:p>
      </dgm:t>
    </dgm:pt>
    <dgm:pt modelId="{00D2888F-B05F-4CD6-85A0-CD9519397500}" type="parTrans" cxnId="{1340DFC4-DB47-45CF-88C5-97A59781C033}">
      <dgm:prSet/>
      <dgm:spPr/>
      <dgm:t>
        <a:bodyPr/>
        <a:lstStyle/>
        <a:p>
          <a:endParaRPr lang="en-US"/>
        </a:p>
      </dgm:t>
    </dgm:pt>
    <dgm:pt modelId="{10B46B82-607C-4795-B833-AA7257817743}" type="sibTrans" cxnId="{1340DFC4-DB47-45CF-88C5-97A59781C033}">
      <dgm:prSet/>
      <dgm:spPr/>
      <dgm:t>
        <a:bodyPr/>
        <a:lstStyle/>
        <a:p>
          <a:endParaRPr lang="en-US"/>
        </a:p>
      </dgm:t>
    </dgm:pt>
    <dgm:pt modelId="{F099FB46-81F8-4C9A-8011-7A8E2C9B7E4C}">
      <dgm:prSet phldrT="[Text]"/>
      <dgm:spPr/>
      <dgm:t>
        <a:bodyPr/>
        <a:lstStyle/>
        <a:p>
          <a:r>
            <a:rPr lang="en-US" dirty="0" smtClean="0"/>
            <a:t>Over</a:t>
          </a:r>
          <a:endParaRPr lang="en-US" dirty="0"/>
        </a:p>
      </dgm:t>
    </dgm:pt>
    <dgm:pt modelId="{A0798874-5FBB-43A1-B1F0-7D43DF3C62E0}" type="parTrans" cxnId="{D8419320-1D55-4C3D-8F73-BC37A83BE40D}">
      <dgm:prSet/>
      <dgm:spPr/>
      <dgm:t>
        <a:bodyPr/>
        <a:lstStyle/>
        <a:p>
          <a:endParaRPr lang="en-US"/>
        </a:p>
      </dgm:t>
    </dgm:pt>
    <dgm:pt modelId="{795D6707-B232-4E8C-BD23-F176D94CE841}" type="sibTrans" cxnId="{D8419320-1D55-4C3D-8F73-BC37A83BE40D}">
      <dgm:prSet/>
      <dgm:spPr/>
      <dgm:t>
        <a:bodyPr/>
        <a:lstStyle/>
        <a:p>
          <a:endParaRPr lang="en-US"/>
        </a:p>
      </dgm:t>
    </dgm:pt>
    <dgm:pt modelId="{3AE859E6-FBCF-47B4-8558-62A8A86FD973}">
      <dgm:prSet phldrT="[Text]" custT="1"/>
      <dgm:spPr>
        <a:noFill/>
      </dgm:spPr>
      <dgm:t>
        <a:bodyPr/>
        <a:lstStyle/>
        <a:p>
          <a:endParaRPr lang="en-US" sz="1000" dirty="0"/>
        </a:p>
      </dgm:t>
    </dgm:pt>
    <dgm:pt modelId="{70B22493-0B89-4B0E-B568-2167AACD9BD8}" type="parTrans" cxnId="{2915B5AF-89A0-44AE-BBED-871CFFED9BAA}">
      <dgm:prSet/>
      <dgm:spPr/>
      <dgm:t>
        <a:bodyPr/>
        <a:lstStyle/>
        <a:p>
          <a:endParaRPr lang="en-US"/>
        </a:p>
      </dgm:t>
    </dgm:pt>
    <dgm:pt modelId="{2E4EFD3C-A1F1-465E-9ECF-9E3D933EB11A}" type="sibTrans" cxnId="{2915B5AF-89A0-44AE-BBED-871CFFED9BAA}">
      <dgm:prSet/>
      <dgm:spPr/>
      <dgm:t>
        <a:bodyPr/>
        <a:lstStyle/>
        <a:p>
          <a:endParaRPr lang="en-US"/>
        </a:p>
      </dgm:t>
    </dgm:pt>
    <dgm:pt modelId="{47BA445B-8D91-45F3-ABD3-3F86C15312B2}">
      <dgm:prSet phldrT="[Text]"/>
      <dgm:spPr/>
      <dgm:t>
        <a:bodyPr/>
        <a:lstStyle/>
        <a:p>
          <a:r>
            <a:rPr lang="en-US" dirty="0" smtClean="0"/>
            <a:t>Process and tools</a:t>
          </a:r>
          <a:endParaRPr lang="en-US" dirty="0"/>
        </a:p>
      </dgm:t>
    </dgm:pt>
    <dgm:pt modelId="{F9574D1E-A880-4FC8-AA24-FA5DD17B8294}" type="parTrans" cxnId="{DEC0B069-8C48-4089-AB59-5B2A930BA1A4}">
      <dgm:prSet/>
      <dgm:spPr/>
      <dgm:t>
        <a:bodyPr/>
        <a:lstStyle/>
        <a:p>
          <a:endParaRPr lang="en-US"/>
        </a:p>
      </dgm:t>
    </dgm:pt>
    <dgm:pt modelId="{4CFDA4A9-C3D0-4989-A3F7-CD3674EFF2B2}" type="sibTrans" cxnId="{DEC0B069-8C48-4089-AB59-5B2A930BA1A4}">
      <dgm:prSet/>
      <dgm:spPr/>
      <dgm:t>
        <a:bodyPr/>
        <a:lstStyle/>
        <a:p>
          <a:endParaRPr lang="en-US"/>
        </a:p>
      </dgm:t>
    </dgm:pt>
    <dgm:pt modelId="{CC6BAF4D-F449-4AA4-A7C5-827DA157113B}">
      <dgm:prSet phldrT="[Text]"/>
      <dgm:spPr/>
      <dgm:t>
        <a:bodyPr/>
        <a:lstStyle/>
        <a:p>
          <a:r>
            <a:rPr lang="en-US" dirty="0" smtClean="0"/>
            <a:t>Comprehensive documentation</a:t>
          </a:r>
          <a:endParaRPr lang="en-US" dirty="0"/>
        </a:p>
      </dgm:t>
    </dgm:pt>
    <dgm:pt modelId="{C07DB6B2-C3F8-4142-B857-78FA98FFBAD9}" type="parTrans" cxnId="{443FA74C-3822-462E-B56C-82AFA03558D7}">
      <dgm:prSet/>
      <dgm:spPr/>
      <dgm:t>
        <a:bodyPr/>
        <a:lstStyle/>
        <a:p>
          <a:endParaRPr lang="en-US"/>
        </a:p>
      </dgm:t>
    </dgm:pt>
    <dgm:pt modelId="{A83AE39A-5576-4008-90DF-CD51E9D47CA0}" type="sibTrans" cxnId="{443FA74C-3822-462E-B56C-82AFA03558D7}">
      <dgm:prSet/>
      <dgm:spPr/>
      <dgm:t>
        <a:bodyPr/>
        <a:lstStyle/>
        <a:p>
          <a:endParaRPr lang="en-US"/>
        </a:p>
      </dgm:t>
    </dgm:pt>
    <dgm:pt modelId="{E0DD017A-0E81-4AD0-BB8F-C52E6D71C5D6}">
      <dgm:prSet/>
      <dgm:spPr/>
      <dgm:t>
        <a:bodyPr/>
        <a:lstStyle/>
        <a:p>
          <a:r>
            <a:rPr lang="en-US" dirty="0" smtClean="0"/>
            <a:t>Responding to change</a:t>
          </a:r>
          <a:endParaRPr lang="en-US" dirty="0"/>
        </a:p>
      </dgm:t>
    </dgm:pt>
    <dgm:pt modelId="{EA6B098B-C0A5-4FE6-95EA-B89178FEA6F0}" type="parTrans" cxnId="{FEA69C78-E921-4BF4-ABE3-83B4D78012FB}">
      <dgm:prSet/>
      <dgm:spPr/>
      <dgm:t>
        <a:bodyPr/>
        <a:lstStyle/>
        <a:p>
          <a:endParaRPr lang="en-US"/>
        </a:p>
      </dgm:t>
    </dgm:pt>
    <dgm:pt modelId="{A14746CF-0EAC-4761-8281-3748A0CD43BF}" type="sibTrans" cxnId="{FEA69C78-E921-4BF4-ABE3-83B4D78012FB}">
      <dgm:prSet/>
      <dgm:spPr/>
      <dgm:t>
        <a:bodyPr/>
        <a:lstStyle/>
        <a:p>
          <a:endParaRPr lang="en-US"/>
        </a:p>
      </dgm:t>
    </dgm:pt>
    <dgm:pt modelId="{79CC2FE8-F7A5-4887-88B3-A51146750816}">
      <dgm:prSet/>
      <dgm:spPr/>
      <dgm:t>
        <a:bodyPr/>
        <a:lstStyle/>
        <a:p>
          <a:r>
            <a:rPr lang="en-US" dirty="0" smtClean="0"/>
            <a:t>Individuals and interactions</a:t>
          </a:r>
          <a:endParaRPr lang="en-US" dirty="0"/>
        </a:p>
      </dgm:t>
    </dgm:pt>
    <dgm:pt modelId="{B0A30A05-E63C-4274-8073-A521D9664205}" type="parTrans" cxnId="{14FA90DA-A0D9-4E31-B6DF-0C10A72CDD07}">
      <dgm:prSet/>
      <dgm:spPr/>
      <dgm:t>
        <a:bodyPr/>
        <a:lstStyle/>
        <a:p>
          <a:endParaRPr lang="en-US"/>
        </a:p>
      </dgm:t>
    </dgm:pt>
    <dgm:pt modelId="{9CECF69D-E2F4-4FBF-94F8-0A8D103F6319}" type="sibTrans" cxnId="{14FA90DA-A0D9-4E31-B6DF-0C10A72CDD07}">
      <dgm:prSet/>
      <dgm:spPr/>
      <dgm:t>
        <a:bodyPr/>
        <a:lstStyle/>
        <a:p>
          <a:endParaRPr lang="en-US"/>
        </a:p>
      </dgm:t>
    </dgm:pt>
    <dgm:pt modelId="{046B1CDB-0C7C-4507-80CC-02A7FFC8A8A1}">
      <dgm:prSet/>
      <dgm:spPr/>
      <dgm:t>
        <a:bodyPr/>
        <a:lstStyle/>
        <a:p>
          <a:r>
            <a:rPr lang="en-US" dirty="0" smtClean="0"/>
            <a:t>Contract negotiation</a:t>
          </a:r>
          <a:endParaRPr lang="en-US" dirty="0"/>
        </a:p>
      </dgm:t>
    </dgm:pt>
    <dgm:pt modelId="{6766CFDA-98C6-4CDE-857B-08296E9F8348}" type="parTrans" cxnId="{CF35E910-044A-4DF7-9783-0D9D6CA065BA}">
      <dgm:prSet/>
      <dgm:spPr/>
      <dgm:t>
        <a:bodyPr/>
        <a:lstStyle/>
        <a:p>
          <a:endParaRPr lang="en-US"/>
        </a:p>
      </dgm:t>
    </dgm:pt>
    <dgm:pt modelId="{B002A9D7-B2A5-4525-8BBA-E6856913F7FC}" type="sibTrans" cxnId="{CF35E910-044A-4DF7-9783-0D9D6CA065BA}">
      <dgm:prSet/>
      <dgm:spPr/>
      <dgm:t>
        <a:bodyPr/>
        <a:lstStyle/>
        <a:p>
          <a:endParaRPr lang="en-US"/>
        </a:p>
      </dgm:t>
    </dgm:pt>
    <dgm:pt modelId="{8991FD01-C257-46BB-87F6-26B14195E91C}">
      <dgm:prSet/>
      <dgm:spPr/>
      <dgm:t>
        <a:bodyPr/>
        <a:lstStyle/>
        <a:p>
          <a:r>
            <a:rPr lang="en-US" dirty="0" smtClean="0"/>
            <a:t>Following and plan</a:t>
          </a:r>
          <a:endParaRPr lang="en-US" dirty="0"/>
        </a:p>
      </dgm:t>
    </dgm:pt>
    <dgm:pt modelId="{CA12B821-D57D-4CB9-99CC-ED98A9C8B776}" type="parTrans" cxnId="{52AFA9A5-6DFF-49F3-95D1-83E847F9FF4F}">
      <dgm:prSet/>
      <dgm:spPr/>
      <dgm:t>
        <a:bodyPr/>
        <a:lstStyle/>
        <a:p>
          <a:endParaRPr lang="en-US"/>
        </a:p>
      </dgm:t>
    </dgm:pt>
    <dgm:pt modelId="{99FE763A-9808-47FE-9826-7EBD891F2D01}" type="sibTrans" cxnId="{52AFA9A5-6DFF-49F3-95D1-83E847F9FF4F}">
      <dgm:prSet/>
      <dgm:spPr/>
      <dgm:t>
        <a:bodyPr/>
        <a:lstStyle/>
        <a:p>
          <a:endParaRPr lang="en-US"/>
        </a:p>
      </dgm:t>
    </dgm:pt>
    <dgm:pt modelId="{34038594-9338-4D65-B245-AE15BE0E6C68}">
      <dgm:prSet/>
      <dgm:spPr/>
      <dgm:t>
        <a:bodyPr/>
        <a:lstStyle/>
        <a:p>
          <a:r>
            <a:rPr lang="en-US" dirty="0" smtClean="0"/>
            <a:t>Over</a:t>
          </a:r>
          <a:endParaRPr lang="en-US" dirty="0"/>
        </a:p>
      </dgm:t>
    </dgm:pt>
    <dgm:pt modelId="{422C4509-2F37-4559-9AE0-CBD362524AE2}" type="parTrans" cxnId="{22639C15-415E-4A7F-B9EA-38F93A8B4200}">
      <dgm:prSet/>
      <dgm:spPr/>
      <dgm:t>
        <a:bodyPr/>
        <a:lstStyle/>
        <a:p>
          <a:endParaRPr lang="en-US"/>
        </a:p>
      </dgm:t>
    </dgm:pt>
    <dgm:pt modelId="{1C7A0EA3-6128-46C5-AF25-8C75A6B3EBDD}" type="sibTrans" cxnId="{22639C15-415E-4A7F-B9EA-38F93A8B4200}">
      <dgm:prSet/>
      <dgm:spPr/>
      <dgm:t>
        <a:bodyPr/>
        <a:lstStyle/>
        <a:p>
          <a:endParaRPr lang="en-US"/>
        </a:p>
      </dgm:t>
    </dgm:pt>
    <dgm:pt modelId="{BFE9F5B9-415C-4A81-BABE-8FD9A6BD9455}">
      <dgm:prSet/>
      <dgm:spPr/>
      <dgm:t>
        <a:bodyPr/>
        <a:lstStyle/>
        <a:p>
          <a:r>
            <a:rPr lang="en-US" dirty="0" smtClean="0"/>
            <a:t>Over</a:t>
          </a:r>
          <a:endParaRPr lang="en-US" dirty="0"/>
        </a:p>
      </dgm:t>
    </dgm:pt>
    <dgm:pt modelId="{8C182ECB-4DF5-439D-ABE0-B4E92FF742C5}" type="parTrans" cxnId="{8882DFE1-F730-49FB-8C8A-5CFB171AFF87}">
      <dgm:prSet/>
      <dgm:spPr/>
      <dgm:t>
        <a:bodyPr/>
        <a:lstStyle/>
        <a:p>
          <a:endParaRPr lang="en-US"/>
        </a:p>
      </dgm:t>
    </dgm:pt>
    <dgm:pt modelId="{FD4D107A-8724-4188-8326-14FE4B9B5969}" type="sibTrans" cxnId="{8882DFE1-F730-49FB-8C8A-5CFB171AFF87}">
      <dgm:prSet/>
      <dgm:spPr/>
      <dgm:t>
        <a:bodyPr/>
        <a:lstStyle/>
        <a:p>
          <a:endParaRPr lang="en-US"/>
        </a:p>
      </dgm:t>
    </dgm:pt>
    <dgm:pt modelId="{297F07FB-B065-481F-B157-96A6196F276D}" type="pres">
      <dgm:prSet presAssocID="{579828C0-EEDA-470E-8624-77EDBF7C727E}" presName="theList" presStyleCnt="0">
        <dgm:presLayoutVars>
          <dgm:dir/>
          <dgm:animLvl val="lvl"/>
          <dgm:resizeHandles val="exact"/>
        </dgm:presLayoutVars>
      </dgm:prSet>
      <dgm:spPr/>
      <dgm:t>
        <a:bodyPr/>
        <a:lstStyle/>
        <a:p>
          <a:endParaRPr lang="en-US"/>
        </a:p>
      </dgm:t>
    </dgm:pt>
    <dgm:pt modelId="{0B86F792-CDCD-441D-8B0B-3AC90130B88A}" type="pres">
      <dgm:prSet presAssocID="{8BCAE03D-EFE2-4C33-A531-F623E4550B76}" presName="compNode" presStyleCnt="0"/>
      <dgm:spPr/>
    </dgm:pt>
    <dgm:pt modelId="{DB901B9B-E42F-47EB-B0BD-B0FC1482CFA1}" type="pres">
      <dgm:prSet presAssocID="{8BCAE03D-EFE2-4C33-A531-F623E4550B76}" presName="aNode" presStyleLbl="bgShp" presStyleIdx="0" presStyleCnt="3" custLinFactNeighborX="-1519" custLinFactNeighborY="226"/>
      <dgm:spPr/>
      <dgm:t>
        <a:bodyPr/>
        <a:lstStyle/>
        <a:p>
          <a:endParaRPr lang="en-US"/>
        </a:p>
      </dgm:t>
    </dgm:pt>
    <dgm:pt modelId="{5FF09C2D-5EC2-4104-B60A-EFA009A13F39}" type="pres">
      <dgm:prSet presAssocID="{8BCAE03D-EFE2-4C33-A531-F623E4550B76}" presName="textNode" presStyleLbl="bgShp" presStyleIdx="0" presStyleCnt="3"/>
      <dgm:spPr/>
      <dgm:t>
        <a:bodyPr/>
        <a:lstStyle/>
        <a:p>
          <a:endParaRPr lang="en-US"/>
        </a:p>
      </dgm:t>
    </dgm:pt>
    <dgm:pt modelId="{33B82D30-D28B-444E-B02A-2A2AEEED8F0F}" type="pres">
      <dgm:prSet presAssocID="{8BCAE03D-EFE2-4C33-A531-F623E4550B76}" presName="compChildNode" presStyleCnt="0"/>
      <dgm:spPr/>
    </dgm:pt>
    <dgm:pt modelId="{1AE8F27F-317B-4A03-B319-53524CFC6B98}" type="pres">
      <dgm:prSet presAssocID="{8BCAE03D-EFE2-4C33-A531-F623E4550B76}" presName="theInnerList" presStyleCnt="0"/>
      <dgm:spPr/>
    </dgm:pt>
    <dgm:pt modelId="{6993A4A4-3F38-45E7-A943-EE2969B98EA5}" type="pres">
      <dgm:prSet presAssocID="{79CC2FE8-F7A5-4887-88B3-A51146750816}" presName="childNode" presStyleLbl="node1" presStyleIdx="0" presStyleCnt="12">
        <dgm:presLayoutVars>
          <dgm:bulletEnabled val="1"/>
        </dgm:presLayoutVars>
      </dgm:prSet>
      <dgm:spPr/>
      <dgm:t>
        <a:bodyPr/>
        <a:lstStyle/>
        <a:p>
          <a:endParaRPr lang="en-US"/>
        </a:p>
      </dgm:t>
    </dgm:pt>
    <dgm:pt modelId="{F5729B62-1F24-4E63-9134-15A84EF0AB27}" type="pres">
      <dgm:prSet presAssocID="{79CC2FE8-F7A5-4887-88B3-A51146750816}" presName="aSpace2" presStyleCnt="0"/>
      <dgm:spPr/>
    </dgm:pt>
    <dgm:pt modelId="{B41F61AB-B45C-4114-B6AF-B44C388915FB}" type="pres">
      <dgm:prSet presAssocID="{54018477-19F6-48A0-A3B6-094CA776F03A}" presName="childNode" presStyleLbl="node1" presStyleIdx="1" presStyleCnt="12">
        <dgm:presLayoutVars>
          <dgm:bulletEnabled val="1"/>
        </dgm:presLayoutVars>
      </dgm:prSet>
      <dgm:spPr/>
      <dgm:t>
        <a:bodyPr/>
        <a:lstStyle/>
        <a:p>
          <a:endParaRPr lang="en-US"/>
        </a:p>
      </dgm:t>
    </dgm:pt>
    <dgm:pt modelId="{733EA4D5-A5D0-4BFF-A8F5-86254A2596BA}" type="pres">
      <dgm:prSet presAssocID="{54018477-19F6-48A0-A3B6-094CA776F03A}" presName="aSpace2" presStyleCnt="0"/>
      <dgm:spPr/>
    </dgm:pt>
    <dgm:pt modelId="{2D4D91CD-9831-4489-BBD8-33088BB83752}" type="pres">
      <dgm:prSet presAssocID="{572611B1-629B-4975-87B4-6CDE71265FBD}" presName="childNode" presStyleLbl="node1" presStyleIdx="2" presStyleCnt="12">
        <dgm:presLayoutVars>
          <dgm:bulletEnabled val="1"/>
        </dgm:presLayoutVars>
      </dgm:prSet>
      <dgm:spPr/>
      <dgm:t>
        <a:bodyPr/>
        <a:lstStyle/>
        <a:p>
          <a:endParaRPr lang="en-US"/>
        </a:p>
      </dgm:t>
    </dgm:pt>
    <dgm:pt modelId="{FC494503-95C2-4BAD-9AC8-11C1A36B0805}" type="pres">
      <dgm:prSet presAssocID="{572611B1-629B-4975-87B4-6CDE71265FBD}" presName="aSpace2" presStyleCnt="0"/>
      <dgm:spPr/>
    </dgm:pt>
    <dgm:pt modelId="{230FA2AB-DB82-4887-AD1F-13D70DF2D9C2}" type="pres">
      <dgm:prSet presAssocID="{E0DD017A-0E81-4AD0-BB8F-C52E6D71C5D6}" presName="childNode" presStyleLbl="node1" presStyleIdx="3" presStyleCnt="12">
        <dgm:presLayoutVars>
          <dgm:bulletEnabled val="1"/>
        </dgm:presLayoutVars>
      </dgm:prSet>
      <dgm:spPr/>
      <dgm:t>
        <a:bodyPr/>
        <a:lstStyle/>
        <a:p>
          <a:endParaRPr lang="en-US"/>
        </a:p>
      </dgm:t>
    </dgm:pt>
    <dgm:pt modelId="{2C1E859B-940C-4942-A0F6-64631374FDD3}" type="pres">
      <dgm:prSet presAssocID="{8BCAE03D-EFE2-4C33-A531-F623E4550B76}" presName="aSpace" presStyleCnt="0"/>
      <dgm:spPr/>
    </dgm:pt>
    <dgm:pt modelId="{7C6992D2-6D44-43E8-A2B2-C21AD08157DF}" type="pres">
      <dgm:prSet presAssocID="{B1394BC5-349B-4948-B952-D6DA590ED68E}" presName="compNode" presStyleCnt="0"/>
      <dgm:spPr/>
    </dgm:pt>
    <dgm:pt modelId="{6A1D93EB-0223-43B1-BAA1-E9F4DA255017}" type="pres">
      <dgm:prSet presAssocID="{B1394BC5-349B-4948-B952-D6DA590ED68E}" presName="aNode" presStyleLbl="bgShp" presStyleIdx="1" presStyleCnt="3"/>
      <dgm:spPr/>
      <dgm:t>
        <a:bodyPr/>
        <a:lstStyle/>
        <a:p>
          <a:endParaRPr lang="en-US"/>
        </a:p>
      </dgm:t>
    </dgm:pt>
    <dgm:pt modelId="{18EDADE6-12BB-4419-98CF-91199D048371}" type="pres">
      <dgm:prSet presAssocID="{B1394BC5-349B-4948-B952-D6DA590ED68E}" presName="textNode" presStyleLbl="bgShp" presStyleIdx="1" presStyleCnt="3"/>
      <dgm:spPr/>
      <dgm:t>
        <a:bodyPr/>
        <a:lstStyle/>
        <a:p>
          <a:endParaRPr lang="en-US"/>
        </a:p>
      </dgm:t>
    </dgm:pt>
    <dgm:pt modelId="{B7FE1C67-AC44-4DE0-B541-C26A5404BA0A}" type="pres">
      <dgm:prSet presAssocID="{B1394BC5-349B-4948-B952-D6DA590ED68E}" presName="compChildNode" presStyleCnt="0"/>
      <dgm:spPr/>
    </dgm:pt>
    <dgm:pt modelId="{45991A6A-0602-47D8-84A2-6C42EB9836EA}" type="pres">
      <dgm:prSet presAssocID="{B1394BC5-349B-4948-B952-D6DA590ED68E}" presName="theInnerList" presStyleCnt="0"/>
      <dgm:spPr/>
    </dgm:pt>
    <dgm:pt modelId="{A30D0406-195D-4A9A-9AB8-4602DC9FA4ED}" type="pres">
      <dgm:prSet presAssocID="{4BA14E77-F608-4366-A26B-2C594787B89E}" presName="childNode" presStyleLbl="node1" presStyleIdx="4" presStyleCnt="12">
        <dgm:presLayoutVars>
          <dgm:bulletEnabled val="1"/>
        </dgm:presLayoutVars>
      </dgm:prSet>
      <dgm:spPr/>
      <dgm:t>
        <a:bodyPr/>
        <a:lstStyle/>
        <a:p>
          <a:endParaRPr lang="en-US"/>
        </a:p>
      </dgm:t>
    </dgm:pt>
    <dgm:pt modelId="{F9E856C9-820C-4545-A07F-01C85D0FFE5F}" type="pres">
      <dgm:prSet presAssocID="{4BA14E77-F608-4366-A26B-2C594787B89E}" presName="aSpace2" presStyleCnt="0"/>
      <dgm:spPr/>
    </dgm:pt>
    <dgm:pt modelId="{ADEA6C79-E258-4026-9CEF-95E3386A488F}" type="pres">
      <dgm:prSet presAssocID="{F099FB46-81F8-4C9A-8011-7A8E2C9B7E4C}" presName="childNode" presStyleLbl="node1" presStyleIdx="5" presStyleCnt="12">
        <dgm:presLayoutVars>
          <dgm:bulletEnabled val="1"/>
        </dgm:presLayoutVars>
      </dgm:prSet>
      <dgm:spPr/>
      <dgm:t>
        <a:bodyPr/>
        <a:lstStyle/>
        <a:p>
          <a:endParaRPr lang="en-US"/>
        </a:p>
      </dgm:t>
    </dgm:pt>
    <dgm:pt modelId="{F6BA3F06-63BE-4B7C-8A86-4A636B89A5AA}" type="pres">
      <dgm:prSet presAssocID="{F099FB46-81F8-4C9A-8011-7A8E2C9B7E4C}" presName="aSpace2" presStyleCnt="0"/>
      <dgm:spPr/>
    </dgm:pt>
    <dgm:pt modelId="{FA452082-6330-4F69-B86F-804431430E7C}" type="pres">
      <dgm:prSet presAssocID="{34038594-9338-4D65-B245-AE15BE0E6C68}" presName="childNode" presStyleLbl="node1" presStyleIdx="6" presStyleCnt="12">
        <dgm:presLayoutVars>
          <dgm:bulletEnabled val="1"/>
        </dgm:presLayoutVars>
      </dgm:prSet>
      <dgm:spPr/>
      <dgm:t>
        <a:bodyPr/>
        <a:lstStyle/>
        <a:p>
          <a:endParaRPr lang="en-US"/>
        </a:p>
      </dgm:t>
    </dgm:pt>
    <dgm:pt modelId="{BA54C75E-056B-48B4-A682-20B1A1265FD3}" type="pres">
      <dgm:prSet presAssocID="{34038594-9338-4D65-B245-AE15BE0E6C68}" presName="aSpace2" presStyleCnt="0"/>
      <dgm:spPr/>
    </dgm:pt>
    <dgm:pt modelId="{A8716913-8BBC-463F-AB71-A0E4E51E9890}" type="pres">
      <dgm:prSet presAssocID="{BFE9F5B9-415C-4A81-BABE-8FD9A6BD9455}" presName="childNode" presStyleLbl="node1" presStyleIdx="7" presStyleCnt="12">
        <dgm:presLayoutVars>
          <dgm:bulletEnabled val="1"/>
        </dgm:presLayoutVars>
      </dgm:prSet>
      <dgm:spPr/>
      <dgm:t>
        <a:bodyPr/>
        <a:lstStyle/>
        <a:p>
          <a:endParaRPr lang="en-US"/>
        </a:p>
      </dgm:t>
    </dgm:pt>
    <dgm:pt modelId="{E076F81B-8328-417A-9441-C21B6062C832}" type="pres">
      <dgm:prSet presAssocID="{B1394BC5-349B-4948-B952-D6DA590ED68E}" presName="aSpace" presStyleCnt="0"/>
      <dgm:spPr/>
    </dgm:pt>
    <dgm:pt modelId="{409AD052-40A8-49D0-A760-D5FECFA0671D}" type="pres">
      <dgm:prSet presAssocID="{3AE859E6-FBCF-47B4-8558-62A8A86FD973}" presName="compNode" presStyleCnt="0"/>
      <dgm:spPr/>
    </dgm:pt>
    <dgm:pt modelId="{36A54593-71CF-4296-AB9C-05E5A7ED4868}" type="pres">
      <dgm:prSet presAssocID="{3AE859E6-FBCF-47B4-8558-62A8A86FD973}" presName="aNode" presStyleLbl="bgShp" presStyleIdx="2" presStyleCnt="3"/>
      <dgm:spPr/>
      <dgm:t>
        <a:bodyPr/>
        <a:lstStyle/>
        <a:p>
          <a:endParaRPr lang="en-US"/>
        </a:p>
      </dgm:t>
    </dgm:pt>
    <dgm:pt modelId="{C11E53B5-15B3-4129-8AAD-B2571C5067BB}" type="pres">
      <dgm:prSet presAssocID="{3AE859E6-FBCF-47B4-8558-62A8A86FD973}" presName="textNode" presStyleLbl="bgShp" presStyleIdx="2" presStyleCnt="3"/>
      <dgm:spPr/>
      <dgm:t>
        <a:bodyPr/>
        <a:lstStyle/>
        <a:p>
          <a:endParaRPr lang="en-US"/>
        </a:p>
      </dgm:t>
    </dgm:pt>
    <dgm:pt modelId="{99A154EE-7B77-40B8-9EB3-527ED858DE0F}" type="pres">
      <dgm:prSet presAssocID="{3AE859E6-FBCF-47B4-8558-62A8A86FD973}" presName="compChildNode" presStyleCnt="0"/>
      <dgm:spPr/>
    </dgm:pt>
    <dgm:pt modelId="{4771C3AF-A1DD-4345-BD16-9560B435308D}" type="pres">
      <dgm:prSet presAssocID="{3AE859E6-FBCF-47B4-8558-62A8A86FD973}" presName="theInnerList" presStyleCnt="0"/>
      <dgm:spPr/>
    </dgm:pt>
    <dgm:pt modelId="{8E5BD2E3-7491-4739-95C8-7C75FB06720E}" type="pres">
      <dgm:prSet presAssocID="{47BA445B-8D91-45F3-ABD3-3F86C15312B2}" presName="childNode" presStyleLbl="node1" presStyleIdx="8" presStyleCnt="12">
        <dgm:presLayoutVars>
          <dgm:bulletEnabled val="1"/>
        </dgm:presLayoutVars>
      </dgm:prSet>
      <dgm:spPr/>
      <dgm:t>
        <a:bodyPr/>
        <a:lstStyle/>
        <a:p>
          <a:endParaRPr lang="en-US"/>
        </a:p>
      </dgm:t>
    </dgm:pt>
    <dgm:pt modelId="{C3579CC4-AA3D-464E-AF95-E6071DDD3081}" type="pres">
      <dgm:prSet presAssocID="{47BA445B-8D91-45F3-ABD3-3F86C15312B2}" presName="aSpace2" presStyleCnt="0"/>
      <dgm:spPr/>
    </dgm:pt>
    <dgm:pt modelId="{1C13306F-B05F-4C4F-8CE7-E3B020A7A404}" type="pres">
      <dgm:prSet presAssocID="{CC6BAF4D-F449-4AA4-A7C5-827DA157113B}" presName="childNode" presStyleLbl="node1" presStyleIdx="9" presStyleCnt="12">
        <dgm:presLayoutVars>
          <dgm:bulletEnabled val="1"/>
        </dgm:presLayoutVars>
      </dgm:prSet>
      <dgm:spPr/>
      <dgm:t>
        <a:bodyPr/>
        <a:lstStyle/>
        <a:p>
          <a:endParaRPr lang="en-US"/>
        </a:p>
      </dgm:t>
    </dgm:pt>
    <dgm:pt modelId="{AB6117EB-2833-4C57-B207-E87384AFC6BD}" type="pres">
      <dgm:prSet presAssocID="{CC6BAF4D-F449-4AA4-A7C5-827DA157113B}" presName="aSpace2" presStyleCnt="0"/>
      <dgm:spPr/>
    </dgm:pt>
    <dgm:pt modelId="{29B8EC92-0A93-49A1-ABD4-083AC1043450}" type="pres">
      <dgm:prSet presAssocID="{046B1CDB-0C7C-4507-80CC-02A7FFC8A8A1}" presName="childNode" presStyleLbl="node1" presStyleIdx="10" presStyleCnt="12">
        <dgm:presLayoutVars>
          <dgm:bulletEnabled val="1"/>
        </dgm:presLayoutVars>
      </dgm:prSet>
      <dgm:spPr/>
      <dgm:t>
        <a:bodyPr/>
        <a:lstStyle/>
        <a:p>
          <a:endParaRPr lang="en-US"/>
        </a:p>
      </dgm:t>
    </dgm:pt>
    <dgm:pt modelId="{7AEC0F5D-105F-4D92-BBA2-6C5D973C200E}" type="pres">
      <dgm:prSet presAssocID="{046B1CDB-0C7C-4507-80CC-02A7FFC8A8A1}" presName="aSpace2" presStyleCnt="0"/>
      <dgm:spPr/>
    </dgm:pt>
    <dgm:pt modelId="{A1B9E411-2915-44F0-9256-70BAC214295E}" type="pres">
      <dgm:prSet presAssocID="{8991FD01-C257-46BB-87F6-26B14195E91C}" presName="childNode" presStyleLbl="node1" presStyleIdx="11" presStyleCnt="12">
        <dgm:presLayoutVars>
          <dgm:bulletEnabled val="1"/>
        </dgm:presLayoutVars>
      </dgm:prSet>
      <dgm:spPr/>
      <dgm:t>
        <a:bodyPr/>
        <a:lstStyle/>
        <a:p>
          <a:endParaRPr lang="en-US"/>
        </a:p>
      </dgm:t>
    </dgm:pt>
  </dgm:ptLst>
  <dgm:cxnLst>
    <dgm:cxn modelId="{E34BBC2C-7908-43E5-AE51-5FFC78F78004}" type="presOf" srcId="{8BCAE03D-EFE2-4C33-A531-F623E4550B76}" destId="{5FF09C2D-5EC2-4104-B60A-EFA009A13F39}" srcOrd="1" destOrd="0" presId="urn:microsoft.com/office/officeart/2005/8/layout/lProcess2"/>
    <dgm:cxn modelId="{613E8F5B-CA9C-4F04-A0A5-195DE418208B}" type="presOf" srcId="{579828C0-EEDA-470E-8624-77EDBF7C727E}" destId="{297F07FB-B065-481F-B157-96A6196F276D}" srcOrd="0" destOrd="0" presId="urn:microsoft.com/office/officeart/2005/8/layout/lProcess2"/>
    <dgm:cxn modelId="{33665008-F18E-410E-B15D-DADB4A1EE4C7}" type="presOf" srcId="{572611B1-629B-4975-87B4-6CDE71265FBD}" destId="{2D4D91CD-9831-4489-BBD8-33088BB83752}" srcOrd="0" destOrd="0" presId="urn:microsoft.com/office/officeart/2005/8/layout/lProcess2"/>
    <dgm:cxn modelId="{A9D75BF9-A302-4673-BAA5-6720A2122A53}" type="presOf" srcId="{E0DD017A-0E81-4AD0-BB8F-C52E6D71C5D6}" destId="{230FA2AB-DB82-4887-AD1F-13D70DF2D9C2}" srcOrd="0" destOrd="0" presId="urn:microsoft.com/office/officeart/2005/8/layout/lProcess2"/>
    <dgm:cxn modelId="{A8C6E276-A51B-421B-89D1-EA3C07CC2070}" type="presOf" srcId="{3AE859E6-FBCF-47B4-8558-62A8A86FD973}" destId="{36A54593-71CF-4296-AB9C-05E5A7ED4868}" srcOrd="0" destOrd="0" presId="urn:microsoft.com/office/officeart/2005/8/layout/lProcess2"/>
    <dgm:cxn modelId="{33F73F2D-B1E1-4961-A52C-61B9CDBAF92D}" type="presOf" srcId="{79CC2FE8-F7A5-4887-88B3-A51146750816}" destId="{6993A4A4-3F38-45E7-A943-EE2969B98EA5}" srcOrd="0" destOrd="0" presId="urn:microsoft.com/office/officeart/2005/8/layout/lProcess2"/>
    <dgm:cxn modelId="{E7C07C15-B1E5-4D3E-B9E7-0F5EACBCCF34}" type="presOf" srcId="{4BA14E77-F608-4366-A26B-2C594787B89E}" destId="{A30D0406-195D-4A9A-9AB8-4602DC9FA4ED}" srcOrd="0" destOrd="0" presId="urn:microsoft.com/office/officeart/2005/8/layout/lProcess2"/>
    <dgm:cxn modelId="{22725AA2-3299-4B38-B197-288C4F82893D}" srcId="{579828C0-EEDA-470E-8624-77EDBF7C727E}" destId="{B1394BC5-349B-4948-B952-D6DA590ED68E}" srcOrd="1" destOrd="0" parTransId="{FF02A081-4A3C-4B27-8B23-52456A464972}" sibTransId="{A3977708-2F10-42A9-8D90-157D58822504}"/>
    <dgm:cxn modelId="{ED436AAD-3E23-40B8-9AA0-2338B8C8D8C1}" type="presOf" srcId="{8991FD01-C257-46BB-87F6-26B14195E91C}" destId="{A1B9E411-2915-44F0-9256-70BAC214295E}" srcOrd="0" destOrd="0" presId="urn:microsoft.com/office/officeart/2005/8/layout/lProcess2"/>
    <dgm:cxn modelId="{1340DFC4-DB47-45CF-88C5-97A59781C033}" srcId="{B1394BC5-349B-4948-B952-D6DA590ED68E}" destId="{4BA14E77-F608-4366-A26B-2C594787B89E}" srcOrd="0" destOrd="0" parTransId="{00D2888F-B05F-4CD6-85A0-CD9519397500}" sibTransId="{10B46B82-607C-4795-B833-AA7257817743}"/>
    <dgm:cxn modelId="{14FA90DA-A0D9-4E31-B6DF-0C10A72CDD07}" srcId="{8BCAE03D-EFE2-4C33-A531-F623E4550B76}" destId="{79CC2FE8-F7A5-4887-88B3-A51146750816}" srcOrd="0" destOrd="0" parTransId="{B0A30A05-E63C-4274-8073-A521D9664205}" sibTransId="{9CECF69D-E2F4-4FBF-94F8-0A8D103F6319}"/>
    <dgm:cxn modelId="{E97E7D7D-3500-4C45-A3B5-553D8BFFCAB1}" type="presOf" srcId="{B1394BC5-349B-4948-B952-D6DA590ED68E}" destId="{6A1D93EB-0223-43B1-BAA1-E9F4DA255017}" srcOrd="0" destOrd="0" presId="urn:microsoft.com/office/officeart/2005/8/layout/lProcess2"/>
    <dgm:cxn modelId="{D9E79BD1-6004-4B8D-887A-89E7C6DE2187}" type="presOf" srcId="{47BA445B-8D91-45F3-ABD3-3F86C15312B2}" destId="{8E5BD2E3-7491-4739-95C8-7C75FB06720E}" srcOrd="0" destOrd="0" presId="urn:microsoft.com/office/officeart/2005/8/layout/lProcess2"/>
    <dgm:cxn modelId="{47001E8E-994E-4EE4-9B50-AAA45445C82A}" type="presOf" srcId="{CC6BAF4D-F449-4AA4-A7C5-827DA157113B}" destId="{1C13306F-B05F-4C4F-8CE7-E3B020A7A404}" srcOrd="0" destOrd="0" presId="urn:microsoft.com/office/officeart/2005/8/layout/lProcess2"/>
    <dgm:cxn modelId="{D4C1795A-5CB0-458A-A9D3-25D6FD300EA0}" type="presOf" srcId="{BFE9F5B9-415C-4A81-BABE-8FD9A6BD9455}" destId="{A8716913-8BBC-463F-AB71-A0E4E51E9890}" srcOrd="0" destOrd="0" presId="urn:microsoft.com/office/officeart/2005/8/layout/lProcess2"/>
    <dgm:cxn modelId="{C2B01983-5214-4F2D-A943-2D02EEB23478}" type="presOf" srcId="{F099FB46-81F8-4C9A-8011-7A8E2C9B7E4C}" destId="{ADEA6C79-E258-4026-9CEF-95E3386A488F}" srcOrd="0" destOrd="0" presId="urn:microsoft.com/office/officeart/2005/8/layout/lProcess2"/>
    <dgm:cxn modelId="{FE929F3C-A001-4D11-9E60-A32920C4DF47}" type="presOf" srcId="{046B1CDB-0C7C-4507-80CC-02A7FFC8A8A1}" destId="{29B8EC92-0A93-49A1-ABD4-083AC1043450}" srcOrd="0" destOrd="0" presId="urn:microsoft.com/office/officeart/2005/8/layout/lProcess2"/>
    <dgm:cxn modelId="{D8419320-1D55-4C3D-8F73-BC37A83BE40D}" srcId="{B1394BC5-349B-4948-B952-D6DA590ED68E}" destId="{F099FB46-81F8-4C9A-8011-7A8E2C9B7E4C}" srcOrd="1" destOrd="0" parTransId="{A0798874-5FBB-43A1-B1F0-7D43DF3C62E0}" sibTransId="{795D6707-B232-4E8C-BD23-F176D94CE841}"/>
    <dgm:cxn modelId="{4FEB2807-B0A2-4282-ABBD-27237E764E69}" srcId="{579828C0-EEDA-470E-8624-77EDBF7C727E}" destId="{8BCAE03D-EFE2-4C33-A531-F623E4550B76}" srcOrd="0" destOrd="0" parTransId="{8F389E4B-3E4E-4C22-BB63-901C6F05BCD1}" sibTransId="{AC014370-50AA-406B-ACDC-84007FF95684}"/>
    <dgm:cxn modelId="{19BD3D29-F25C-4082-AAB3-95145DD5C7A8}" type="presOf" srcId="{B1394BC5-349B-4948-B952-D6DA590ED68E}" destId="{18EDADE6-12BB-4419-98CF-91199D048371}" srcOrd="1" destOrd="0" presId="urn:microsoft.com/office/officeart/2005/8/layout/lProcess2"/>
    <dgm:cxn modelId="{FEA69C78-E921-4BF4-ABE3-83B4D78012FB}" srcId="{8BCAE03D-EFE2-4C33-A531-F623E4550B76}" destId="{E0DD017A-0E81-4AD0-BB8F-C52E6D71C5D6}" srcOrd="3" destOrd="0" parTransId="{EA6B098B-C0A5-4FE6-95EA-B89178FEA6F0}" sibTransId="{A14746CF-0EAC-4761-8281-3748A0CD43BF}"/>
    <dgm:cxn modelId="{CF35E910-044A-4DF7-9783-0D9D6CA065BA}" srcId="{3AE859E6-FBCF-47B4-8558-62A8A86FD973}" destId="{046B1CDB-0C7C-4507-80CC-02A7FFC8A8A1}" srcOrd="2" destOrd="0" parTransId="{6766CFDA-98C6-4CDE-857B-08296E9F8348}" sibTransId="{B002A9D7-B2A5-4525-8BBA-E6856913F7FC}"/>
    <dgm:cxn modelId="{22639C15-415E-4A7F-B9EA-38F93A8B4200}" srcId="{B1394BC5-349B-4948-B952-D6DA590ED68E}" destId="{34038594-9338-4D65-B245-AE15BE0E6C68}" srcOrd="2" destOrd="0" parTransId="{422C4509-2F37-4559-9AE0-CBD362524AE2}" sibTransId="{1C7A0EA3-6128-46C5-AF25-8C75A6B3EBDD}"/>
    <dgm:cxn modelId="{B673AF0C-8DA2-4FF0-93C7-63795763F645}" srcId="{8BCAE03D-EFE2-4C33-A531-F623E4550B76}" destId="{572611B1-629B-4975-87B4-6CDE71265FBD}" srcOrd="2" destOrd="0" parTransId="{889CB7D6-E574-4070-87C9-1B2952CB3254}" sibTransId="{EB785B42-8D5B-4215-BA68-33CA033C7F06}"/>
    <dgm:cxn modelId="{52AFA9A5-6DFF-49F3-95D1-83E847F9FF4F}" srcId="{3AE859E6-FBCF-47B4-8558-62A8A86FD973}" destId="{8991FD01-C257-46BB-87F6-26B14195E91C}" srcOrd="3" destOrd="0" parTransId="{CA12B821-D57D-4CB9-99CC-ED98A9C8B776}" sibTransId="{99FE763A-9808-47FE-9826-7EBD891F2D01}"/>
    <dgm:cxn modelId="{E4D09AFD-9F95-468F-B11D-AA6989E500CF}" type="presOf" srcId="{3AE859E6-FBCF-47B4-8558-62A8A86FD973}" destId="{C11E53B5-15B3-4129-8AAD-B2571C5067BB}" srcOrd="1" destOrd="0" presId="urn:microsoft.com/office/officeart/2005/8/layout/lProcess2"/>
    <dgm:cxn modelId="{DEC0B069-8C48-4089-AB59-5B2A930BA1A4}" srcId="{3AE859E6-FBCF-47B4-8558-62A8A86FD973}" destId="{47BA445B-8D91-45F3-ABD3-3F86C15312B2}" srcOrd="0" destOrd="0" parTransId="{F9574D1E-A880-4FC8-AA24-FA5DD17B8294}" sibTransId="{4CFDA4A9-C3D0-4989-A3F7-CD3674EFF2B2}"/>
    <dgm:cxn modelId="{8882DFE1-F730-49FB-8C8A-5CFB171AFF87}" srcId="{B1394BC5-349B-4948-B952-D6DA590ED68E}" destId="{BFE9F5B9-415C-4A81-BABE-8FD9A6BD9455}" srcOrd="3" destOrd="0" parTransId="{8C182ECB-4DF5-439D-ABE0-B4E92FF742C5}" sibTransId="{FD4D107A-8724-4188-8326-14FE4B9B5969}"/>
    <dgm:cxn modelId="{48378EB2-B06A-4CC8-8AA2-99A044950F87}" type="presOf" srcId="{34038594-9338-4D65-B245-AE15BE0E6C68}" destId="{FA452082-6330-4F69-B86F-804431430E7C}" srcOrd="0" destOrd="0" presId="urn:microsoft.com/office/officeart/2005/8/layout/lProcess2"/>
    <dgm:cxn modelId="{35B441D2-2581-42DA-B092-8719AE02AF14}" type="presOf" srcId="{54018477-19F6-48A0-A3B6-094CA776F03A}" destId="{B41F61AB-B45C-4114-B6AF-B44C388915FB}" srcOrd="0" destOrd="0" presId="urn:microsoft.com/office/officeart/2005/8/layout/lProcess2"/>
    <dgm:cxn modelId="{2915B5AF-89A0-44AE-BBED-871CFFED9BAA}" srcId="{579828C0-EEDA-470E-8624-77EDBF7C727E}" destId="{3AE859E6-FBCF-47B4-8558-62A8A86FD973}" srcOrd="2" destOrd="0" parTransId="{70B22493-0B89-4B0E-B568-2167AACD9BD8}" sibTransId="{2E4EFD3C-A1F1-465E-9ECF-9E3D933EB11A}"/>
    <dgm:cxn modelId="{443FA74C-3822-462E-B56C-82AFA03558D7}" srcId="{3AE859E6-FBCF-47B4-8558-62A8A86FD973}" destId="{CC6BAF4D-F449-4AA4-A7C5-827DA157113B}" srcOrd="1" destOrd="0" parTransId="{C07DB6B2-C3F8-4142-B857-78FA98FFBAD9}" sibTransId="{A83AE39A-5576-4008-90DF-CD51E9D47CA0}"/>
    <dgm:cxn modelId="{A6DB13C2-1243-4971-8BCE-82E7E741D0D7}" srcId="{8BCAE03D-EFE2-4C33-A531-F623E4550B76}" destId="{54018477-19F6-48A0-A3B6-094CA776F03A}" srcOrd="1" destOrd="0" parTransId="{C81CC0CE-277A-463F-812F-259A24202132}" sibTransId="{547D0106-93DF-4B15-B0EC-21AD869F2FC4}"/>
    <dgm:cxn modelId="{6E4A4334-B765-4F1C-91EF-F7CA6087AF31}" type="presOf" srcId="{8BCAE03D-EFE2-4C33-A531-F623E4550B76}" destId="{DB901B9B-E42F-47EB-B0BD-B0FC1482CFA1}" srcOrd="0" destOrd="0" presId="urn:microsoft.com/office/officeart/2005/8/layout/lProcess2"/>
    <dgm:cxn modelId="{4C356335-E953-4333-A188-C8E416F94415}" type="presParOf" srcId="{297F07FB-B065-481F-B157-96A6196F276D}" destId="{0B86F792-CDCD-441D-8B0B-3AC90130B88A}" srcOrd="0" destOrd="0" presId="urn:microsoft.com/office/officeart/2005/8/layout/lProcess2"/>
    <dgm:cxn modelId="{5CEF3BED-B205-43BE-A11C-51A03F1BA04F}" type="presParOf" srcId="{0B86F792-CDCD-441D-8B0B-3AC90130B88A}" destId="{DB901B9B-E42F-47EB-B0BD-B0FC1482CFA1}" srcOrd="0" destOrd="0" presId="urn:microsoft.com/office/officeart/2005/8/layout/lProcess2"/>
    <dgm:cxn modelId="{A4D6E5E4-BDA7-427C-A1D2-7B73064C6EB0}" type="presParOf" srcId="{0B86F792-CDCD-441D-8B0B-3AC90130B88A}" destId="{5FF09C2D-5EC2-4104-B60A-EFA009A13F39}" srcOrd="1" destOrd="0" presId="urn:microsoft.com/office/officeart/2005/8/layout/lProcess2"/>
    <dgm:cxn modelId="{E0DE5EE8-C0B8-4FD8-A7FA-38C400807B26}" type="presParOf" srcId="{0B86F792-CDCD-441D-8B0B-3AC90130B88A}" destId="{33B82D30-D28B-444E-B02A-2A2AEEED8F0F}" srcOrd="2" destOrd="0" presId="urn:microsoft.com/office/officeart/2005/8/layout/lProcess2"/>
    <dgm:cxn modelId="{F10A8EBE-C72D-4CD6-8F82-04DC62EE17A7}" type="presParOf" srcId="{33B82D30-D28B-444E-B02A-2A2AEEED8F0F}" destId="{1AE8F27F-317B-4A03-B319-53524CFC6B98}" srcOrd="0" destOrd="0" presId="urn:microsoft.com/office/officeart/2005/8/layout/lProcess2"/>
    <dgm:cxn modelId="{A83CB255-D112-4F7F-8C08-35798EA56261}" type="presParOf" srcId="{1AE8F27F-317B-4A03-B319-53524CFC6B98}" destId="{6993A4A4-3F38-45E7-A943-EE2969B98EA5}" srcOrd="0" destOrd="0" presId="urn:microsoft.com/office/officeart/2005/8/layout/lProcess2"/>
    <dgm:cxn modelId="{AC4DFEA3-9C4A-4895-A688-BE7C211DA217}" type="presParOf" srcId="{1AE8F27F-317B-4A03-B319-53524CFC6B98}" destId="{F5729B62-1F24-4E63-9134-15A84EF0AB27}" srcOrd="1" destOrd="0" presId="urn:microsoft.com/office/officeart/2005/8/layout/lProcess2"/>
    <dgm:cxn modelId="{95FD48A3-0098-4C38-9FAF-183891D9D044}" type="presParOf" srcId="{1AE8F27F-317B-4A03-B319-53524CFC6B98}" destId="{B41F61AB-B45C-4114-B6AF-B44C388915FB}" srcOrd="2" destOrd="0" presId="urn:microsoft.com/office/officeart/2005/8/layout/lProcess2"/>
    <dgm:cxn modelId="{F383F2C4-0A63-45F9-BDE7-883A582A2FE2}" type="presParOf" srcId="{1AE8F27F-317B-4A03-B319-53524CFC6B98}" destId="{733EA4D5-A5D0-4BFF-A8F5-86254A2596BA}" srcOrd="3" destOrd="0" presId="urn:microsoft.com/office/officeart/2005/8/layout/lProcess2"/>
    <dgm:cxn modelId="{05F0DB52-F19D-49B7-BB7D-C9AEC735A585}" type="presParOf" srcId="{1AE8F27F-317B-4A03-B319-53524CFC6B98}" destId="{2D4D91CD-9831-4489-BBD8-33088BB83752}" srcOrd="4" destOrd="0" presId="urn:microsoft.com/office/officeart/2005/8/layout/lProcess2"/>
    <dgm:cxn modelId="{0DB625C4-8F78-4CDA-9E93-D831C91278E0}" type="presParOf" srcId="{1AE8F27F-317B-4A03-B319-53524CFC6B98}" destId="{FC494503-95C2-4BAD-9AC8-11C1A36B0805}" srcOrd="5" destOrd="0" presId="urn:microsoft.com/office/officeart/2005/8/layout/lProcess2"/>
    <dgm:cxn modelId="{41985AF4-61B0-415F-8F1A-CD49D6C92AA1}" type="presParOf" srcId="{1AE8F27F-317B-4A03-B319-53524CFC6B98}" destId="{230FA2AB-DB82-4887-AD1F-13D70DF2D9C2}" srcOrd="6" destOrd="0" presId="urn:microsoft.com/office/officeart/2005/8/layout/lProcess2"/>
    <dgm:cxn modelId="{89D9FAEF-0FBD-40BC-B6BC-9E42B27609D5}" type="presParOf" srcId="{297F07FB-B065-481F-B157-96A6196F276D}" destId="{2C1E859B-940C-4942-A0F6-64631374FDD3}" srcOrd="1" destOrd="0" presId="urn:microsoft.com/office/officeart/2005/8/layout/lProcess2"/>
    <dgm:cxn modelId="{E3F753B9-3A83-4934-943E-26C435A84AC2}" type="presParOf" srcId="{297F07FB-B065-481F-B157-96A6196F276D}" destId="{7C6992D2-6D44-43E8-A2B2-C21AD08157DF}" srcOrd="2" destOrd="0" presId="urn:microsoft.com/office/officeart/2005/8/layout/lProcess2"/>
    <dgm:cxn modelId="{F1B1CE55-E925-4E9C-958D-649D1E099488}" type="presParOf" srcId="{7C6992D2-6D44-43E8-A2B2-C21AD08157DF}" destId="{6A1D93EB-0223-43B1-BAA1-E9F4DA255017}" srcOrd="0" destOrd="0" presId="urn:microsoft.com/office/officeart/2005/8/layout/lProcess2"/>
    <dgm:cxn modelId="{A485DDF4-632A-41BD-A4E6-8EA9580FCB85}" type="presParOf" srcId="{7C6992D2-6D44-43E8-A2B2-C21AD08157DF}" destId="{18EDADE6-12BB-4419-98CF-91199D048371}" srcOrd="1" destOrd="0" presId="urn:microsoft.com/office/officeart/2005/8/layout/lProcess2"/>
    <dgm:cxn modelId="{FFBD11F1-DD6F-47EE-801B-FA8D54A7D29E}" type="presParOf" srcId="{7C6992D2-6D44-43E8-A2B2-C21AD08157DF}" destId="{B7FE1C67-AC44-4DE0-B541-C26A5404BA0A}" srcOrd="2" destOrd="0" presId="urn:microsoft.com/office/officeart/2005/8/layout/lProcess2"/>
    <dgm:cxn modelId="{11A0253A-744D-40E2-9DBB-1411584D3E21}" type="presParOf" srcId="{B7FE1C67-AC44-4DE0-B541-C26A5404BA0A}" destId="{45991A6A-0602-47D8-84A2-6C42EB9836EA}" srcOrd="0" destOrd="0" presId="urn:microsoft.com/office/officeart/2005/8/layout/lProcess2"/>
    <dgm:cxn modelId="{84A5CBD2-AAC6-4590-8EEE-043061F1D9AE}" type="presParOf" srcId="{45991A6A-0602-47D8-84A2-6C42EB9836EA}" destId="{A30D0406-195D-4A9A-9AB8-4602DC9FA4ED}" srcOrd="0" destOrd="0" presId="urn:microsoft.com/office/officeart/2005/8/layout/lProcess2"/>
    <dgm:cxn modelId="{A798EC7B-CA4F-4E90-BAF4-F23DD53A4B95}" type="presParOf" srcId="{45991A6A-0602-47D8-84A2-6C42EB9836EA}" destId="{F9E856C9-820C-4545-A07F-01C85D0FFE5F}" srcOrd="1" destOrd="0" presId="urn:microsoft.com/office/officeart/2005/8/layout/lProcess2"/>
    <dgm:cxn modelId="{C3D92D8D-8250-4D05-9BEB-2E45FC765DEC}" type="presParOf" srcId="{45991A6A-0602-47D8-84A2-6C42EB9836EA}" destId="{ADEA6C79-E258-4026-9CEF-95E3386A488F}" srcOrd="2" destOrd="0" presId="urn:microsoft.com/office/officeart/2005/8/layout/lProcess2"/>
    <dgm:cxn modelId="{333A6834-4FEC-4C38-9351-E95512F4E2AE}" type="presParOf" srcId="{45991A6A-0602-47D8-84A2-6C42EB9836EA}" destId="{F6BA3F06-63BE-4B7C-8A86-4A636B89A5AA}" srcOrd="3" destOrd="0" presId="urn:microsoft.com/office/officeart/2005/8/layout/lProcess2"/>
    <dgm:cxn modelId="{7DE50CC2-08FF-4BCA-84F4-7E79AD1C8D76}" type="presParOf" srcId="{45991A6A-0602-47D8-84A2-6C42EB9836EA}" destId="{FA452082-6330-4F69-B86F-804431430E7C}" srcOrd="4" destOrd="0" presId="urn:microsoft.com/office/officeart/2005/8/layout/lProcess2"/>
    <dgm:cxn modelId="{253A1B4E-F0B0-4BE9-A0B0-698094ADC076}" type="presParOf" srcId="{45991A6A-0602-47D8-84A2-6C42EB9836EA}" destId="{BA54C75E-056B-48B4-A682-20B1A1265FD3}" srcOrd="5" destOrd="0" presId="urn:microsoft.com/office/officeart/2005/8/layout/lProcess2"/>
    <dgm:cxn modelId="{88AD5486-2E87-47D2-B07E-15690BCDA27B}" type="presParOf" srcId="{45991A6A-0602-47D8-84A2-6C42EB9836EA}" destId="{A8716913-8BBC-463F-AB71-A0E4E51E9890}" srcOrd="6" destOrd="0" presId="urn:microsoft.com/office/officeart/2005/8/layout/lProcess2"/>
    <dgm:cxn modelId="{AC44B354-5570-427E-B059-A70B68B00833}" type="presParOf" srcId="{297F07FB-B065-481F-B157-96A6196F276D}" destId="{E076F81B-8328-417A-9441-C21B6062C832}" srcOrd="3" destOrd="0" presId="urn:microsoft.com/office/officeart/2005/8/layout/lProcess2"/>
    <dgm:cxn modelId="{9CE7EB6B-A96D-4C1C-8912-83B73ACA742C}" type="presParOf" srcId="{297F07FB-B065-481F-B157-96A6196F276D}" destId="{409AD052-40A8-49D0-A760-D5FECFA0671D}" srcOrd="4" destOrd="0" presId="urn:microsoft.com/office/officeart/2005/8/layout/lProcess2"/>
    <dgm:cxn modelId="{DEA3E545-0E1C-451E-B10D-A1B1D153DD4C}" type="presParOf" srcId="{409AD052-40A8-49D0-A760-D5FECFA0671D}" destId="{36A54593-71CF-4296-AB9C-05E5A7ED4868}" srcOrd="0" destOrd="0" presId="urn:microsoft.com/office/officeart/2005/8/layout/lProcess2"/>
    <dgm:cxn modelId="{54D907CB-EAD4-4C45-BD29-8CA033B44ACF}" type="presParOf" srcId="{409AD052-40A8-49D0-A760-D5FECFA0671D}" destId="{C11E53B5-15B3-4129-8AAD-B2571C5067BB}" srcOrd="1" destOrd="0" presId="urn:microsoft.com/office/officeart/2005/8/layout/lProcess2"/>
    <dgm:cxn modelId="{2A9B1AA0-85B3-4AC4-88DA-114D7B08C254}" type="presParOf" srcId="{409AD052-40A8-49D0-A760-D5FECFA0671D}" destId="{99A154EE-7B77-40B8-9EB3-527ED858DE0F}" srcOrd="2" destOrd="0" presId="urn:microsoft.com/office/officeart/2005/8/layout/lProcess2"/>
    <dgm:cxn modelId="{6DB2E3BC-0ABD-4961-BF04-D105C9DDA759}" type="presParOf" srcId="{99A154EE-7B77-40B8-9EB3-527ED858DE0F}" destId="{4771C3AF-A1DD-4345-BD16-9560B435308D}" srcOrd="0" destOrd="0" presId="urn:microsoft.com/office/officeart/2005/8/layout/lProcess2"/>
    <dgm:cxn modelId="{C002184B-7B88-4EDF-9357-963BD5845ADF}" type="presParOf" srcId="{4771C3AF-A1DD-4345-BD16-9560B435308D}" destId="{8E5BD2E3-7491-4739-95C8-7C75FB06720E}" srcOrd="0" destOrd="0" presId="urn:microsoft.com/office/officeart/2005/8/layout/lProcess2"/>
    <dgm:cxn modelId="{12E1B18A-9287-40AC-B66B-88671A4D64D7}" type="presParOf" srcId="{4771C3AF-A1DD-4345-BD16-9560B435308D}" destId="{C3579CC4-AA3D-464E-AF95-E6071DDD3081}" srcOrd="1" destOrd="0" presId="urn:microsoft.com/office/officeart/2005/8/layout/lProcess2"/>
    <dgm:cxn modelId="{E361D355-3B46-4659-8348-3572220E0028}" type="presParOf" srcId="{4771C3AF-A1DD-4345-BD16-9560B435308D}" destId="{1C13306F-B05F-4C4F-8CE7-E3B020A7A404}" srcOrd="2" destOrd="0" presId="urn:microsoft.com/office/officeart/2005/8/layout/lProcess2"/>
    <dgm:cxn modelId="{B0B5710F-821E-4170-B6A9-F2EDC646487A}" type="presParOf" srcId="{4771C3AF-A1DD-4345-BD16-9560B435308D}" destId="{AB6117EB-2833-4C57-B207-E87384AFC6BD}" srcOrd="3" destOrd="0" presId="urn:microsoft.com/office/officeart/2005/8/layout/lProcess2"/>
    <dgm:cxn modelId="{0CA47ACB-8F5A-4C42-A9A9-4612C8CE79CF}" type="presParOf" srcId="{4771C3AF-A1DD-4345-BD16-9560B435308D}" destId="{29B8EC92-0A93-49A1-ABD4-083AC1043450}" srcOrd="4" destOrd="0" presId="urn:microsoft.com/office/officeart/2005/8/layout/lProcess2"/>
    <dgm:cxn modelId="{DF4250FD-BA2E-4DF7-94FC-4C3152AF68FD}" type="presParOf" srcId="{4771C3AF-A1DD-4345-BD16-9560B435308D}" destId="{7AEC0F5D-105F-4D92-BBA2-6C5D973C200E}" srcOrd="5" destOrd="0" presId="urn:microsoft.com/office/officeart/2005/8/layout/lProcess2"/>
    <dgm:cxn modelId="{686FED5A-2512-4A10-B75D-CEE02E859C9D}" type="presParOf" srcId="{4771C3AF-A1DD-4345-BD16-9560B435308D}" destId="{A1B9E411-2915-44F0-9256-70BAC214295E}" srcOrd="6"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901B9B-E42F-47EB-B0BD-B0FC1482CFA1}">
      <dsp:nvSpPr>
        <dsp:cNvPr id="0" name=""/>
        <dsp:cNvSpPr/>
      </dsp:nvSpPr>
      <dsp:spPr>
        <a:xfrm>
          <a:off x="0" y="0"/>
          <a:ext cx="2404483" cy="4995043"/>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0" y="0"/>
        <a:ext cx="2404483" cy="1498512"/>
      </dsp:txXfrm>
    </dsp:sp>
    <dsp:sp modelId="{6993A4A4-3F38-45E7-A943-EE2969B98EA5}">
      <dsp:nvSpPr>
        <dsp:cNvPr id="0" name=""/>
        <dsp:cNvSpPr/>
      </dsp:nvSpPr>
      <dsp:spPr>
        <a:xfrm>
          <a:off x="241373" y="1498634"/>
          <a:ext cx="1923587" cy="727671"/>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Individuals and interactions</a:t>
          </a:r>
          <a:endParaRPr lang="en-US" sz="2100" kern="1200" dirty="0"/>
        </a:p>
      </dsp:txBody>
      <dsp:txXfrm>
        <a:off x="262686" y="1519947"/>
        <a:ext cx="1880961" cy="685045"/>
      </dsp:txXfrm>
    </dsp:sp>
    <dsp:sp modelId="{B41F61AB-B45C-4114-B6AF-B44C388915FB}">
      <dsp:nvSpPr>
        <dsp:cNvPr id="0" name=""/>
        <dsp:cNvSpPr/>
      </dsp:nvSpPr>
      <dsp:spPr>
        <a:xfrm>
          <a:off x="241373" y="2338255"/>
          <a:ext cx="1923587" cy="727671"/>
        </a:xfrm>
        <a:prstGeom prst="roundRect">
          <a:avLst>
            <a:gd name="adj" fmla="val 10000"/>
          </a:avLst>
        </a:prstGeom>
        <a:solidFill>
          <a:schemeClr val="accent4">
            <a:hueOff val="890990"/>
            <a:satOff val="-3707"/>
            <a:lumOff val="87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Working products</a:t>
          </a:r>
          <a:endParaRPr lang="en-US" sz="2100" kern="1200" dirty="0"/>
        </a:p>
      </dsp:txBody>
      <dsp:txXfrm>
        <a:off x="262686" y="2359568"/>
        <a:ext cx="1880961" cy="685045"/>
      </dsp:txXfrm>
    </dsp:sp>
    <dsp:sp modelId="{2D4D91CD-9831-4489-BBD8-33088BB83752}">
      <dsp:nvSpPr>
        <dsp:cNvPr id="0" name=""/>
        <dsp:cNvSpPr/>
      </dsp:nvSpPr>
      <dsp:spPr>
        <a:xfrm>
          <a:off x="241373" y="3177876"/>
          <a:ext cx="1923587" cy="727671"/>
        </a:xfrm>
        <a:prstGeom prst="roundRect">
          <a:avLst>
            <a:gd name="adj" fmla="val 10000"/>
          </a:avLst>
        </a:prstGeom>
        <a:solidFill>
          <a:schemeClr val="accent4">
            <a:hueOff val="1781980"/>
            <a:satOff val="-7414"/>
            <a:lumOff val="174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Customer collaboration</a:t>
          </a:r>
        </a:p>
      </dsp:txBody>
      <dsp:txXfrm>
        <a:off x="262686" y="3199189"/>
        <a:ext cx="1880961" cy="685045"/>
      </dsp:txXfrm>
    </dsp:sp>
    <dsp:sp modelId="{230FA2AB-DB82-4887-AD1F-13D70DF2D9C2}">
      <dsp:nvSpPr>
        <dsp:cNvPr id="0" name=""/>
        <dsp:cNvSpPr/>
      </dsp:nvSpPr>
      <dsp:spPr>
        <a:xfrm>
          <a:off x="241373" y="4017497"/>
          <a:ext cx="1923587" cy="727671"/>
        </a:xfrm>
        <a:prstGeom prst="roundRect">
          <a:avLst>
            <a:gd name="adj" fmla="val 10000"/>
          </a:avLst>
        </a:prstGeom>
        <a:solidFill>
          <a:schemeClr val="accent4">
            <a:hueOff val="2672970"/>
            <a:satOff val="-11121"/>
            <a:lumOff val="262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Responding to change</a:t>
          </a:r>
          <a:endParaRPr lang="en-US" sz="2100" kern="1200" dirty="0"/>
        </a:p>
      </dsp:txBody>
      <dsp:txXfrm>
        <a:off x="262686" y="4038810"/>
        <a:ext cx="1880961" cy="685045"/>
      </dsp:txXfrm>
    </dsp:sp>
    <dsp:sp modelId="{6A1D93EB-0223-43B1-BAA1-E9F4DA255017}">
      <dsp:nvSpPr>
        <dsp:cNvPr id="0" name=""/>
        <dsp:cNvSpPr/>
      </dsp:nvSpPr>
      <dsp:spPr>
        <a:xfrm>
          <a:off x="2585745" y="0"/>
          <a:ext cx="2404483" cy="4995043"/>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2585745" y="0"/>
        <a:ext cx="2404483" cy="1498512"/>
      </dsp:txXfrm>
    </dsp:sp>
    <dsp:sp modelId="{A30D0406-195D-4A9A-9AB8-4602DC9FA4ED}">
      <dsp:nvSpPr>
        <dsp:cNvPr id="0" name=""/>
        <dsp:cNvSpPr/>
      </dsp:nvSpPr>
      <dsp:spPr>
        <a:xfrm>
          <a:off x="2826193" y="1498634"/>
          <a:ext cx="1923587" cy="727671"/>
        </a:xfrm>
        <a:prstGeom prst="roundRect">
          <a:avLst>
            <a:gd name="adj" fmla="val 10000"/>
          </a:avLst>
        </a:prstGeom>
        <a:solidFill>
          <a:schemeClr val="accent4">
            <a:hueOff val="3563960"/>
            <a:satOff val="-14828"/>
            <a:lumOff val="349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Over</a:t>
          </a:r>
          <a:endParaRPr lang="en-US" sz="2100" kern="1200" dirty="0"/>
        </a:p>
      </dsp:txBody>
      <dsp:txXfrm>
        <a:off x="2847506" y="1519947"/>
        <a:ext cx="1880961" cy="685045"/>
      </dsp:txXfrm>
    </dsp:sp>
    <dsp:sp modelId="{ADEA6C79-E258-4026-9CEF-95E3386A488F}">
      <dsp:nvSpPr>
        <dsp:cNvPr id="0" name=""/>
        <dsp:cNvSpPr/>
      </dsp:nvSpPr>
      <dsp:spPr>
        <a:xfrm>
          <a:off x="2826193" y="2338255"/>
          <a:ext cx="1923587" cy="727671"/>
        </a:xfrm>
        <a:prstGeom prst="roundRect">
          <a:avLst>
            <a:gd name="adj" fmla="val 10000"/>
          </a:avLst>
        </a:prstGeom>
        <a:solidFill>
          <a:schemeClr val="accent4">
            <a:hueOff val="4454951"/>
            <a:satOff val="-18535"/>
            <a:lumOff val="436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Over</a:t>
          </a:r>
          <a:endParaRPr lang="en-US" sz="2100" kern="1200" dirty="0"/>
        </a:p>
      </dsp:txBody>
      <dsp:txXfrm>
        <a:off x="2847506" y="2359568"/>
        <a:ext cx="1880961" cy="685045"/>
      </dsp:txXfrm>
    </dsp:sp>
    <dsp:sp modelId="{FA452082-6330-4F69-B86F-804431430E7C}">
      <dsp:nvSpPr>
        <dsp:cNvPr id="0" name=""/>
        <dsp:cNvSpPr/>
      </dsp:nvSpPr>
      <dsp:spPr>
        <a:xfrm>
          <a:off x="2826193" y="3177876"/>
          <a:ext cx="1923587" cy="727671"/>
        </a:xfrm>
        <a:prstGeom prst="roundRect">
          <a:avLst>
            <a:gd name="adj" fmla="val 10000"/>
          </a:avLst>
        </a:prstGeom>
        <a:solidFill>
          <a:schemeClr val="accent4">
            <a:hueOff val="5345940"/>
            <a:satOff val="-22242"/>
            <a:lumOff val="52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Over</a:t>
          </a:r>
          <a:endParaRPr lang="en-US" sz="2100" kern="1200" dirty="0"/>
        </a:p>
      </dsp:txBody>
      <dsp:txXfrm>
        <a:off x="2847506" y="3199189"/>
        <a:ext cx="1880961" cy="685045"/>
      </dsp:txXfrm>
    </dsp:sp>
    <dsp:sp modelId="{A8716913-8BBC-463F-AB71-A0E4E51E9890}">
      <dsp:nvSpPr>
        <dsp:cNvPr id="0" name=""/>
        <dsp:cNvSpPr/>
      </dsp:nvSpPr>
      <dsp:spPr>
        <a:xfrm>
          <a:off x="2826193" y="4017497"/>
          <a:ext cx="1923587" cy="727671"/>
        </a:xfrm>
        <a:prstGeom prst="roundRect">
          <a:avLst>
            <a:gd name="adj" fmla="val 10000"/>
          </a:avLst>
        </a:prstGeom>
        <a:solidFill>
          <a:schemeClr val="accent4">
            <a:hueOff val="6236930"/>
            <a:satOff val="-25949"/>
            <a:lumOff val="61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Over</a:t>
          </a:r>
          <a:endParaRPr lang="en-US" sz="2100" kern="1200" dirty="0"/>
        </a:p>
      </dsp:txBody>
      <dsp:txXfrm>
        <a:off x="2847506" y="4038810"/>
        <a:ext cx="1880961" cy="685045"/>
      </dsp:txXfrm>
    </dsp:sp>
    <dsp:sp modelId="{36A54593-71CF-4296-AB9C-05E5A7ED4868}">
      <dsp:nvSpPr>
        <dsp:cNvPr id="0" name=""/>
        <dsp:cNvSpPr/>
      </dsp:nvSpPr>
      <dsp:spPr>
        <a:xfrm>
          <a:off x="5170565" y="0"/>
          <a:ext cx="2404483" cy="4995043"/>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5170565" y="0"/>
        <a:ext cx="2404483" cy="1498512"/>
      </dsp:txXfrm>
    </dsp:sp>
    <dsp:sp modelId="{8E5BD2E3-7491-4739-95C8-7C75FB06720E}">
      <dsp:nvSpPr>
        <dsp:cNvPr id="0" name=""/>
        <dsp:cNvSpPr/>
      </dsp:nvSpPr>
      <dsp:spPr>
        <a:xfrm>
          <a:off x="5411013" y="1498634"/>
          <a:ext cx="1923587" cy="727671"/>
        </a:xfrm>
        <a:prstGeom prst="roundRect">
          <a:avLst>
            <a:gd name="adj" fmla="val 10000"/>
          </a:avLst>
        </a:prstGeom>
        <a:solidFill>
          <a:schemeClr val="accent4">
            <a:hueOff val="7127921"/>
            <a:satOff val="-29656"/>
            <a:lumOff val="698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Process and tools</a:t>
          </a:r>
          <a:endParaRPr lang="en-US" sz="2100" kern="1200" dirty="0"/>
        </a:p>
      </dsp:txBody>
      <dsp:txXfrm>
        <a:off x="5432326" y="1519947"/>
        <a:ext cx="1880961" cy="685045"/>
      </dsp:txXfrm>
    </dsp:sp>
    <dsp:sp modelId="{1C13306F-B05F-4C4F-8CE7-E3B020A7A404}">
      <dsp:nvSpPr>
        <dsp:cNvPr id="0" name=""/>
        <dsp:cNvSpPr/>
      </dsp:nvSpPr>
      <dsp:spPr>
        <a:xfrm>
          <a:off x="5411013" y="2338255"/>
          <a:ext cx="1923587" cy="727671"/>
        </a:xfrm>
        <a:prstGeom prst="roundRect">
          <a:avLst>
            <a:gd name="adj" fmla="val 10000"/>
          </a:avLst>
        </a:prstGeom>
        <a:solidFill>
          <a:schemeClr val="accent4">
            <a:hueOff val="8018910"/>
            <a:satOff val="-33363"/>
            <a:lumOff val="78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Comprehensive documentation</a:t>
          </a:r>
          <a:endParaRPr lang="en-US" sz="2100" kern="1200" dirty="0"/>
        </a:p>
      </dsp:txBody>
      <dsp:txXfrm>
        <a:off x="5432326" y="2359568"/>
        <a:ext cx="1880961" cy="685045"/>
      </dsp:txXfrm>
    </dsp:sp>
    <dsp:sp modelId="{29B8EC92-0A93-49A1-ABD4-083AC1043450}">
      <dsp:nvSpPr>
        <dsp:cNvPr id="0" name=""/>
        <dsp:cNvSpPr/>
      </dsp:nvSpPr>
      <dsp:spPr>
        <a:xfrm>
          <a:off x="5411013" y="3177876"/>
          <a:ext cx="1923587" cy="727671"/>
        </a:xfrm>
        <a:prstGeom prst="roundRect">
          <a:avLst>
            <a:gd name="adj" fmla="val 10000"/>
          </a:avLst>
        </a:prstGeom>
        <a:solidFill>
          <a:schemeClr val="accent4">
            <a:hueOff val="8909901"/>
            <a:satOff val="-37070"/>
            <a:lumOff val="873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Contract negotiation</a:t>
          </a:r>
          <a:endParaRPr lang="en-US" sz="2100" kern="1200" dirty="0"/>
        </a:p>
      </dsp:txBody>
      <dsp:txXfrm>
        <a:off x="5432326" y="3199189"/>
        <a:ext cx="1880961" cy="685045"/>
      </dsp:txXfrm>
    </dsp:sp>
    <dsp:sp modelId="{A1B9E411-2915-44F0-9256-70BAC214295E}">
      <dsp:nvSpPr>
        <dsp:cNvPr id="0" name=""/>
        <dsp:cNvSpPr/>
      </dsp:nvSpPr>
      <dsp:spPr>
        <a:xfrm>
          <a:off x="5411013" y="4017497"/>
          <a:ext cx="1923587" cy="727671"/>
        </a:xfrm>
        <a:prstGeom prst="roundRect">
          <a:avLst>
            <a:gd name="adj" fmla="val 10000"/>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Following and plan</a:t>
          </a:r>
          <a:endParaRPr lang="en-US" sz="2100" kern="1200" dirty="0"/>
        </a:p>
      </dsp:txBody>
      <dsp:txXfrm>
        <a:off x="5432326" y="4038810"/>
        <a:ext cx="1880961" cy="685045"/>
      </dsp:txXfrm>
    </dsp:sp>
  </dsp:spTree>
</dsp:drawing>
</file>

<file path=ppt/diagrams/layout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14-Feb-22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14T17:13:01.645"/>
    </inkml:context>
    <inkml:brush xml:id="br0">
      <inkml:brushProperty name="width" value="0.05292" units="cm"/>
      <inkml:brushProperty name="height" value="0.05292" units="cm"/>
      <inkml:brushProperty name="color" value="#FF0000"/>
    </inkml:brush>
  </inkml:definitions>
  <inkml:trace contextRef="#ctx0" brushRef="#br0">24145 4218 1880 0,'0'0'183'0,"0"0"-21"0,0 0-47 16,0 0-33-16,-12-39-17 0,12 39-11 15,0 0-12-15,0 0-1 0,-17-27-1 0,17 27 6 16,0 0 7-16,0 0-12 0,-10-20 2 16,10 20 6-16,0 0 6 0,0 0-1 0,0 0 9 15,0 0 1-15,0 0 2 0,-8-25 7 16,8 25-17-16,0 0-2 0,0 0 6 16,0 0-18-16,0 0-3 0,0 0 8 0,0 0-24 15,0 0 11-15,0 0-12 0,0 0-5 16,0 0 3-16,0 0 5 0,0 0-7 0,0 0 16 15,13-33-12-15,-13 33 3 0,0 0 0 16,0 0 12-16,17-17-8 0,-17 17 7 16,0 0-1-16,17-24-13 0,-17 24 0 15,11-15 25-15,-11 15-32 0,0 0-3 0,25-23 11 16,-25 23-12-16,17-19 3 0,-17 19 10 16,17-15 4-16,-17 15 8 0,17-17-7 0,-17 17 3 15,18-15-9-15,-18 15 2 0,17-15 6 16,-17 15-15-16,16-18 4 0,-16 18 4 15,0 0-2-15,22-19 5 0,-22 19 1 0,0 0-5 16,0 0 9-16,19-15-10 0,-19 15-3 16,0 0-5-16,0 0-1 0,0 0-1 0,16-17-2 15,-16 17-5-15,0 0 5 0,0 0-4 16,0 0 4-16,0 0-4 0,0 0-1 16,0 0 2-16,0 0-1 0,0 0 1 0,34 36-6 15,-34-36 4-15,0 0 6 0,1 39-5 16,-1-39 1-16,-1 35-1 0,1-35 0 0,0 42-1 15,0-17-5-15,0-25 3 0,-4 50 3 16,4-23-8-16,-5 1 8 0,5-28-4 16,-3 52-1-16,0-28 3 0,1 2 3 0,2-26 2 15,-12 48 5-15,11-20-3 0,-8-1 2 16,3 2-4-16,1 1 2 0,-7 5-8 0,0-1 8 16,4 2-4-16,-4 3-3 0,2 0 3 15,2-1-3-15,-4 1 1 0,4 0-3 16,-4-1-1-16,3-2 6 0,1 0 2 0,0-4-5 15,1-1-4-15,2-4 5 0,-3 2-5 16,3 1 0-16,-4-3 4 0,6-3-7 0,-4 3 14 16,7-27-1-16,-11 48 2 0,9-24 2 15,2-24-10-15,-3 41-3 0,-2-20-17 16,5-21-12-16,-4 38-9 0,4-38-11 16,4 34-17-16,-4-34-26 0,5 30-4 0,-5-30-41 15,8 26-68-15,-8-26-221 16,8 12-390-16,-8-12 107 0</inkml:trace>
  <inkml:trace contextRef="#ctx0" brushRef="#br0" timeOffset="303.5765">24332 4315 3448 0,'0'0'-158'0,"-17"-28"-12"0,17 28-25 16,-10-19-485-16,10 19 122 0</inkml:trace>
  <inkml:trace contextRef="#ctx0" brushRef="#br0" timeOffset="995.4274">24263 4203 2704 0,'0'0'-46'15,"0"0"9"-15,-13-21 28 16,13 21 9-16,0 0 14 0,-13-21 13 0,13 21 10 0,0 0 11 0,-16-22 10 16,16 22 12-16,0 0-9 0,-8-22-4 15,8 22-1-15,0 0-13 0,-8-30 1 16,8 30 5-16,-7-28-15 0,7 28 8 0,0 0-23 16,-2-37 9-16,2 37-12 0,-3-31-4 15,3 31-1-15,0 0 5 0,5-43-5 0,-5 43 14 16,7-31-11-16,-7 31 8 0,10-28-2 15,-10 28 6-15,6-27 2 0,-6 27 13 16,11-24-5-16,-11 24 0 0,10-23 8 16,-10 23-20-16,8-24 1 0,-8 24 1 0,0 0-6 15,17-28-2-15,-17 28-2 0,16-19 1 16,-16 19-9-16,14-21 6 0,-14 21-5 0,15-18 1 16,-15 18 0-16,17-16 1 0,-17 16-11 15,16-18 4-15,-16 18 4 0,17-20-6 16,-17 20 0-16,0 0 1 0,27-17 11 0,-27 17-1 15,16-13-2-15,-16 13 10 0,0 0-4 16,19-15 1-16,-19 15 17 0,0 0-24 0,20-12 2 16,-20 12 0-16,0 0-8 0,27-9 2 15,-27 9-3-15,0 0 1 0,21-10 2 0,-21 10-3 16,0 0 3-16,0 0 6 0,36-10-6 16,-36 10-4-16,0 0-4 0,25-1 8 15,-25 1 8-15,0 0-13 0,0 0 7 0,0 0-4 16,35 0-1-16,-35 0-1 0,0 0 8 15,0 0-4-15,0 0-2 0,43 4 2 0,-43-4 1 16,0 0-2-16,22 14-10 16,-22-14 18-16,22 9-12 0,-22-9-4 0,17 12-5 15,-17-12 7-15,16 18 3 0,-16-18 1 16,17 18-13-16,-17-18 21 0,20 27-15 0,-15-14 10 16,-5-13-7-16,12 37 17 0,-7-13-9 15,-2-1-6-15,-3-23 0 0,9 49 8 16,-6-20 7-16,-1-5-17 0,-2 3-5 0,3 1 3 15,-3-28 7-15,0 46 10 0,0-24 2 16,0-22 9-16,-3 45 2 0,-2-19 25 16,-1-1-2-16,6-25 2 0,-8 47-5 0,0-26-1 15,1 0-3-15,2 0 5 0,-7 2-3 16,-3-2 10-16,2-3 5 0,0 1 13 0,-8-1-2 16,1-3-3-16,-13 0 2 0,-2-3 4 15,-7 2 3-15,2-5 6 0,-5 0 4 0,-1 0-7 16,1-3-4-16,4 0-6 0,-3 3-10 15,14-1-17-15,-2-7-37 0,7 6-51 16,25-7-70-16,-45 20-90 0,30-15-290 16,15-5-450-16,-30 3-769 0</inkml:trace>
  <inkml:trace contextRef="#ctx0" brushRef="#br0" timeOffset="2311.281">24312 6104 4553 0,'0'0'-172'0,"0"0"23"0,0 0 10 0,0 0 10 16,0 0 13-16,0 0 18 0,0 0 17 16,0 0 13-16,0 0 21 0,0 0 19 0,0 0 7 15,0 0 3-15,0 0 23 0,0 0-14 16,0 0 16-16,0 0-1 0,0 0 1 0,0 0 1 16,-49 42 5-16,49-42-4 0,0 0-1 15,0 0-3-15,-13 20-1 0,13-20-6 0,0 0 10 16,0 0 13-16,0 0-16 0,0 0 1 15,-13 24 7-15,13-24 12 0,0 0-5 16,-7 22 3-16,7-22 20 0,-9 24-5 0,9-24 7 16,-11 35 2-16,2-14 3 0,1 5-10 15,0 1 3-15,-6 2-5 0,4 3 15 16,-3 2 11-16,1 4 6 0,-1-1-6 0,4-5 13 16,-2 7 7-16,-4-2 5 0,1-4 9 15,6 3-1-15,-7-1-4 0,5 2-10 16,-7-2-9-16,2-3-6 0,7 3-6 0,-7-4-13 15,1 2-5-15,1-3 12 0,-2 1-6 16,6-3-10-16,-6 3-4 0,5-2-3 16,2-5-5-16,-4 1-1 0,2-2-6 0,0 2-7 15,-2-3-6-15,4 0-7 0,-2-4 2 16,10-18-19-16,-17 36-24 0,9-19-31 0,8-17-34 16,-13 28-38-16,4-19-52 0,-1 2-142 15,10-11-570-15,0 0-474 0</inkml:trace>
  <inkml:trace contextRef="#ctx0" brushRef="#br0" timeOffset="3072.8466">24226 6545 4213 0,'0'0'-136'0,"0"0"13"15,4-41 17-15,-4 41 24 0,2-24 26 16,-2 24 5-16,5-30 5 0,-5 30 23 16,5-29 4-16,-5 29 17 0,3-28-11 0,-3 28 22 15,0-27-1-15,0 27 3 0,5-32 18 16,-5 32 0-16,8-32 6 0,-8 32 12 0,5-35 3 16,-5 35 12-16,7-35 9 0,-2 15-7 15,-5 20 2-15,8-34-7 0,-8 34-9 0,9-33 0 16,-9 33-5-16,5-29-8 0,-5 29-1 15,13-27-8-15,-13 27 2 0,8-25-11 0,-8 25 4 16,14-22-19-16,-14 22 9 16,17-22 3-16,-17 22 1 0,25-20-4 0,-25 20-1 15,23-18-1-15,-23 18-3 0,25-19-3 0,-11 10-1 16,-14 9 12-16,31-12-12 0,-31 12-5 16,34-14-8-16,-34 14 12 0,37-6 3 0,-37 6-12 15,36-3 12-15,-36 3-5 0,41 3-1 16,-41-3-4-16,36 6 7 0,-36-6-9 15,34 14 12-15,-17-10-6 0,-17-4 0 0,31 20-8 16,-16-4 16-16,2-5 0 0,-3 8 1 16,-3-1 1-16,-1 0 0 0,4 3 5 15,-9 5-5-15,3-2 2 0,-5 3 6 0,-1 2 10 16,-2 1 2-16,0 1 4 0,0 0 8 16,-2 0-1-16,-6 4 4 0,1-2 4 15,2 1 2-15,-8-3-1 0,6-3 2 0,-1-1 2 16,-7 2 0-16,5-2 1 0,-2-3-3 15,0-2 1-15,-3-2-2 0,-1-4-6 16,-1 3-2-16,-8-6-6 0,1-1 1 0,-6-2-1 16,-2-2-2-16,2-4 2 0,-5 1 2 15,-2-5 0-15,1 3-4 0,-6-3-6 0,5-3-4 16,-2 3-1-16,1-3-7 0,5 1-4 16,33 2-20-16,-54-4-28 0,29 4-46 0,25 0-47 15,-32 0-64-15,32 0-178 0,-17-6-583 16,17 6-839-16</inkml:trace>
  <inkml:trace contextRef="#ctx0" brushRef="#br0" timeOffset="4043.4616">24024 8408 4690 0,'0'-36'-119'15,"0"36"15"-15,0 0 18 0,0 0 6 0,-3-36 18 16,3 36-3-16,0 0 14 0,0 0 8 16,0-31 13-16,0 31 21 0,0 0 7 15,0 0 13-15,-4-34 9 0,4 34-6 0,0 0 14 16,0 0 0-16,-3-34-7 0,3 34 19 16,0 0 3-16,0 0 4 0,-17-25-4 15,17 25-5-15,0 0-1 0,-28-12-1 0,28 12-12 16,-29-10 10-16,29 10-23 0,-33-2 8 15,33 2-5-15,-35-4 8 0,35 4-9 0,-44 0 20 16,44 0 5-16,-40 4 3 0,12 1-3 16,-1-2 13-16,-1 6 4 0,2-2 3 0,-12 7 5 15,3 0-3-15,0 1 6 0,-6 8 3 16,9-2 4-16,-8 9 1 0,5 1 2 16,1 5-3-16,2 0-5 0,4 7-3 0,0-1-8 15,8-3-3-15,-5 3-6 0,11-3-6 16,-1-1-2-16,2-4-3 0,8 1-1 0,-6-3 0 15,11-2-1-15,-6-2-5 0,8-1 3 16,0 2-3-16,3-2-3 0,4-2-3 16,6-1-1-16,4 0-4 0,0-5-1 0,8 5-16 15,7-3-18-15,1-6-34 0,7-1-53 16,-5 3-52-16,4-6-73 0,9 1-181 0,-9-2-557 16,-2-1-977-16</inkml:trace>
  <inkml:trace contextRef="#ctx0" brushRef="#br0" timeOffset="4665.0737">23649 9499 4878 0,'0'0'-120'15,"0"0"15"-15,-73 4 34 0,73-4 26 16,-29 15 30-16,29-15 32 0,-31 28 29 0,14-13 21 16,0 7 16-16,0-4 16 0,1 5-1 15,1-2-3-15,-2 9-7 0,0-3-1 0,2 2-7 16,-3 4 0-16,3-2 1 0,5 1-1 16,-4 1 2-16,6 1 4 0,-1 1-2 15,-1 0-4-15,2-4 0 0,5 2-6 0,-4 5-2 16,4-3-2-16,-1 1-8 0,4-2-6 15,4 7 1-15,2-2-5 0,6 1-9 0,6-3-2 16,3 0-6-16,9 1-5 0,6-5-10 16,13-3-7-16,5-2-15 0,11-11-24 15,3-5-42-15,8-9-55 0,2-3-50 0,9-13-97 16,2-2-189-16,-4-10-95 0,22-12-384 16,-18 4-705-16</inkml:trace>
  <inkml:trace contextRef="#ctx0" brushRef="#br0" timeOffset="20501.2708">25929 476 1295 0,'0'0'-73'0,"9"26"-187"16,-9-26-21-16,13 21 71 0</inkml:trace>
  <inkml:trace contextRef="#ctx0" brushRef="#br0" timeOffset="21754.038">26988 1580 912 0,'0'0'-5'0,"0"0"-12"15,17-22 5-15,-17 22 41 0,15-20 26 0,-15 20 5 16,0 0 45-16,8-27 39 0,-8 27 19 16,0 0-10-16,5-30 15 0,-5 30-21 15,0 0-4-15,-5-34-21 0,5 34 2 0,0 0-28 16,0 0-15-16,-3-37-2 0,3 37 0 16,0 0-18-16,-10-25-5 0,10 25-11 0,0 0-2 15,-22-23-8-15,22 23-5 0,0 0 6 16,-25-17 1-16,25 17-11 0,-22-10 4 15,22 10 3-15,0 0-8 0,-38 0 2 0,38 0-17 16,0 0 10-16,-45 15 2 0,45-15-15 16,-34 20 14-16,18-8 6 0,-1 3-13 0,0-2 0 15,0 4 3-15,-3 5-10 0,5-2 2 16,-1 4-2-16,2 1 2 0,-1-2-4 16,2 2-3-16,4 1 7 0,-2 1 1 0,-1-3-6 15,4 5 3-15,3-5-2 0,-2 5 11 16,5-1-5-16,2-28 0 0,0 48 7 15,2-22 16-15,1 1-14 0,6-3 6 0,-1 0 20 16,5 2-16-16,2 5-3 0,6-4-1 16,-1 3 5-16,5-3-6 0,3 2-11 15,1 1 8-15,2-2 5 0,-4-3-13 0,5-1 4 16,-2-2 0-16,-2-1-1 0,-4-4 3 16,-4-2 2-16,2-3 7 0,-2 0 13 0,3-5-8 15,-23-7 5-15,42 3 1 0,-42-3-12 16,50-13-5-16,-23 4-9 0,-5-3 3 15,1-3 0-15,6-5-8 0,-4-5 3 0,-4-2 8 16,1 0-13-16,0-8-4 0,-5-1 11 16,-1-2-10-16,-6-2-8 0,4-2-1 0,-3 2 0 15,-2 3-2-15,1-4-11 0,-2 5 9 16,-3-1 6-16,-1 5-13 0,-1-1 2 16,2 6-4-16,-10-4 2 0,5 31 11 0,-8-55-8 15,-4 28-2-15,-5 0 3 0,-5 3-1 16,-6 3-4-16,-4 3 4 0,0-2-1 0,-1 4 2 15,-1 1-4-15,3 7-9 0,4 1-26 16,0 2-10-16,-1 2-26 0,3 3-39 16,25 0-83-16,-41 0-542 0,25 3 429 0</inkml:trace>
  <inkml:trace contextRef="#ctx0" brushRef="#br0" timeOffset="22695.2597">28040 1764 3176 0,'0'0'-83'0,"0"0"5"0,0 0 11 0,-13-20 4 15,13 20 6-15,0 0 19 0,0 0 33 16,0 0 40-16,0 0 9 0,0 0 3 0,-15-18-2 16,15 18-6-16,0 0-14 0,0 0 3 15,0 0-3-15,0 0-10 0,0 0 2 16,0 0 8-16,0 0-25 0,0 0 17 0,0 0-5 15,0 0 0-15,0 0-7 0,0 0 7 16,0 0-2-16,0 0-10 0,0 0 7 0,0 0-5 16,0 0 3-16,0 0-5 0,0 0 0 15,0 0-2-15,0 0 4 0,0 0 3 0,0 0 2 16,0 0-5-16,0 0-2 0,0 0-12 16,0 0 15-16,0 0 6 0,-32-9-9 15,32 9 5-15,0 0 9 0,0 0-9 16,-13-24 2-16,13 24-2 0,0 0-1 0,-10-27 1 15,10 27 2-15,-7-26-2 0,7 26 6 16,0 0-6-16,-2-33 4 0,2 33 7 16,-3-27-11-16,3 27 6 0,0 0 1 0,0-39 8 15,0 39-9-15,0 0-4 0,5-33 11 16,-5 33 11-16,0 0-14 0,7-27 1 0,-7 27-14 16,0 0 5-16,0 0 3 0,5-29-7 15,-5 29-1-15,0 0 11 0,0 0-13 16,0 0 6-16,0 0-1 0,0 0-5 0,0 0 0 15,0 0 8-15,0 0-8 0,0 0 9 16,0 0-7-16,18 68 4 0,-18-39-1 0,0 2-3 16,0-1 8-16,0 3 14 0,-1 8-8 15,1 1 10-15,1 3 3 0,-1 3-5 0,4-1 3 16,-4 1-1-16,3 2 2 0,-3 1 3 16,5-3 7-16,-2 1-7 0,2 1 9 15,-1-5 5-15,7 2-23 0,1-5 4 16,-4 2 4-16,2-4-10 0,6-3 7 15,-3 0-11-15,-3-7 7 0,3-3-14 0,-1-3 7 16,-4-4 19-16,1 2 20 0,-9-22 14 16,17 28 7-16,-17-28-12 0,16 17-4 0,-16-17 2 15,0 0-2-15,0 0 2 0,0 0-11 16,45-36-4-16,-36 12-2 0,-1-3-7 0,7-12-5 16,-10 0 3-16,7-1-4 0,-4-3 3 15,6-3-3-15,-3 3 2 0,4-11-9 16,-6 12-3-16,3 0 2 0,-4-3-8 0,2 3 4 15,2-2-4-15,-7 2 2 0,6-3-8 16,-4 3-3-16,5-2 1 0,-11-1-1 0,11 1-1 16,-7 1 0-16,2 1-2 0,3-2 0 15,2 4 0-15,-2 4-9 0,-2-2-15 0,0 3-17 16,6 6-20-16,-1-2-11 0,0 4-19 16,4 1-18-16,-3 5-8 0,-6-1-23 15,5 4-38-15,-1-3-93 0,5-1-595 16,-2 3-158-16</inkml:trace>
  <inkml:trace contextRef="#ctx0" brushRef="#br0" timeOffset="23871.8431">28686 2015 3819 0,'-20'13'-166'0,"20"-13"11"16,0 0 18-16,0 0 16 0,0 0 23 15,-5 25 6-15,5-25 21 0,0 0 22 0,0 0 22 16,0 0 14-16,0 0 21 0,0 0 13 16,0 0 0-16,0 0 5 0,0 0 10 0,0 0-10 15,30 22 4-15,-30-22 0 0,0 0-13 16,0 0 3-16,54-9-3 0,-54 9-5 15,33-13-2-15,-33 13 7 0,44-11-3 0,-23 0 1 16,6 2-13-16,-27 9 10 0,42-18-7 16,-17 9 4-16,-1-3-4 0,-3 0-8 15,-21 12 8-15,39-29 0 0,-24 15 4 16,2 0-2-16,-17 14-7 0,31-30 5 0,-19 12-3 16,-12 18-6-16,22-31 6 0,-16 18 10 15,-6 13-8-15,17-31-6 0,-17 31 4 16,12-27-6-16,-12 27 6 0,-3-27-4 0,3 27-1 15,0 0 6-15,-32-38-1 0,15 26 3 16,-3 0-8-16,20 12 13 0,-42-15-13 0,20 10 10 16,22 5 0-16,-60 0-7 0,32 0 19 15,-6 7-10-15,2 0 4 0,2 5 6 16,-3-3-1-16,-2 7-5 0,1-1 12 0,-1 3 6 16,5 4 19-16,-2 0 5 0,2 2-4 15,3 4-1-15,-1-3 13 0,1 5-5 16,5-3-2-16,6 5 11 0,-3 2-16 0,8 2-8 15,1 0 2-15,1 2 2 0,9-3-12 16,0-1 13-16,9 5-9 0,1-4-11 0,6 1 5 16,4-4 12-16,7-3-7 0,5 5-2 15,6-6 8-15,6-4-3 0,4 2-8 16,1-5 1-16,1-6-5 0,5 0 3 0,-6-4-11 16,3-10 1-16,0 2 7 0,-2-7-7 15,2-3-4-15,6-1 3 0,-1-8-6 16,-5-3-3-16,1-2 0 0,-7-5-2 0,2-2-1 15,-6-2 5-15,-5-3-1 0,3-1 9 16,-7-3-4-16,-1-4-17 0,-7 5 8 16,5-5-7-16,-6 8 4 0,-4-4 2 0,-2 3-7 15,-1-1 5-15,-2 3-1 0,-3 2 1 16,-4 3 2-16,4-3-5 0,-4 1-3 0,1 5 4 16,-4-4-6-16,-2 3 0 0,5 0-5 15,-8 25-4-15,4-39-3 0,-4 39-14 16,0-33-14-16,0 33 11 0,-5-30-20 0,5 30 10 15,-19-29 6-15,2 14 0 0,17 15 6 16,-33-25-4-16,13 16 1 0,20 9 13 0,-23-20-10 16,23 20 5-16,-19-11-1 0,19 11 7 15,0 0-3-15,-27-10 12 0,27 10-11 16,0 0 5-16,0 0-4 0,0 0 7 0,0 0-3 16,0 0 0-16,0 0 4 0,0 0-6 15,0 0 10-15,101 6 2 0,-71-2-3 0,2-1-4 16,-32-3 5-16,58 4 2 0,-31-3 10 15,-2 2-15-15,3 5 4 0,-6-4 13 16,-22-4-7-16,37 20-3 0,-19-5-1 16,-4 4 15-16,-4 2 24 0,-3 2 9 0,-2 7 12 15,-5 0 12-15,-5 3 5 0,-4 11 5 16,-4 8 6-16,-9 2-3 0,0 1-1 0,6 0-3 16,-5 4-2-16,1-5-2 0,4 6-5 15,-1-6-5-15,5 0-2 0,2-7-9 16,7-5-3-16,3 1-4 0,8-3-5 0,4-4-4 15,10-1-7-15,-1-5 0 0,23 6-46 16,-1-9-69-16,14-9-79 0,7-3-248 0,1-5-519 16,-3-17-664-16</inkml:trace>
  <inkml:trace contextRef="#ctx0" brushRef="#br0" timeOffset="25858.2122">29320 3651 4544 0,'5'-17'-124'16,"-5"17"17"-16,4-31 7 0,-4 31 17 0,0 0-6 15,5-35 2-15,-5 35 12 0,0 0 3 16,3-30 11-16,-3 30 17 0,0 0 11 15,5-25 10-15,-5 25 7 0,0 0 12 16,0 0-9-16,0 0 3 0,0 0-3 0,0 0 3 16,0 0-3-16,0 0 6 0,0 0 7 15,0 0-10-15,0 0 3 0,0 0 7 0,0 0 11 16,-22 75-9-16,15-39-8 16,-3 6 10-16,4 0-12 0,-6 6 18 0,7 5-12 15,-3 3 4-15,-1 2-6 0,1 1 6 16,0 1 13-16,-1 3 2 0,1-1-5 0,-2 0 11 15,1 2 0-15,1 1 14 0,3-2 6 0,-7-1 3 16,4 4-1-16,-4-7 11 0,2-1-18 16,0-1 0-16,-2-3 23 0,7-5-14 15,-6-3 7-15,6 1-14 0,-7-5-5 0,7-3 5 16,0 3-10-16,-2 2 0 0,-1-8-11 16,5-3 4-16,-1-1-2 0,4-4-6 15,-1-1-5-15,1-27-1 0,0 48 17 0,0-26-11 16,0-22-33-16,0 37-29 0,0-37-27 15,1 32-37-15,-1-24-68 0,0-8-247 16,0 0-351-16,0 0 291 0</inkml:trace>
  <inkml:trace contextRef="#ctx0" brushRef="#br0" timeOffset="26472.2454">29437 3591 3290 0,'-11'-19'-109'16,"11"19"16"-16,-14-34 12 0,14 34 6 16,-10-28 9-16,10 28 9 0,-12-24 22 0,12 24 1 15,-8-27 34-15,8 27 12 0,-8-32 18 16,8 32 25-16,-14-30 6 0,14 30-1 16,-10-37 20-16,10 37 9 0,-8-31-16 0,8 31-4 15,-8-31-7-15,8 31 6 0,-5-27-8 16,5 27-14-16,-4-26 1 0,4 26-5 15,0 0-10-15,12-33-5 0,-12 33-5 0,22-18 3 16,-22 18-13-16,35-13-8 0,-35 13 8 16,35-13 10-16,-13 7-18 0,-22 6 4 15,43-1 6-15,-13 1-6 0,-30 0-1 0,57 1-7 16,-22 5 4-16,2 0 6 0,3 4-12 16,0 3 6-16,-5-4 0 0,-3 6-6 0,-3-3 6 15,-4 0-4-15,2-2 0 0,-9-2-2 16,2 4 2-16,-20-12 4 0,32 27 8 15,-19-9 1-15,-1 0 8 0,-12-18 1 0,13 39 2 16,-9-19 25-16,-4-20-10 0,5 36 14 16,-5-36 25-16,0 33 9 0,0-33 6 0,-9 32 10 15,9-32 4-15,-26 30-1 0,9-14-6 16,-5 0-8-16,-3-1-6 0,-2 1-10 16,-5-1-10-16,-4 3-7 0,-1-3-10 0,-5 12-1 15,-7-7-16-15,1 5-21 0,6-1-38 16,-5 8-46-16,5-2-53 0,6 0-85 0,4-3-309 15,5-4-351-15,7-8-238 0</inkml:trace>
  <inkml:trace contextRef="#ctx0" brushRef="#br0" timeOffset="27358.5041">29178 6151 3964 0,'0'0'-149'0,"0"0"15"16,0-28 16-16,0 28 16 0,0 0 6 15,0 0 21-15,0-31 21 0,0 31 25 16,0 0 20-16,0 0 21 0,-13-28 23 0,13 28-9 16,-15-19-3-16,15 19 3 0,-21-15 1 15,21 15-2-15,0 0-2 0,-28-21 10 0,28 21-11 16,-20-12-6-16,20 12 8 0,-22-15 2 16,22 15-9-16,-23-10 6 0,23 10 3 15,-32-9 9-15,32 9 29 0,-30-9-7 0,30 9 8 16,-40-8 13-16,13 8-5 0,27 0 6 15,-69 5-1-15,21 1 0 0,-2 3 9 0,-11 0-4 16,0 6 0-16,-1 0-8 0,5 4-4 16,-2 2 0-16,2 8-5 0,1-5-9 15,4 8-3-15,5 1-11 0,2 1-2 0,10 1-2 16,4 4-1-16,11-6-8 0,2 2-3 16,16-5-1-16,-1 4 0 0,13-1 3 0,15 2 1 15,14-2-4-15,26 8 4 0,44 2-10 16,18-7 0-16,5-1-6 0,7-8-30 15,4-10-55-15</inkml:trace>
  <inkml:trace contextRef="#ctx0" brushRef="#br0" timeOffset="31630.5196">29113 7802 2541 0,'0'0'317'0,"16"-21"-140"15,-16 21-55-15,0 0-8 0,0 0-8 0,0-32-31 16,0 32-11-16,0 0 2 0,0 0-16 15,0 0-5-15,0-29 2 0,0 29-9 0,0 0-1 16,0 0-9-16,0 0 1 0,0 0 5 16,0 0 17-16,0 0 16 0,-5-35 5 15,5 35-3-15,0 0 0 16,0 0-6-16,0 0 2 0,0 0-12 0,0 0-3 0,0 0-6 16,0 0-6-16,0 0 2 0,0 0-8 15,0 0-11-15,-16-29-8 0,16 29-3 0,0 0 5 16,-20-13 1-16,20 13-1 0,-20-13-5 15,20 13 2-15,-26-16-4 0,26 16 4 0,-30-13-2 16,30 13 0-16,-38-8 0 0,19 1 3 16,19 7-5-16,-43-3 1 0,43 3-5 0,-42 0 1 15,14 6 5-15,-4 1-6 0,0 2-4 16,-1 6 2-16,-1-3-4 0,1 4 2 16,-2 0-1-16,-4-1 15 0,-1 5 0 0,3 1 17 15,-11-1 16-15,3 2 2 0,-2 3 9 16,0 1 3-16,2-3 1 0,8-4-5 0,0 2 0 15,7-2-9-15,-3-2 0 0,2 3-4 16,5-3-3-16,2-4 2 0,8 2-3 16,-5 0 0-16,3 1 0 0,5 0 0 0,13-16 7 15,-22 37 9-15,14-15 4 0,8-22-6 16,-4 40-1-16,4-16-5 0,5 6 1 0,2-7-6 16,3 3-1-16,5 3-4 0,5 3-7 15,0-5-1-15,7 4 0 16,11 2-5-16,4-4-3 0,7 4-2 0,13-3-2 0,3 2-4 15,3-5-10-15,8 0-23 0,-6-5-30 16,2-2-42-16,3 0-52 0,-10-7-46 0,-4-4-138 16,-9-9-213-16,-6-3-405 0,-2-3-783 15</inkml:trace>
  <inkml:trace contextRef="#ctx0" brushRef="#br0" timeOffset="32361.1839">27815 9922 4697 0,'-14'-37'-100'0,"14"37"3"0,0 0 22 0,-13-25 7 16,13 25 10-16,0 0 13 0,0 0 26 15,-5-27 45-15,5 27 39 0,0 0 27 16,0 0 10-16,0 0 0 0,-9-22-14 0,9 22-10 16,0 0-12-16,0 0-10 0,0 0-6 15,0 0-20-15,0 0-7 0,0 0 4 0,0 0 4 16,0 0 3-16,0 0 0 0,-13 67 3 15,10-40-1-15,-2 15 1 0,-7 10 14 0,-1 9-3 16,-6 16-1-16,3 4-3 0,-15 24-7 16,10-13-1-16,-1-9-6 0,-8 25-2 15,0-18-3-15,11-7-1 0,-2-5-4 0,-5 0-4 16,10 2 1-16,-3-3-4 0,-4 1 1 16,11-4-3-16,-1-16-4 0,-1 1-5 15,3-4-13-15,6-8-12 0,-9-5-20 0,9-1-16 16,-3-8-24-16,3-1-14 0,2-4-27 15,-2-1-10-15,1 0-18 0,4-7-58 0,-3-4-166 16,3-16-511-16,-2 23-329 0</inkml:trace>
  <inkml:trace contextRef="#ctx0" brushRef="#br0" timeOffset="32921.2622">27738 9878 4073 0,'0'-33'-95'16,"0"33"34"-16,-2-38 15 0,2 38 44 0,0-33 35 15,0 33 19-15,-3-40 33 0,3 40 20 16,-5-37 39-16,5 37 13 0,-7-34-11 16,7 34-8-16,-8-28-17 0,8 17-20 0,0 11-8 15,-4-26-12-15,4 26-13 0,0 0-7 16,0 0-10-16,0-40-6 0,0 40-8 0,0 0-2 15,4-15-1-15,-4 15-5 0,20-5 0 16,-20 5-5-16,28-4-2 0,-28 4-2 16,54 5-1-16,-18 2 0 0,10 3-2 0,7 0-6 15,9 7-3-15,10 7 3 0,2-3-2 16,-1 5 0-16,2 2-3 0,-6 2-1 0,0 2 1 16,-13 0-2-16,5 5-1 0,-18-2 2 15,-9 2-2-15,-3 0 2 0,-14 0 7 16,-7 3 13-16,-10-3 12 0,-5 9 4 0,-7-3 3 15,-6 6 0-15,-9 1-1 0,-11 4-8 16,-9 0 1-16,-2-7-3 0,1-5-5 16,-4-2-2-16,-8-3 0 0,10-9-13 0,-16 1-23 15,5-9-25-15,-1-4-24 0,-7-12-44 0,12 1-42 16,-10-14-42-16,-10-11-135 0,7-13-225 16,13-16-377-16,9-10-603 0</inkml:trace>
  <inkml:trace contextRef="#ctx0" brushRef="#br0" timeOffset="44536.9968">24324 3072 4321 0,'0'0'-184'0,"-31"-13"24"15,31 13 14-15,0 0 27 0,0 0 24 0,-26-17 19 16,26 17 22-16,0 0 22 0,-20-12 1 16,20 12 13-16,0 0-5 0,0 0 12 0,-21-15-2 15,21 15-3-15,0 0 6 0,0 0 1 16,0 0 5-16,0 0 8 0,-21-12 10 15,21 12-3-15,0 0 12 0,0 0 0 16,0 0 6-16,-20-14 15 0,20 14-7 0,0 0 10 16,0 0 2-16,0 0-8 0,-17-18-6 15,17 18 4-15,0 0-1 0,0 0 15 16,-20-12-12-16,20 12 1 0,0 0 9 0,0 0-10 16,-25-15-10-16,25 15-3 0,0 0 2 15,0 0-8-15,-25-10-8 0,25 10 2 0,0 0 5 16,-32-8-14-16,32 8 10 0,-32-7 4 15,32 7-16-15,-32-3 4 0,32 3-2 0,-35-4-4 16,35 4 9-16,-40-1 0 0,40 1-3 16,-37 0 4-16,37 0-10 0,-45 5-4 15,45-5 11-15,-48 3-7 0,28 0-4 0,20-3 2 16,-51 9 1-16,26-2 0 0,0-1 3 16,-7-1-5-16,4 5 3 0,4-1-5 0,-6 4-1 15,0-1 0-15,0 4 1 0,5-1 7 16,-7 1 2-16,2 3-1 0,2-3 16 15,-4 1-15-15,14 1-1 0,-8-2-6 16,1 2 12-16,7 0-9 0,-7 4-1 0,3-3 11 16,4-1-9-16,-4 0 1 0,0 6 8 15,6-1-13-15,-6 1 4 0,0-5-11 0,4 1 4 16,1 0 0-16,-5 5-2 0,-1-3 10 16,3 1 1-16,0 4-1 0,1 2-7 15,-4 1 9-15,-1 1-4 0,8 1-3 16,-4 4-3-16,-2-1 4 0,5 4 4 0,-5 4 7 15,4-2-12-15,1-1-2 0,0-3 7 16,4 3-7-16,-5-4-1 0,1 2 1 0,4-5 4 16,-2-1 6-16,4-8-8 0,-4 1-3 15,4 4 4-15,-3-6-2 0,3-1 12 0,2 2-9 16,-4 1-6-16,-1-2 4 0,1 4-1 16,3-3-1-16,0 3 5 0,-7 4 10 0,2 0-14 15,-3 5 2-15,3 1-9 0,-4 10 10 16,-4 3-5-16,0-2-1 0,-3 9-2 15,8 1 6-15,-5 6 3 0,-2 5 10 0,3-6-16 16,0-4 9-16,2 0-9 0,5-2 6 16,-7 0-9-16,5-4 6 0,1-5 3 0,-1 2-3 15,0-13-2-15,-1 4 10 0,4-8-9 16,1 1 10-16,5-3-6 0,-6-7-3 16,-1 1-6-16,4 2 8 0,2-5-2 0,-4 3 4 15,-1-3-7-15,8 0 10 0,-6-5-6 16,-3 3-4-16,15-20 11 0,-20 36-2 15,10-18-6-15,10-18-3 0,-20 33 5 0,8-13-1 16,-5-5-1-16,4 7 11 0,1-3-11 16,-11 1 2-16,3 6-9 0,-4 1 7 0,-1 0 0 15,4 3 2-15,-11 5 4 0,2 4-10 16,0 3-3-16,-4 0 12 0,4 0-7 0,0 3 2 16,1 2 4-16,4-2-8 0,-1 2 4 15,-3-1 0-15,7-3 13 0,-1 4-18 0,1-7 5 16,2-4-8-16,5 1 7 0,-3 0 2 15,6 1-1-15,0-1-7 16,-3-1 8-16,5 4 2 0,0-4-3 0,0 8 3 0,-2-5-6 16,7 3 10-16,-3 1-7 0,-2 0 0 15,0-1-7-15,-3 3 12 0,3-3 4 0,-2-2-9 16,5 0 10-16,-3-1-13 16,0-1 0-16,2-2-2 0,-4-1 2 0,7-5 11 15,-5-1-10-15,5-3 4 0,-5-2 1 0,5 4 3 16,1-4-1-16,4-24-1 0,-10 37-8 15,9-19 5-15,1-18-2 0,-4 37 7 0,4-37-6 16,-5 32 3-16,5-32 5 0,0 35-16 16,0-35 3-16,9 29 2 0,-9-29 6 15,0 27-15-15,0-27 9 0,1 25 0 0,-1-25 4 16,7 30 4-16,-7-30-2 0,3 26-8 16,-3-26 16-16,6 27-12 0,-6-27 8 0,3 28 6 15,-3-28-9-15,10 28 9 0,-10-28 2 16,8 36-3-16,2-18-1 0,-5 7-3 15,7-3 7-15,-5 3-6 0,8 2-3 0,-2-3-2 16,6 6 4-16,-4-3 1 0,0 4-5 16,1-7 2-16,-2 1-2 0,3-1 2 0,-6 2 9 15,-1-5 1-15,4 4-13 0,-4-5 2 16,-2 3 2-16,4 1 9 0,3 1-10 16,0 4 1-16,0-1-4 0,3 4-3 0,-1-2 10 15,3 2-3-15,0-1-10 0,4-1 6 16,-3-2 0-16,-1 2 0 0,6-1-8 15,-10-6 8-15,1-1-1 0,0-2 3 0,-4 1 14 16,0-6 5-16,-2 3 13 0,-11-18 10 16,18 27-5-16,-10-10-3 0,-8-17-3 15,14 30-4-15,-11-15-5 0,-3-15-3 0,15 34-2 16,-12-14-3-16,-3-20-7 0,19 39 3 16,-11-18-3-16,1 2-5 0,1-2 3 0,1 0-3 15,-2 1 3-15,4-1-5 0,-5 2 1 16,2-5 0-16,0 3-2 0,-10-21 2 15,16 33-5-15,-8-10 4 0,2-5-4 0,-10-18 3 16,18 36-2-16,-11-14-2 0,3 0 2 16,2-2-4-16,-4 3-2 0,4 1 0 15,3 2-3-15,-5-5 4 0,5 5-2 0,2-5 0 16,-2-1 4-16,-4 2 0 0,5 0 1 0,0-1-2 16,-2 2-2-16,2-2 2 0,-2 1 0 15,2 8 1-15,0-3-2 0,2 2 7 16,0 4-5-16,-1 2 2 0,1-1-1 0,4 1-1 15,3 7-1-15,-3 0 1 0,10-4-1 16,-5 1 2-16,4-2-1 0,-9-3-2 16,5-6 2-16,-7 2-2 0,5-4 3 0,-8-5 2 15,0 0 1-15,-6-3 7 0,3 2 4 16,-3-5 4-16,-11-15-4 0,20 27-4 0,-20-27 3 16,17 28-4-16,-9-12 2 0,-8-16-5 15,16 31 0-15,-16-31 0 0,11 28-2 0,-2-10 3 16,-9-18-2-16,8 30-1 0,-8-30-2 15,10 29 3-15,-10-29-3 0,7 24 1 16,-7-24 0-16,10 28-1 0,-10-28 2 0,6 25-4 16,-6-25 0-16,9 30 4 0,-9-30-3 15,6 31 1-15,3-12 0 16,-9-19-2-16,7 39 0 0,4-17 0 0,-4 0-2 0,1-2 12 16,1 3-7-16,2 1-4 0,3 3 0 15,-3-7 0-15,6 5 2 0,-3-1-2 0,4 1 3 16,-6-5 5-16,4 3-9 0,-2-2-2 15,3 0 2-15,1-1 1 0,-5-4 1 16,1 2-2-16,-14-18 2 0,25 27 0 0,-15-15-2 16,-10-12 0-16,17 21 8 0,-17-21-3 15,18 23-6-15,-18-23 2 0,23 21 0 0,-14-9 1 16,-9-12 0-16,23 18-5 0,-13-6 0 16,-10-12 7-16,29 20-1 0,-11-8 0 0,-18-12-1 15,33 22-1-15,-11-10 0 0,-22-12-2 16,32 15 7-16,-15-6-7 0,-17-9 1 15,33 16 3-15,-18-8 0 0,5 3 1 16,-1-2-5-16,7 3 1 0,-4-3 2 0,3 0 1 16,-1 3-4-16,4-5-9 0,2 1-1 15,2 1-4-15,-3-1-3 0,7-5 1 0,-2 2 1 16,3-1 2-16,-1 3 0 0,5-4 2 16,-3-3-1-16,0 0 5 0,1-3 1 0,-2 3 2 15,1-4-2-15,1-3 2 0,1 6-1 16,3-11 6-16,1 9-1 0,-6-10-2 0,6-1 4 15,-4 2-3-15,2-3 3 0,-5 0-5 16,3-3 0-16,0-2-1 0,7-4 3 0,-2-3-4 16,-2-3-5-16,1-2 8 0,4-2-9 15,1-7-2-15,-4 5-5 0,-5-6 6 16,-3 7-4-16,0-5 9 0,-4-7-2 0,-1 5 7 16,-2-5 2-16,-6 5 3 0,4-5 4 15,-10-2 0-15,4 4-3 0,-5-2 1 16,5 0 3-16,-6 0-2 0,8 0-11 0,-4 0 2 15,2 0-8-15,1 0 0 0,2-2 0 16,0 0 5-16,4-1 1 0,-1-2 6 16,-3 2 0-16,4 2 6 0,-6-6 11 0,14-5-16 15,-9 0-1-15,-1 5 8 0,5-3-3 16,1 0 6-16,-1-3 0 0,-2 1-3 0,2 0-2 16,-4-2-2-16,1 2 1 0,3-7-2 15,-6 6-1-15,1-5 3 0,-2-1 1 16,4-3 4-16,-9 0 6 0,-4-1 10 0,5-3-1 15,-8-3 1-15,2-3-1 0,-7-4-2 16,1-4 9-16,-1-5 2 0,-5-1 3 0,2-2-1 16,4 2-3-16,-4-2-9 0,8 6 0 15,12-27-13-15,5 7-17 0,11 2-8 16,-6 2-7-16,11 2 3 0,-7 6 3 0,4 0-6 16,-9 18 5-16,-2 5 4 0,-7 3 0 15,3 0 1-15,-3 1 4 0,0-3 3 16,2 6-4-16,-5-4 6 0,0 12 1 0,-4 5 3 15,2-3 0-15,-1 6 6 0,-3 1-4 16,6 1 0-16,1 5-1 0,-2-1-1 0,5-2 0 16,-4 2 0-16,6-2-1 0,-4-2 4 15,1-8 1-15,-3 6 20 0,1-2 3 0,-6-9 5 16,3 7-2-16,-7-5 3 0,6-3-3 16,-6-2 2-16,-1 0 2 0,-2 4-4 15,5-6 0-15,-8 1-5 0,3 3 2 16,-4-3 1-16,-1 4 5 0,-1-2 2 0,-4-1-1 15,0-2 2-15,0 4-2 0,-4 0-4 0,-1 1-2 16,2 7-5-16,0 2-2 0,1 6-2 16,-1 1-2-16,-2 4 0 0,-2-2-4 15,4 0-2-15,-6 7-1 0,6 4-2 0,1 3-1 16,-6-1-1-16,4 3 1 0,-1-3-3 16,2 5-1-16,-2 2 1 0,2 0-4 0,3 3-6 15,0 21-4-15,-5-38 0 0,1 20 0 16,-1 0 1-16,5 18-2 0,-3-37-2 15,0 12 0-15,-1 3 0 0,-1 4-1 0,-1-3-3 16,4-2 0-16,-6-1-5 0,1-1-3 16,-3-2 4-16,1 0-3 0,-6 1 7 15,-1-7-7-15,-9 2 10 0,1-1 0 0,-9-1-2 16,-1 1 4-16,-6 0 4 0,7-2 6 16,-2-1 4-16,-1 5 4 0,6 5 0 0,4-4 0 15,-3 6 1-15,1 1-3 0,-1 1-1 16,1-3-1-16,4 4 2 0,3-1 0 0,-8-1-4 15,1 1-1-15,6 4-3 0,-8 1-15 16,3-4-7-16,-8 2-19 0,-2 3-10 0,-5-2-25 16,-13 1-5-16,-5-1-20 0,-24-2-11 15,-3-1-11-15,-40-10-19 0,-5 3-18 16,-19-3-33-16,-7-11-129 0,-3 5-526 0,-3-6-115 16</inkml:trace>
  <inkml:trace contextRef="#ctx0" brushRef="#br0" timeOffset="64244.7455">24887 4555 1549 0,'0'0'250'15,"0"0"-102"-15,0 0-46 0,0 0-4 0,0 0-7 16,0 0-38-16,0 0-1 0,0 0-20 15,0 0-1-15,0 0-6 0,0 0-3 0,0 0 2 16,0 0-5-16,0 0-13 0,0 0 12 16,0 0-6-16,0 0-3 0,0 0-12 15,0 0 9-15,0 0-33 0,0 0 0 0,35 15-23 16,-35-15-25-16,0 0-32 0,0 0-21 16,12 15 7-16,-12-15 11 0,0 0 33 0,0 0 38 15,0 0 39-15,0 0 47 0,0 0 14 16,0 0 21-16,0 0-6 0,0 0 12 0,0 0-10 15,0 0-9-15,0 0 3 16,0 0-9-16,0 0 14 0,0 0-5 0,-69 0-19 16,69 0 4-16,0 0-3 0,0 0-4 15,0 0-12-15,0 0-13 0,0 0-4 16,0 0 1-16,0 0-7 0,0 0-4 0,0 0 2 16,0 0 0-16,0 0-2 0,0 0-1 15,0 0 0-15,0 0-7 0,0 0 7 0,0 0-2 16,0 0 0-16,0 0 2 0,0 0-2 15,0 0-6-15,0 0-2 0,0 0 3 0,0 0-6 16,0 0 1-16,0 0 2 0,0 0 7 16,0 0-7-16,0 0-5 0,0 0 10 0,0 0-10 15,0 0 0-15,0 0 10 0,0 0-5 16,0 0 5-16,0 0-7 0,0 0-6 16,0 0 13-16,0 0 13 0,0 0-26 15,0 0 8-15,0 0-2 0,98-11 2 0,-98 11-3 16,0 0 8-16,0 0-5 0,0 0 10 15,16-13-10-15,-16 13 13 0,0 0 7 16,0 0-3-16,0 0 3 0,9-26 0 0,-9 26 4 16,0 0-7-16,0 0 2 0,0 0 13 15,0 0-21-15,0 0 6 0,-5-33-5 0,5 33 2 16,0 0-14-16,0 0 14 0,0 0 2 16,0 0-16-16,0 0 7 0,0 0 4 15,0 0-6-15,0 0 6 0,0 0 1 0,0 0 6 16,0 0 0-16,0-31 27 0,0 31-17 15,0 0 9-15,0 0 6 0,0 0-4 0,0 0-4 16,0 0-12-16,0 0 0 0,0 0 5 16,0 0-1-16,0 0-21 0,0 0 14 15,0 0-10-15,0 0-6 0,0 0-2 16,0 0 4-16,0 0-2 0,0 0-4 0,0 0 10 16,0 0-4-16,0 0-4 0,0 0 3 15,0 0-7-15,0 0 0 0,0 0 2 0,0 0 0 16,0 0-3-16,0 0-3 0,0 0-10 15,0 0 0-15,0 0 2 0,0 0-4 16,0 0-7-16,0 0-3 0,0 0 5 0,0 0-6 16,0 0 6-16,0 0-3 0,0 0 7 15,0 0 2-15,0 0 11 0,0 0 12 16,-25-11 7-16,25 11 34 0,0 0-16 0,0 0 4 16,0 0 8-16,0 0 2 0,0 0-13 15,0 0 1-15,0 0-11 0,0 0 9 0,0 0-8 16,0 0-6-16,0 0 2 0,0 0-10 15,0 0 4-15,0 0-7 0,0 0 11 16,0 0-15-16,0 0 3 0,0 0-3 0,0 0 0 16,0 0 5-16,0 0-14 0,0 0 7 15,51-10 4-15,-51 10-4 0,0 0 3 16,27-12-3-16,-27 12 2 0,0 0 9 0,22-9-16 16,-22 9 1-16,0 0-1 0,0 0-12 15,23-16 9-15,-23 16-18 0,0 0-4 0,0 0-1 16,29-8-5-16,-29 8 12 0,0 0 3 15,0 0-5-15,0 0 10 0,20-11 6 16,-20 11-10-16,0 0 3 0,0 0-5 0,0 0 18 16,0 0 0-16,0 0 2 0,0 0-4 15,0 0 6-15,22-12-4 0,-22 12-3 0,0 0 3 16,0 0 0-16,0 0-2 0,0 0 4 16,0 0-4-16,0 0 1 0,0 0-7 15,0 0 12-15,0 0-19 0,0 0 8 0,0 0 7 16,0 0-4-16,0 0 3 0,18-18-9 15,-18 18 7-15,0 0 14 0,0 0-7 0,0 0 4 16,0 0 4-16,0 0-8 0,0 0 5 16,0 0-3-16,0 0-7 0,0 0 5 15,0 0-6-15,-32-44 4 0,32 44 6 16,0 0-4-16,0 0 0 0,0 0-10 0,-20-18 14 16,20 18-4-16,0 0-4 0,0 0 1 15,0 0 16-15,-22-12-2 0,22 12-9 0,0 0 15 16,0 0-11-16,0 0-2 0,0 0-2 15,-31-10-2-15,31 10 11 0,0 0-11 16,0 0 21-16,0 0-19 0,-52 19 0 0,52-19-2 16,-22 9 2-16,22-9-8 0,-25 12 14 15,25-12-12-15,-24 11 8 0,24-11-4 16,-25 11 0-16,25-11 2 0,-20 10-4 16,20-10 0-16,-23 9 8 0,23-9-6 0,0 0 6 15,-29 12-6-15,29-12 2 0,0 0 1 0,-18 9-8 16,18-9 5-16,0 0 0 0,-22 15 7 15,22-15-9-15,-18 16 10 0,18-16-4 16,-14 20-8-16,14-20 6 0,-11 20-4 0,11-20 12 16,-14 25 0-16,14-25-14 0,-15 24 16 15,15-24-12-15,-11 32 0 0,11-32 15 16,-5 27-11-16,5-27-2 0,-12 28-4 0,12-28 12 16,-8 23 0-16,8-23-6 0,-9 32 8 15,9-32-6-15,-5 25 2 0,5-25 6 16,-8 26 5-16,8-26 1 0,-4 27 5 0,4-27-9 15,-5 27 5-15,5-27-10 0,-6 28 3 16,6-28 3-16,-4 33-6 0,4-33 4 0,-3 31 2 16,3-31-8-16,3 31 13 15,-3-31-16-15,0 37 9 0,0-37 10 0,12 34-3 0,0-16-17 16,-4 1 11-16,6 0-12 0,-14-19 1 16,23 24 8-16,-3-12-11 0,0-2-2 15,-1-1 1-15,-19-9-8 0,46 8 16 16,-19-8-11-16,-27 0 6 0,54-2 0 0,-23-4-8 15,1-1 13-15,-2-1-27 0,7-2-21 0,0 1-31 16,8-3-46-16,-6 0-146 0,4-4-523 16,1 3 263-16</inkml:trace>
  <inkml:trace contextRef="#ctx0" brushRef="#br0" timeOffset="64892.7372">25287 4663 3372 0,'0'0'-73'16,"-27"3"10"-16,27-3 5 0,-25 5 10 16,25-5 8-16,-35 15 3 0,18-5 9 0,17-10 10 15,-31 20 16-15,14-8 12 0,17-12 3 16,-29 27 12-16,16-15-5 0,-2 3 5 15,15-15-3-15,-17 35-7 0,12-17 12 0,5-18-13 16,-8 34-4-16,8-34-1 0,0 40-4 16,0-40 9-16,10 37-6 0,-10-37 8 0,15 34-6 15,-7-15 8-15,7-5-4 0,-1 2 0 16,6 0 7-16,2-1 0 0,4-1-3 16,4-1-7-16,6-1 5 0,-3-2-2 15,7 3-10-15,-10-7 5 0,5 0 7 0,-8 0 1 16,2-3 19-16,-1 0 11 0,-28-3 23 15,42-3 13-15,-42 3-18 0,40-9 8 0,-20-1 8 16,3 2-17-16,-6-9 9 0,-17 17-3 16,25-37-5-16,-15 17 1 0,-3-2 1 15,-2-6-8-15,-5 1-4 0,0 27-10 0,-13-59 2 16,1 25-10-16,-1 1-10 0,1 2 0 16,-8-4 6-16,0 5-2 0,3 3-6 0,-3-3-3 15,0 3 1-15,-5 6-13 0,5 0 6 16,3 1-8-16,0 5 1 0,17 15-1 0,-28-24-8 15,28 24-5-15,-29-9-28 0,29 9-16 16,-30 0-11-16,30 0-14 0,0 0-17 16,-33 21-5-16,24-9-40 0,4 0-59 15,5-12-228-15,0 0-361 0,0 28 251 0</inkml:trace>
  <inkml:trace contextRef="#ctx0" brushRef="#br0" timeOffset="66066.6997">25924 4671 3452 0,'0'0'-46'16,"0"0"12"-16,29 13-5 0,-29-13 5 16,0 0 8-16,0 0 5 0,0 0 5 15,12 26 25-15,-12-26 19 0,0 0 16 0,1 23-9 16,-1-23 1-16,0 0-5 0,-1 34-11 16,1-34 7-16,0 0-6 0,-9 50 8 0,6-32-12 15,3-18 2-15,-5 47 15 0,-5-23-22 16,5 1 18-16,-7 2 7 0,7 7-13 0,-7 3 3 15,2 0 3-15,2 4-6 0,-4 1-10 16,6 5 1-16,-6-1 1 0,8 1 5 0,3 1-9 16,1 2-2-16,-5-4-1 0,1-1 7 15,4 2-1-15,0-9 2 0,4-5 0 16,-8-1 11-16,4-4 7 0,4-1 0 0,-4-27 19 16,0 42 2-16,0-20 5 15,0-22-8-15,0 31 9 0,0-31-3 0,0 31 5 0,0-31-14 16,0 0-3-16,5 24-7 0,-5-24-3 15,0 0-6-15,0 0-1 0,0 0-8 16,0 0 15-16,0 0 3 0,0 0-10 0,0 0 1 16,18-81-9-16,-13 57-2 0,4-3-2 15,-6-1-2-15,2-4 1 0,-2 0-3 16,2-5 0-16,-1 2-5 0,-3 2 0 0,8-8 3 16,-9 8-4-16,5-1-1 0,-5 2 2 15,3 2-4-15,0-2 5 0,2 4-4 16,-1-4-3-16,-4 5 8 0,1-1-6 0,3-1 3 15,-4 29-1-15,3-51-3 0,4 26 4 16,-7 25 1-16,3-50-2 0,-3 26 1 0,0 24 1 16,2-50-8-16,-2 26 2 0,3-1 4 15,-3 25-3-15,4-50 1 0,1 26-3 16,-5 24-3-16,1-50 1 0,-1 26 3 0,4-2-3 16,-4 26-4-16,8-51 3 0,-5 23-2 15,-1 4 1-15,5 0 3 0,-7 24-4 0,10-47 0 16,-4 21-1-16,-1 6 5 0,-5 20-3 15,15-40-5-15,-6 18 6 0,-1 2-5 16,-8 20 2-16,17-36-1 0,-12 21 5 0,-5 15-4 16,17-30 0-16,-17 30 3 0,15-25-4 15,-15 25 5-15,16-25-5 0,-16 25 3 0,12-22 2 16,-12 22-1-16,12-18-1 0,-12 18-7 16,0 0 4-16,25-17-7 0,-25 17-1 15,20-12-3-15,-20 12-1 0,0 0-2 0,37-3 0 16,-37 3 3-16,32 0-4 0,-32 0 4 15,0 0 2-15,46 8 6 0,-46-8-3 0,32 7 0 16,-32-7 4-16,30 8-3 0,-30-8 3 16,30 12-1-16,-30-12-3 0,27 15-2 15,-15-5 2-15,-12-10 7 0,27 18-2 0,-27-18-5 16,21 19 1-16,-11-6 2 0,-10-13 0 16,21 21 1-16,-21-21 1 0,18 18-4 15,-18-18 5-15,17 18 2 0,-17-18 1 0,13 20-4 16,-13-20 1-16,12 17-3 0,-12-17 4 15,0 0-8-15,5 34 11 0,-5-34-6 0,0 25 8 16,0-25 0-16,0 27-3 0,0-27 0 16,-5 32 11-16,5-32-15 0,-9 30 2 0,9-30 4 15,-8 35-2-15,0-20 2 0,8-15 5 16,-9 27-7-16,9-27 1 0,-15 31-1 16,15-31 4-16,-15 28-7 0,15-28 4 0,-17 22-2 15,17-22 7-15,-13 18 5 0,13-18-2 16,-17 21 14-16,17-21 2 0,-20 18 0 0,20-18 3 15,-25 23 5-15,17-11 3 0,8-12 11 16,-35 19-1-16,16-7-5 0,3-1 2 16,16-11 0-16,-36 16 2 0,16-4-3 0,-1-5-3 15,-8 0-6-15,1-2-2 0,-2-1 1 16,-2-1-7-16,-2-3-5 0,-1 0-16 16,35 0-38-16,-68-7-44 0,38 2-37 0,1-2-63 15,4-4-126-15,8-3-601 0,4-1-462 16</inkml:trace>
  <inkml:trace contextRef="#ctx0" brushRef="#br0" timeOffset="66780.6691">27099 3904 4278 0,'-20'-27'-125'0,"20"27"5"0,0 0 15 0,-9-23 13 0,9 23 6 16,0 0-3-16,-15-27 10 0,15 27 30 15,0 0 19-15,-10-27 27 0,10 27 16 0,-8-21 20 16,8 21-10-16,-12-26 6 0,12 26 26 16,0 0-21-16,-10-27 11 0,10 27-3 15,0 0 1-15,-8-25-8 0,8 25-8 0,0 0-3 16,0 0 5-16,-5-24-12 0,5 24-6 15,0 0-7-15,0 0 14 0,0 0-1 16,0 0-12-16,0 0 4 0,0 0 8 0,0 0 3 16,0 0 3-16,0 0-21 0,0 0 14 15,-9 75 2-15,9-75-1 0,-3 57 15 0,1-21 6 16,-1 8-14-16,-2 2 18 0,-2 4-23 16,6 7 13-16,-8 3-3 0,4 2 12 15,-3-5 4-15,-1 6 9 0,8-1-6 0,-3-3 7 16,-1 1-9-16,2-2-3 0,0-5-2 15,3-3-8-15,-2 2-5 0,2-2 6 0,0-5-12 16,0 2 2-16,0-8 1 0,0 0-5 16,0-6-34-16,0 1-9 0,0-3-28 0,2-4-36 15,-2-27-18-15,3 51-47 0,-3-51-111 16,-3 35-600-16,3-20-176 0</inkml:trace>
  <inkml:trace contextRef="#ctx0" brushRef="#br0" timeOffset="67252.3752">27401 4810 3823 0,'0'0'-121'15,"0"0"28"-15,0 0 47 0,0 0 39 16,0 0 39-16,0 0 41 0,0 0 40 15,17-14 9-15,-17 14-5 0,0 0 0 0,0 0-22 16,0 0-7-16,0 0-12 0,22-19-10 16,-22 19-13-16,0 0 1 0,22-19-7 15,-22 19 0-15,18-15-3 0,-18 15-5 0,25-20 0 16,-25 20 0-16,24-17 5 0,-24 17 5 16,20-25-8-16,-7 13-3 0,-13 12-5 0,20-25-1 15,-5 10-5-15,-15 15-3 0,22-32-5 16,-17 17-4-16,-5 15-4 0,15-27-1 0,-15 27-7 15,8-27 3-15,-8 27-8 16,0 0 0-16,0-32-2 0,0 32-3 0,0 0 1 16,-23-21 2-16,23 21-5 0,-34 0 4 15,34 0-1-15,-48 15 3 0,15-3-2 0,-1 6 7 16,-6 5 5-16,1 4 2 0,-4 4 1 0,4 0 11 16,-1 6-5-16,4 0 1 0,4 3 1 15,10-1-3-15,2 2-2 0,8 2 3 16,9-3-3-16,6 3 2 0,14 5-1 0,6 2 12 15,23 2 0-15,7-1-4 0,32 7-5 16,11 0-38-16,6-5-52 0,12-6-66 16,-1-8-162-16,4-14-634 0,-6-16-685 0</inkml:trace>
  <inkml:trace contextRef="#ctx0" brushRef="#br0" timeOffset="68600.1382">30115 4332 4422 0,'0'0'-209'15,"0"0"-29"-15,0 0-597 0,0 0-1 16</inkml:trace>
  <inkml:trace contextRef="#ctx0" brushRef="#br0" timeOffset="69259.7292">30115 4280 3648 0,'13'-27'-120'0,"-13"27"5"15,0 0 8-15,0 0 13 0,0 0 12 0,0 0 0 16,0 0-2-16,0 0 16 0,0 0 17 15,0 0 5-15,0 0 24 0,0 0 22 0,-8-36 2 16,8 36-4-16,0 0 4 16,0 0 1-16,0 0-3 0,0 0 0 0,0 0 0 15,0 0-5-15,0 0 5 16,0 0-12-16,0 0 10 0,0 0-23 0,0 0-1 0,0 0-11 16,0 0-14-16,0 0-11 0,0 114-4 15,3-90-11-15,-3 0 10 0,2 2-4 0,-2-26 15 16,6 45 12-16,-1-24 20 0,-5-21 21 15,6 36 27-15,-3-20-1 0,-3-16 18 16,10 29-18-16,-10-29 0 0,2 27 9 0,-2-27 4 16,0 0 14-16,0 29 18 0,0-29 32 15,0 0 7-15,0 0-3 0,6 28-9 0,-6-28-6 16,0 0-18-16,0 0 9 0,0 0-24 16,0 0-6-16,0 0-5 0,0 0-19 15,0 0 8-15,0 0 18 0,0 0-16 0,0 0 24 16,0 0-8-16,0 0 13 0,0 0-13 15,0 0 2-15,0 0-6 0,0 0 5 16,0 0 9-16,0 0 1 0,-48-66-5 0,48 66 20 16,-7-30-12-16,2 10-14 0,5 20-2 15,-8-37 1-15,4 14-16 0,4 23 7 16,-1-54-3-16,-4 27-16 0,5 0 0 0,0-6-2 16,0 1-1-16,0 1 1 0,0-4-9 15,5 2 0-15,-4-3 8 0,3 1-9 16,4 2 4-16,-3 2-4 0,7 0-7 0,-4 4 2 15,4 2-4-15,3-4 4 0,-2 8-11 16,-1 0 7-16,5-1-17 0,-1 4 12 0,5 0 1 16,-5 1 8-16,-16 17 3 0,25-30-13 15,-13 21 5-15,-12 9-2 0,23-25-2 0,-23 25 12 16,17-20 1-16,-17 20-10 0,22-24 3 16,-22 24 3-16,18-18 6 0,-18 18-1 15,14-15-16-15,-14 15 2 0,0 0 3 0,16-17-1 16,-16 17 5-16,0 0-14 0,0 0 11 15,21-16 2-15,-21 16-12 0,0 0-9 0,0 0-18 16,23-8-25-16,-23 8-28 0,0 0-30 16,27 9-68-16,-27-9-221 0,20 8-390 15,-20-8 196-15</inkml:trace>
  <inkml:trace contextRef="#ctx0" brushRef="#br0" timeOffset="70046.2387">30672 4107 3457 0,'0'0'-56'0,"0"0"2"15,-14-20 22-15,14 20-5 0,0 0 9 0,0 0-5 16,0 0-1-16,0 0 3 0,-15-18-3 16,15 18 11-16,0 0 6 0,0 0 2 15,0 0 7-15,0 0-4 0,0 0 12 0,0 0-5 16,-33 42 7-16,33-42-4 0,-17 28 17 16,9-11 7-16,8-17 1 0,-19 38-1 15,14-15-2-15,2-2 4 0,-2 6 17 16,5-27-27-16,0 50 7 0,8-23-4 0,-3-2-3 15,7-4-5-15,5 4-4 0,0-4 4 16,-1-2 3-16,6-1 9 0,0-2 15 0,-5-5-4 16,3 2 28-16,-20-13 37 0,33 12-15 15,-13-7 6-15,-20-5-3 0,0 0 4 0,52-17 1 16,-35 4 2-16,-1-2-2 0,5-3 1 16,-13-6-6-16,4 0-4 0,-11-7-10 15,-1-3-2-15,-5-10-19 0,-6 4 0 16,-10-11-13-16,-4 1 0 0,-5 0-5 0,3 5-11 15,-3 2 4-15,-1 2-1 0,5 8-8 16,1 6 1-16,-1-2-9 0,6 4-3 0,3 5-16 16,0 4-8-16,0 0-7 0,17 16-22 15,-28-13-9-15,28 13-10 0,0 0-30 16,0 0-16-16,-22 18-28 0,22-18-87 16,0 0-222-16,0 0-338 0,34 54 250 0</inkml:trace>
  <inkml:trace contextRef="#ctx0" brushRef="#br0" timeOffset="70431.0008">31170 3911 3439 0,'0'0'-74'0,"0"0"24"0,0 0 25 16,-57 33 15-16,57-33 17 0,-15 29-2 0,5-7 16 15,2-5 6-15,-2 9-2 0,2-5 14 16,-4 4 7-16,2 2-2 0,3-3 3 16,0 5 10-16,1-2-5 0,1 0 14 0,0 0-6 15,1 0 2-15,4-27 13 0,0 48 5 16,4-22 13-16,1-5 8 0,-5-21 3 0,16 46 2 15,-2-25-3-15,6-2-6 0,8 3-8 16,-3-1-13-16,11-6-4 0,2 4-12 0,-3-4-2 16,0-2-12-16,4-4 0 0,3 0-10 15,-2 0-13-15,-7-5-21 0,7-2-32 0,-8-2-38 16,3 0-23-16,2-6-26 0,-5 0-29 16,6-6-36-16,-6-6-107 0,-3-1-571 15,-8 0-158-15</inkml:trace>
  <inkml:trace contextRef="#ctx0" brushRef="#br0" timeOffset="70896.7172">31744 4154 3913 0,'0'0'-52'16,"-22"-15"22"-16,22 15 18 0,0 0 6 0,0 0 20 16,-18-16-14-16,18 16 2 0,0 0 1 0,0 0 7 15,0 0-4-15,0 0 2 0,0 0-1 16,0 0 3-16,0 0-2 0,0 0-5 0,0 0 20 15,0 0-21-15,0 0-8 0,0 0 23 16,0 0-20-16,0 0 3 0,0 0-21 16,0 0 13-16,0 0 1 0,0 0-3 0,68-6 2 15,-68 6 1-15,0 0-3 0,29-6 4 16,-29 6-5-16,0 0-3 0,0 0 0 0,20-15-5 16,-20 15-3-16,0 0 8 0,0 0-14 15,0 0 10-15,0 0 3 0,0 0-7 16,-57-27 12-16,57 27 7 0,-33 0 1 0,33 0 4 15,0 0 1-15,-64 18 1 0,44-9 0 16,-2 2 0-16,-1 9 4 0,-1-4 4 0,3 2-2 16,-1 6 3-16,-3 1-1 0,1-2 0 15,-1 4 10-15,9-3 27 0,-6 3 0 16,8-3-11-16,1 2 8 0,5-1-2 0,-1 2-11 16,6-2 2-16,3-25 3 0,0 45-10 15,3-20 2-15,6-3 1 0,-1 0-10 16,4 0-2-16,1-5-4 0,6 1 11 15,-3 2-11-15,3-8-3 0,6 0 1 0,2-6-8 16,3 1-13-16,10-4-29 0,-3-3-19 16,-1-3-23-16,10-4-29 0,2-1-36 0,-3-5-60 15,-6-3-148-15,16-5-387 0,-13-4 469 16</inkml:trace>
  <inkml:trace contextRef="#ctx0" brushRef="#br0" timeOffset="71626.2594">32301 4102 3130 0,'-10'-40'-40'16,"3"20"13"-16,7 20 4 0,-15-39 16 0,14 21 7 16,1 18 12-16,-15-37 6 0,10 21-1 0,5 16 16 15,-12-31 11-15,12 31-23 16,-10-27 8-16,10 27 0 0,0 0-10 0,-10-32 2 16,10 32-3-16,0 0-8 0,-9-20 19 15,9 20-19-15,0 0-1 0,0 0-5 0,0 0-4 16,0 0 7-16,0 0-2 0,0 0-8 15,0 0 10-15,0 0 7 0,0 0-10 0,0 0 1 16,0 0 4-16,-20 67 0 0,20-67-3 16,12 50 8-16,-7-19-10 0,7 2-8 0,3 2 4 15,-3-1-7-15,1-1 2 0,0 1 3 16,4-3 4-16,-2-1-4 0,-3-5 2 16,0-4 0-16,-4 1 14 0,0 0 12 0,-8-22 35 15,14 30 5-15,-14-30-6 0,10 29 6 16,-10-29-8-16,0 30-3 0,0-30 1 15,-14 27-1-15,14-27-20 16,-18 27 22-16,1-16-19 0,17-11-11 0,-30 21-1 0,17-11-1 16,13-10 1-16,-22 18 0 0,22-18-7 15,-25 14 0-15,25-14-11 0,-22 11-15 0,22-11 4 16,-17 12 3-16,17-12-12 16,0 0-7-16,0 0 7 0,0 0 10 0,0 0-8 0,0 0 1 15,0 0 4-15,0 0-5 0,0 0 4 16,35-84 1-16,-21 59 7 0,3-2 8 0,-1-3 10 15,6-2-5-15,-5-5 6 0,5-2 3 16,-2-4 13-16,3 0-17 0,-6 5 10 16,8-5-10-16,-5 7-2 0,0-2-2 0,2 5-8 15,-6 2 15-15,3 0-1 0,-2 3-13 16,-2 3 1-16,0 0 4 0,-2 5-9 0,0-2 4 16,-2 4-2-16,-11 18 7 0,20-38 7 15,-10 26-2-15,-10 12-11 0,16-27 4 16,-16 27-2-16,14-22 1 0,-14 22-9 15,8-17 4-15,-8 17-5 0,0 0 5 0,13-20-1 16,-13 20-8-16,0 0 3 0,0 0 7 16,0 0 2-16,0 0-9 0,0 0 5 15,0 0 8-15,0 0 12 0,0 0 2 0,0 0-10 16,0 0 6-16,0 0-1 0,17 62 2 16,-8-44-4-16,-1 4-2 0,2-2-4 15,-2 3 7-15,2 1-10 0,2 2 0 0,-4-2 13 16,1 0 4-16,-4 4 2 0,-2-4 3 15,1 1 0-15,1 0-3 0,-5-25-3 0,-5 51-3 16,1-28-18-16,-9-1-53 0,-4 8-74 16,-8-8-157-16,-7-7-636 0,-1-8-518 0</inkml:trace>
  <inkml:trace contextRef="#ctx0" brushRef="#br0" timeOffset="72390.7863">32142 2854 4309 0,'0'0'-153'16,"0"0"16"-16,0 0 21 0,0 0 22 16,0 0 5-16,0 0 19 0,0 0 23 0,-42 50 13 15,21-38 17-15,-3 1 15 0,-1-1 0 16,-2-4 8-16,-8 5-2 0,-3-4 11 15,8 1 17-15,-4 2 20 0,2-2-5 0,-1-4 1 16,-2 0 7-16,5-3 7 0,-5-3-7 16,4 3 10-16,31-3-6 0,-53-3-5 0,24-3-3 15,1 3-4-15,5-8-8 0,23 11-7 16,-42-17-9-16,22 1 1 0,6 0-11 0,1-2 6 16,1-1 6-16,12 19-15 0,-20-45-4 15,17 17 0-15,-1-1-2 0,4 29 4 16,-1-54 1-16,1 29-7 0,0 25 4 15,-4-47-12-15,4 47-13 0,-5-36-1 0,5 36-9 16,-3-31 6-16,3 31 2 0,-3-28-9 16,3 28 8-16,0 0-2 0,-10-31 0 0,10 31 3 15,0 0 11-15,-27-3-9 0,27 3 8 16,0 0-1-16,0 0 14 0,-47 39-4 16,39-24 0-16,8-15 1 0,-10 39-5 0,10-18 13 15,0-21 0-15,15 50-3 0,-7-26 1 16,12 4-5-16,-3-1 0 0,8-1-7 0,3-2 5 15,-2 0 9-15,9 3 13 0,0-10-31 16,0 1-15-16,0 1-8 0,0-4-30 16,2-6-23-16,0 0-33 0,0-6-61 0,-1-3-166 15,5-3-391-15,0-2 483 0</inkml:trace>
  <inkml:trace contextRef="#ctx0" brushRef="#br0" timeOffset="72692.5998">32698 2006 3162 0,'0'0'-27'15,"0"0"7"-15,0 0 3 0,0 0 12 16,0 0-5-16,0 0 10 0,0 0-13 0,0 0 11 16,-51 60 12-16,45-39 7 0,-3 8 1 0,3-5 9 15,1 3-18-15,-7 4 4 0,7 1-1 16,-3 4-8-16,-3 2 4 0,3-2-13 0,3-6-39 16,-7 7-5-16,7-5-34 0,-3-2-50 15,3-3-69-15,-7 2-433 0,2-7 118 16</inkml:trace>
  <inkml:trace contextRef="#ctx0" brushRef="#br0" timeOffset="73114.3387">32318 2696 2635 0,'0'0'3'0,"0"0"12"15,-27-12 42-15,27 12-2 0,0 0-2 0,0 0-21 16,0 0 3-16,0 0 2 0,0 0-8 16,34-54 2-16,-34 54-3 0,41-28-5 0,-17 15-3 15,3-2-8-15,4-1 1 0,-2 1 7 16,3 0-18-16,-11-2 13 0,8 2 5 0,-6 3-15 15,-1-3 14-15,0 3-4 0,-1 3-6 16,4 0 1-16,-25 9-8 0,36-20-9 16,-18 15 5-16,-18 5-10 0,28-13-8 0,-28 13 1 15,22-6-8-15,-22 6 14 0,0 0-2 16,0 0-7-16,0 0 4 0,0 0-2 16,35 19 0-16,-35-19 2 0,0 0-3 15,5 25 13-15,-5-25-2 0,0 0-6 0,5 30 6 16,-5-30-1-16,7 24-2 0,-7-24 8 15,22 27-11-15,-7-16-9 0,-15-11-7 0,28 24-12 16,-6-14-17-16,-9-1-2 0,6 0 7 16,-8-6 21-16,-11-3 5 0,0 0 45 15,39 12 6-15,-39-12 26 0,0 0 11 0,0 0 10 16,0 0 6-16,35-16 10 0,-35 16 10 16,0 0-6-16,0 0-4 0,2-35-19 0,-2 35 5 15,0 0-17-15,0-27-5 0,0 27-19 16,0 0-9-16,0 0-23 0,0 0-34 15,0 0-20-15,-5-39-33 0,5 39-27 0,0 0-52 16,0 0-158-16,5-8-304 0,-5 8 119 16</inkml:trace>
  <inkml:trace contextRef="#ctx0" brushRef="#br0" timeOffset="73318.2125">33516 1942 3048 0,'0'0'225'0,"-37"0"22"15,37 0 17-15,0 0-35 0,0 0-39 0,0 0-26 16,-37 22-24-16,37-22-17 0,-23 31-17 16,11-4-14-16,-5 6-29 0,4 9-84 0,-1 13-103 15,-4 0-259-15,5-2-499 0,4-9-295 16</inkml:trace>
  <inkml:trace contextRef="#ctx0" brushRef="#br0" timeOffset="80454.5891">24574 6952 1461 0,'0'0'419'0,"0"0"-194"0,0 0-75 16,0 0-18-16,0 0-42 0,0 0-29 15,0 0-25-15,0 0-7 0,0 0 0 16,0 0-8-16,0 0 1 0,0 0-4 0,0 0-4 16,0 0-3-16,0 0 9 0,0 0-1 15,0 0 6-15,0 0 2 0,0 0 11 16,0 0 3-16,0 0-2 0,0 0 0 0,0 0 0 16,0 0-21-16,0 0 12 0,-61-22-5 15,61 22-5-15,0 0-13 0,0 0 15 0,0 0-9 16,0 0-4-16,0 0 4 0,0 0-1 15,0 0-10-15,0 0 3 0,0 0 4 16,0 0 13-16,0 0-5 0,0 0 16 0,0 0 9 16,0 0-15-16,0 0 16 0,0 0 2 15,0 0 6-15,0 0-25 0,0 0-4 16,0 0 1-16,0 0-1 0,0 0-10 16,0 0 3-16,0 0 0 0,0 0-3 0,0 0 1 15,0 0 3-15,-12 25-5 0,12-25-9 16,0 0 8-16,-12 24-4 0,12-24 0 0,0 0 0 15,-13 36-8-15,13-36 6 0,-9 27-4 16,9-27 0-16,-8 31 4 0,8-31-10 16,-5 27-4-16,5-27 8 0,-10 28-6 0,10-28 0 15,-5 23 6-15,5-23 10 0,0 0-16 16,-8 27 4-16,8-27 1 0,0 0 12 0,0 0-11 16,-7 32 6-16,7-32 0 0,0 0-8 15,0 0 10-15,-5 25-2 0,5-25-2 0,0 0-4 16,0 0 20-16,0 0-12 0,0 0 1 15,-9 26 3-15,9-26 2 0,0 0 16 16,0 0-18-16,0 0 8 0,0 0 19 16,0 0-6-16,0 0 11 0,-36-7 20 0,36 7-19 15,0 0 4-15,0 0-3 0,0 0-9 16,0 0-12-16,-39-24 5 0,39 24-6 0,0 0-6 16,-6-30 8-16,6 30-6 0,0 0-13 15,-2-37 9-15,2 37-4 0,0-27-2 16,0 27 2-16,0 0 2 0,0-39 0 0,0 39-3 15,0 0 0-15,2-38-3 0,-2 38 10 16,6-24-12-16,-6 24 2 0,0 0 2 0,10-28-14 16,-10 28 9-16,14-19-3 0,-14 19 3 15,15-14-1-15,-15 14-10 0,18-17 6 16,-18 17 9-16,0 0-1 0,27-17-6 0,-27 17-11 16,17-13 6-16,-17 13 2 0,0 0 3 15,35-17-7-15,-35 17 7 0,18-7-13 0,-18 7 12 16,0 0-4-16,32-12 8 0,-32 12-10 15,0 0 17-15,28-13-11 0,-28 13-3 16,0 0 1-16,22-10-2 0,-22 10 15 16,0 0-10-16,30-6 0 0,-30 6-3 0,0 0-2 15,0 0 6-15,35-6 8 0,-35 6-13 16,24-2 4-16,-24 2-5 0,0 0-5 16,0 0-3-16,40 0-27 0,-40 0-9 0,0 0-13 15,0 0-28-15,45 2-23 0,-37-2-56 16,-8 0-150-16,17 3-446 0,-17-3 362 0</inkml:trace>
  <inkml:trace contextRef="#ctx0" brushRef="#br0" timeOffset="81054.7255">24922 7079 3390 0,'0'0'43'0,"0"0"-6"16,0 0 6-16,0 0-8 0,0 0-20 15,0 0-18-15,0 0-11 0,0 0 5 0,0 0 7 16,0 0-15-16,0 0 21 0,0 0 0 15,0 0-6-15,0 0 9 0,0 0 3 0,0 0 18 16,0 0-3-16,0 0 5 0,0 0 9 16,0 0-17-16,-48-5-5 0,48 5-3 0,0 0 2 15,0 0-2-15,0 0-6 0,0 0-4 16,-30 5 2-16,30-5-8 0,0 0 2 16,-14 21-4-16,14-21-8 0,0 0-8 15,-15 28 10-15,15-28 12 0,-10 20-12 0,10-20-3 16,0 0 5-16,-10 30 0 0,10-30 2 15,-5 22-2-15,5-22 4 0,0 0-4 16,0 0-5-16,10 44 9 0,-10-44-6 0,19 17 1 16,-19-17 5-16,25 11 0 0,-25-11-4 15,30 7-3-15,-30-7-2 0,35-5-1 0,-35 5 1 16,0 0 9-16,50-12 6 0,-35 4 6 16,-15 8 5-16,25-22 21 0,-25 22 7 15,29-25-8-15,-18 9 2 0,3 1-3 0,-14 15-10 16,20-28 3-16,-12 13-13 0,-8 15 8 15,24-24 9-15,-19 8-16 0,-5 16 5 0,13-25 23 16,-13 25-5-16,7-24-7 0,-7 24-8 16,8-25 15-16,-8 25-7 0,0 0-15 0,2-28-8 15,-2 28-1-15,0 0-34 0,0 0-14 16,0 0-29-16,-2-31-17 0,2 31-30 16,0 0-56-16,0 0-158 0,0 0-396 15,0 0 522-15</inkml:trace>
  <inkml:trace contextRef="#ctx0" brushRef="#br0" timeOffset="82422.7179">25576 6250 3020 0,'0'0'-2'0,"15"-26"9"0,-15 26 21 0,0 0-18 16,14-16 0-16,-14 16-10 0,0 0 10 16,0 0-10-16,22-8 7 0,-22 8 11 15,0 0-11-15,0 0-2 0,0 0 0 0,0 0-3 16,46 24 16-16,-46-24-1 0,19 20 7 15,-19-20 7-15,20 21-3 0,-8-7 5 16,-12-14-3-16,16 25 14 0,-16-25-8 0,15 30 11 16,-10-13-3-16,7 6 14 0,-12-23 6 15,14 38-4-15,-9-14-1 0,3 2-3 0,-1 2-11 16,-1 0 9-16,3-1-18 0,-4 4 7 16,6 4-20-16,3-3 17 0,-1 3-20 15,6-3-5-15,-3 3 3 0,3-4 12 0,4 0-21 16,1-4 1-16,-8-5-6 0,1-4-4 15,0 5-5-15,-2-10 10 0,-2 4 12 0,-13-17 17 16,20 25 12-16,-20-25 3 0,17 20-14 16,-17-20 8-16,17 7-12 0,-17-7-7 15,0 0-3-15,0 0 3 0,0 0 4 0,0 0-9 16,0 0-5-16,0 0-2 0,0 0 2 16,0 0 11-16,0 0-10 0,15-52 17 0,-15 52 2 15,0 0-4-15,0 0-3 0,-27-49 2 16,19 33-4-16,8 16-3 0,-17-28-5 15,17 28-1-15,-25-23-4 0,11 12 0 0,14 11 0 16,-26-21-5-16,26 21 3 0,-30-15-6 16,30 15-2-16,-41-12 5 0,41 12-3 15,-33-7 2-15,33 7-1 0,-35-6-1 16,35 6-1-16,-30-6 0 0,30 6-2 0,-32-3 1 16,32 3-2-16,0 0 5 0,-39 0-1 15,39 0-1-15,0 0-5 0,-35 7 4 0,35-7-4 16,-21 12 11-16,21-12-9 0,0 0 1 15,-17 20-5-15,17-20 7 0,0 0 5 0,-4 30-10 16,4-30-4-16,0 0 6 0,0 0-7 16,17 37-3-16,-17-37-5 0,14 20-2 15,-14-20 6-15,16 15 2 0,-16-15-7 0,19 15 6 16,-19-15-4-16,0 0 6 0,28 17-4 16,-28-17 1-16,19 6 7 0,-19-6-5 0,0 0-6 15,35 1-11-15,-35-1-16 0,0 0-17 16,42-7-18-16,-42 7-9 0,26-10 0 0,-12 3-8 15,-1-1-3-15,0-2 6 0,-13 10 11 16,31-21 10-16,-23 10 8 0,5 6 13 16,-13 5 14-16,0 0 4 0,29-31 11 0,-18 18-2 15,-11 13 6-15,17-20 3 0,-17 20-1 16,12-18 18-16,-12 18-8 0,13-19 4 16,-13 19 10-16,14-24 9 0,-14 24-5 0,13-23 18 15,-13 23-6-15,5-21 7 0,-5 21-8 16,0 0 0-16,13-26-6 0,-13 26-3 0,0 0-7 15,0 0 2-15,12-24-7 0,-12 24-4 16,0 0-4-16,0 0 4 0,0 0 6 16,0 0-10-16,0 0-5 0,0 0-2 0,0 0-8 15,0 0-8-15,0 0-8 0,0 0 5 16,0 0-1-16,0 0-9 0,12 54 1 16,-12-54-6-16,13 17 10 0,-4-8 3 15,-9-9-4-15,20 17 3 0,-20-17 12 0,16 12-3 16,-16-12 8-16,0 0 1 0,24 12 24 15,-24-12 6-15,0 0 0 0,28 6-4 0,-28-6 20 16,0 0-25-16,0 0 7 0,42-9-4 16,-42 9 10-16,23-12-4 0,-23 12-15 0,26-12-2 15,-26 12-7-15,30-23-10 0,-12 8-2 16,-1 2-1-16,0-7-6 0,-4-4-10 0,9-8-2 16,-7-5-10-16,1-10 11 0,1 2 9 15,2-7 6-15,-6-4 29 0,-1 5-15 16,-1-8 15-16,-1 0 5 0,2 2 1 0,-2 3 8 15,0 1-12-15,2 2 18 0,-7 9-9 16,2 2 7-16,1 0 9 0,-3 10-5 0,-2-1 4 16,2 3 2-16,-5 0 8 0,0 28 4 15,5-41-20-15,-5 41-2 0,0-30 6 16,0 30-16-16,0 0 5 0,0 0-6 16,0 0 3-16,0 0-1 0,0 0 0 0,0 0 16 15,0 0-1-15,0 0 1 0,-33 68 20 16,33-68 11-16,-5 53 4 0,-3-25 10 0,4 4 10 15,3 3-8-15,1 11 6 0,-4-2-5 16,4 2-14-16,4 2-6 0,-3 2-6 16,11 9-11-16,0-1-26 0,9-2-36 0,-1 3-35 15,4-8-22-15,6-4-10 0,2-4-17 16,-2-4-19-16,-3-7-10 0,-2-8-29 16,-12-9-114-16,4 0-502 0,-2-12 287 0</inkml:trace>
  <inkml:trace contextRef="#ctx0" brushRef="#br0" timeOffset="82612.5522">25874 6002 3774 0,'0'0'135'0,"-37"-2"0"0,37 2-18 16,0 0-17-16,0 0-17 0,0 0-9 15,0 0-7-15,0 0-8 0,0 0-9 16,136 17-7-16,-83-5-9 0,16-5-49 0,-2 5-37 15,13 4-32-15,2-1-11 0,2 1-44 16,-16-7-135-16,6 1-564 0,-9-1-32 16</inkml:trace>
  <inkml:trace contextRef="#ctx0" brushRef="#br0" timeOffset="84620.4017">29461 6314 3770 0,'0'0'-81'16,"0"0"22"-16,0 0 21 0,0 0 11 0,0 0 8 16,-19-23 1-16,19 23-1 0,0 0 2 15,0 0 4-15,0 0 4 0,0 0-13 0,0 0 2 16,0 0 0-16,0 0 4 0,0 0 1 15,0 0-6-15,-18-17 8 0,18 17 1 16,0 0 3-16,0 0 11 0,0 0-4 0,0 0 2 16,-25-12 18-16,25 12 12 0,0 0-17 15,0 0 5-15,0 0-11 0,0 0 6 16,0 0-8-16,0 0-7 0,0 0-1 0,-45 30 3 16,45-30-11-16,-9 27 0 0,9-27-2 15,-11 27-1-15,11-27-6 0,-4 32 6 16,4-32 0-16,-1 34 10 0,1-34-12 0,1 31 6 15,-1-31-4-15,4 28 7 0,-4-28 5 16,11 27 2-16,-11-27-7 0,15 23 2 0,-15-23 1 16,22 21 1-16,-9-12-1 0,-13-9-8 15,34 15 12-15,-16-5 4 0,-18-10-8 0,34 10 4 16,-34-10 19-16,32 5 4 0,-32-5 9 16,30 5 19-16,-30-5 16 0,0 0 16 15,38-8-4-15,-38 8-2 0,0 0 10 16,30-19-20-16,-30 19 8 0,14-12-17 0,-14 12-2 15,16-15-5-15,-16 15-7 0,0 0 7 16,19-27-16-16,-19 27-6 0,8-23 0 0,-8 23-4 16,0 0-6-16,2-37-1 0,-2 37 0 15,0 0-5-15,-17-40-5 0,5 23 17 16,12 17-14-16,-25-32-6 0,9 17 5 0,-3 3-7 16,19 12 16-16,-30-25 3 0,17 15-23 15,13 10-6-15,-32-13-2 0,32 13-10 0,-32-12-1 16,32 12-2-16,-23-12-22 0,23 12-13 15,0 0-9-15,-35 0-20 0,35 0-26 16,0 0-32-16,-21 12-53 0,21-12-198 0,0 0-339 16,0 0 506-16</inkml:trace>
  <inkml:trace contextRef="#ctx0" brushRef="#br0" timeOffset="84875.5487">29710 6376 3005 0,'0'0'-96'0,"0"0"5"0,15 22 16 0,-15-22 13 15,8 22 5-15,-8-22 1 0,9 20 2 16,-9-20-13-16,8 31-34 0,-8-31-27 0,8 31-27 16,-8-31-368-16,9 25 105 0</inkml:trace>
  <inkml:trace contextRef="#ctx0" brushRef="#br0" timeOffset="85560.6775">29792 6598 2123 0,'12'21'75'16,"-12"-21"-2"-1,0 0-4-15,0 0-12 0,0 0-20 0,0 0-12 0,0 0-16 16,0 0 4-16,0 0-1 0,0 0-3 0,0 0-3 15,0 0-3-15,30-55 0 0,-30 55 18 16,0-31 18-16,0 31-4 0,0-31 11 0,0 31 0 16,0 0-18-16,-2-43 0 0,2 43-20 15,0 0-2-15,0-31-6 0,0 31 6 16,0 0-18-16,2-25 12 0,-2 25-2 0,0 0-1 16,0 0 0-16,16-17-2 0,-16 17 2 15,0 0 0-15,0 0-3 0,0 0 6 16,0 0 0-16,0 0 0 0,0 0 0 0,61 26-5 15,-61-26 5-15,13 21 0 0,-13-21 0 16,8 29 0-16,-8-29 0 0,15 30 5 0,-8-18-16 16,-7-12 6-16,10 26 2 0,-10-26 17 15,4 21 11-15,-4-21 24 0,0 0 3 16,0 0 4-16,0 0-12 0,0 0 23 0,0 0 0 16,0 0 7-16,0 0-26 0,0 0-3 15,0 0 1-15,0 0-9 0,0 0-1 16,0 0 4-16,0 0-15 0,0 0 6 0,0 0-5 15,3-77-11-15,-3 77 8 0,10-31-10 16,-10 31 6-16,12-23-6 0,-12 23-5 0,8-22 7 16,-8 22-11-16,0 0 2 0,15-20-4 15,-15 20-2-15,0 0 0 0,0 0 7 16,0 0-7-16,0 0 0 0,0 0 4 0,0 0-4 16,0 0-6-16,39 37 1 0,-39-37 5 15,0 0 9-15,11 21-11 0,-11-21 6 0,0 0 6 16,0 0-2-16,10 19 5 0,-10-19-1 15,0 0 2-15,0 0 1 0,0 0-11 16,0 0 4-16,19 13 2 0,-19-13-8 0,0 0 6 16,0 0-12-16,0 0 4 0,0 0-4 15,36-32 12-15,-36 32 10 0,0 0 19 16,14-16 20-16,-14 16-5 0,0 0 0 16,0 0-2-16,15-27-8 0,-15 27-8 0,0 0-7 15,0 0 5-15,0 0-2 0,8-19-15 16,-8 19-1-16,0 0 12 0,0 0-16 0,0 0 14 15,0 0-11-15,0 0 6 0,0 0-19 16,0 0 15-16,0 0-15 0,0 0 10 0,0 0-4 16,0 0 1-16,0 0-4 0,34 38 9 15,-34-38-9-15,0 0-1 0,8 24 2 0,-8-24-20 16,0 0-14-16,12 31-25 0,-12-31-22 16,3 19-29-16,6-7-40 0,-9-12-148 15,5 17-493-15,-5-17 252 0</inkml:trace>
  <inkml:trace contextRef="#ctx0" brushRef="#br0" timeOffset="86292.7303">30433 6252 3356 0,'0'0'-118'0,"35"0"7"16,-35 0 2-16,0 0 8 0,25 15 7 15,-17-3 6-15,-8-12 3 0,15 16 6 16,-15-16 16-16,7 24 20 0,-7-24 22 0,5 26 36 16,-5-26 10-16,0 0-10 0,-12 43 9 15,12-43 6-15,-11 36-9 0,7-13 2 0,4-23-5 16,-8 45 2-16,-1-19-5 0,6-2-7 15,3-24 4-15,-2 44-7 0,-3-27-10 16,5-17 13-16,-3 40-2 0,3-40 22 0,-5 25 28 16,5-25-1-16,0 0 2 0,-8 30 8 15,8-30-10-15,0 0-5 0,0 0 3 16,0 0-19-16,-25 8 5 0,25-8 2 0,0 0-15 16,0 0 9-16,-36-50 0 0,23 29 4 15,-2-3 8-15,-2-6 4 0,1 3 36 16,-1-5-5-16,2 0 9 0,-2-3 10 0,5 4-1 15,-1-5-20-15,5 2 4 0,-4-1-13 16,4 2 1-16,-1-1-12 0,6 2-17 0,-1 5-1 16,4-3-1-16,0 30-19 0,0-53 1 15,4 29-30-15,-1 0-5 0,6-2-4 16,-9 26-4-16,16-43 4 0,-11 19-2 0,2 6-1 16,-7 18 1-16,17-35-6 0,-9 20 13 15,-8 15-6-15,17-27 3 0,-17 27 3 16,20-21-3-16,-20 21 12 0,25-24-11 0,-13 16-8 15,-12 8 11-15,28-12-9 0,-28 12 15 16,30-12-12-16,-30 12-3 0,27-7 2 0,-27 7 6 16,0 0 0-16,25-6-5 0,-25 6-7 15,0 0 14-15,0 0-2 0,27 18-2 0,-27-18 6 16,0 0 9-16,17 27-4 0,-17-27 4 16,5 28-8-16,-5-28 8 0,0 32 5 15,0-32-16-15,0 33 4 0,0-33 8 16,-5 36-5-16,5-36 6 0,-14 42-9 0,9-25 14 15,5-17-2-15,-12 39 9 0,2-21 3 16,10-18 4-16,-16 33-20 0,4-17-3 0,12-16 8 16,-27 31-1-16,17-19-11 0,10-12-21 15,-23 22 5-15,23-22-33 0,-19 20-25 16,9-13-32-16,10-7-43 0,-8 17-87 0,8-17-515 16,0 0 404-16</inkml:trace>
  <inkml:trace contextRef="#ctx0" brushRef="#br0" timeOffset="86838.5144">30787 6079 3498 0,'0'0'39'0,"0"0"-1"16,0 0 0-16,0 0-17 0,0 0-11 0,0 0-14 16,0 0 4-16,0 0-14 0,49 16 9 15,-49-16-1-15,16 21-2 0,-16-21-5 16,21 26 1-16,-6-10 1 0,-2 1 5 0,-1-2-5 15,1 0 5-15,2 0 8 0,-15-15-6 16,20 24 4-16,-20-24 6 0,19 18 19 0,-19-18 3 16,8 17-7-16,-8-17 14 0,0 0 8 15,0 0-3-15,0 0-4 0,0 0 30 16,0 0-12-16,0 0 10 0,-79-12 14 0,79 12 6 16,-38-17 10-16,11 3 2 0,7 2-11 15,2 0-12-15,-6-3-7 0,4-1-3 0,3 1-13 16,17 15-4-16,-31-32-3 0,14 17-9 15,17 15-6-15,-20-27-8 0,20 27-20 16,-14-25-6-16,14 25-27 0,0-25-19 16,0 25-10-16,0 0-12 0,29-33-9 0,-29 33-3 15,22-16-15-15,-22 16 6 0,35-11-7 16,-19 1 9-16,-16 10 1 0,37-14 3 0,-20 10 17 16,-17 4 2-16,28-9-2 0,-28 9 18 15,26-10 3-15,-26 10 14 0,23-10-2 16,-23 10 8-16,0 0 0 0,30-9 9 0,-30 9-12 15,27-6-1-15,-27 6-7 0,0 0-17 16,43 0-6-16,-43 0-9 0,0 0-7 0,37 6 8 16,-37-6 1-16,29 9 9 0,-29-9 2 15,23 17-4-15,-23-17 21 0,20 15 15 16,-20-15-4-16,22 18 18 0,-14-6-6 0,-8-12 6 16,27 25-4-16,-14-8 7 0,4-6-6 15,0 5-7-15,1-5-3 0,1 1-10 0,1 1-30 16,-4-1-32-16,8-2-57 0,-7-1-360 15,-6-2 104-15</inkml:trace>
  <inkml:trace contextRef="#ctx0" brushRef="#br0" timeOffset="87078.9026">31388 6139 1966 0,'33'-23'40'0,"-33"23"38"0,0 0 2 15,0-27 14-15,0 27-6 0,0 0-6 16,0 0-5-16,-28-53-11 0,28 53-5 0,-19-24 2 16,19 24 2-16,-26-25 9 0,12 13-28 15,14 12-1-15,-28-17-6 0,28 17-3 16,-32-13 9-16,32 13-7 0,-28-10-1 0,28 10-3 15,-34-7-5-15,34 7 5 0,0 0-1 16,-48 14-12-16,48-14 9 0,-29 16-4 0,16-5-6 16,13-11 3-16,-20 28-12 0,15-13 0 15,5-15 5-15,-12 40-11 0,12-40 6 16,-2 40-2-16,4-18-5 0,-2-22 5 0,8 52-3 16,1-28-21-16,-1 1-25 0,4-4-33 15,1 5-29-15,2-8-55 0,-3 0-129 16,-12-18-367-16,22 21 118 0</inkml:trace>
  <inkml:trace contextRef="#ctx0" brushRef="#br0" timeOffset="87582.6765">31445 5757 2765 0,'-5'-35'23'0,"1"5"-12"0,-6 4 2 15,10 26-7-15,-5-37-23 0,5 37-30 16,-5-27 0-16,5 27-2 0,0 0 26 0,-7-30-3 15,7 30 20-15,0 0-11 0,0 0 11 16,0-32-3-16,0 32 12 0,0 0 0 16,0 0 0-16,0 0-3 0,0 0 6 15,0 0-6-15,0 0 5 0,44 66-5 0,-36-48 6 16,1 3 0-16,-4 0-6 0,3 5 6 16,-3-2 9-16,-2 0 2 0,6 5 6 0,-6-4-6 15,1-2 9-15,-1 2 7 0,-3-25 4 16,3 41-5-16,-3-41 4 0,0 36 4 0,0-36 2 15,5 32-3-15,-5-32-13 16,4 27 2-16,-4-27 7 0,0 0-15 0,0 34 3 16,0-34-1-16,0 0-7 0,1 24 9 0,-1-24-9 15,0 0 1-15,0 0-1 0,12 21-13 16,-12-21 22-16,0 0-17 0,0 0 0 16,18 10 5-16,-18-10 2 0,0 0 2 0,0 0-13 15,0 0 1-15,35 2 1 0,-35-2-10 16,0 0-23-16,37-2-16 0,-37 2-7 15,0 0 7-15,45-3 5 0,-45 3-4 0,29 0 10 16,-29 0 0-16,0 0 10 0,37-2-3 16,-37 2 7-16,28 2-2 0,-28-2 13 15,32 3-8-15,-32-3-8 0,25 2 2 0,-25-2 11 16,0 0 1-16,38 8 10 0,-38-8 0 16,21 6 0-16,-21-6 5 0,23 9-2 0,-23-9-6 15,32 15-33-15,-19-6-37 0,-13-9-42 16,34 14-119-16,-34-14-345 0,35 4 116 15</inkml:trace>
  <inkml:trace contextRef="#ctx0" brushRef="#br0" timeOffset="87919.855">32398 5853 2375 0,'0'0'81'15,"0"0"-35"-15,0 0-25 0,0 0-24 0,0 0-12 16,8-25-13-16,-8 25 10 0,0 0-1 16,0 0 10-16,0 0 28 0,0 0 15 15,0 0 17-15,0 0 11 0,0 0 11 0,0 0-5 16,0 0 25-16,0 0-13 0,54 40-4 16,-54-40 7-16,12 27-1 0,-12-27-22 0,10 30-6 15,-10-30-5-15,8 32-12 0,-8-32 8 16,0 30 10-16,0-30-2 0,0 30 11 15,0-30-1-15,-12 25-12 0,12-25-2 0,-15 27 8 16,-1-13-15-16,16-14 0 0,-36 24-4 16,15-12-10-16,1-1-3 0,20-11-5 15,-35 16-3-15,21-8-5 0,14-8-30 0,-22 12-28 16,9-5-38-16,13-7-81 0,0 0-202 16,0 0-375-16,0 0 455 0</inkml:trace>
  <inkml:trace contextRef="#ctx0" brushRef="#br0" timeOffset="88110.4153">32423 5904 3181 0,'20'-36'-44'0,"-11"12"42"16,2 8 21-16,-2-3 10 0,1-3 12 16,-10 22 15-16,27-35 11 0,-16 22-8 0,-1-7-2 15,-10 20-4-15,20-27-9 0,-20 27-1 16,22-23-2-16,-22 23-12 0,24-15-33 0,-24 15-35 15,25-9-35-15,-14 5-74 0,-11 4-260 16,20-5-285-16,-20 5 690 0</inkml:trace>
  <inkml:trace contextRef="#ctx0" brushRef="#br0" timeOffset="88665.1078">30640 7109 2880 0,'0'0'-49'0,"0"0"6"0,0 0 7 0,43-50 2 16,-43 50 3-16,27-15 2 0,-8 6 21 16,-19 9 16-16,28-13 27 0,-28 13 21 0,25-15 32 15,-25 15-14-15,25-8-1 0,-25 8 1 16,0 0-10-16,29-11-12 0,-29 11-4 15,0 0 1-15,37 7-14 0,-37-7-5 0,28 12 6 16,-28-12-2-16,30 15-12 0,-17-2 0 16,4-1-6-16,-17-12 5 0,30 27-16 0,-20-16-5 15,-10-11-18-15,22 24-28 0,-14-9-26 16,-8-15-58-16,9 23-130 0,-9-23-425 16,5 16 119-16</inkml:trace>
  <inkml:trace contextRef="#ctx0" brushRef="#br0" timeOffset="89012.2948">31388 6752 2785 0,'3'32'-33'0,"-3"-32"19"0,-8 31 11 0,-4-10 22 16,-3 2-8-16,-2 3 1 0,-8-1 4 15,5 5 0-15,-5 2-5 0,2-5 6 0,-6 0-7 16,7 1-2-16,-3-3 6 0,5-1-3 15,0-6-1-15,0 1-7 0,3 1 5 16,4-5-24-16,13-15 0 0,-30 23-57 0,20-11-97 16,10-12-224-16,-14 13-163 0,14-13 114 15</inkml:trace>
  <inkml:trace contextRef="#ctx0" brushRef="#br0" timeOffset="89284.1984">31470 7010 2447 0,'0'0'88'0,"0"0"12"16,0-31 0-16,0 31-15 0,0 0-23 0,0 0-9 15,0 0 4-15,0 0-9 0,0 0-5 16,0 0-6-16,0 0-5 0,0 0 2 0,0 0-1 16,0 0-2-16,0 0 9 0,0 0-17 15,0 0 4-15,0 0-11 0,0 0 2 16,33 63-2-16,-13-51 0 0,5 0-1 0,-5 1-28 15,4-6 4-15,-24-7-18 0,43 14 0 16,-21-11 11-16,-22-3-5 0,30 0 7 0,-30 0 5 16,0 0 2-16,44-17 2 0,-44 17-6 15,13-20-22-15,-13 20-59 0,12-24-97 16,-12 24-251-16,8-32-166 0,-6 13 115 16</inkml:trace>
  <inkml:trace contextRef="#ctx0" brushRef="#br0" timeOffset="89484.5305">31948 6910 2390 0,'0'0'50'0,"17"15"-13"0,-17-15 9 0,25 15-1 15,-7-7-10-15,4 4 9 0,5 0-7 16,-2-5 8-16,2 2-3 0,1 2 32 16,-4-7 13-16,1 3 39 0,-4-2 59 0,-21-5-22 15,41 7 25-15,-41-7-18 0,36-3-6 16,-36 3-33-16,32-9-13 0,-32 9-21 15,30-11-42-15,-30 11-81 0,27-12-112 0,-27 12-311 16,17-12-350-16,-17 12 186 0</inkml:trace>
  <inkml:trace contextRef="#ctx0" brushRef="#br0" timeOffset="92908.5695">24205 8914 637 0,'0'0'-72'0,"0"0"-266"16,0 0 257-16,-65-19 31 0</inkml:trace>
  <inkml:trace contextRef="#ctx0" brushRef="#br0" timeOffset="93015.4966">24140 8895 669 0,'0'0'192'0,"0"0"6"15,0 0-55-15,0 0-50 0,0 0-46 0,0 0-24 16,0 0-84-16,0 0-121 0,-17-14-137 0,17 14 75 16</inkml:trace>
  <inkml:trace contextRef="#ctx0" brushRef="#br0" timeOffset="93661.7747">24123 8881 1242 0,'0'0'100'0,"0"0"-22"15,0 0-19-15,0 0-7 0,0 0 4 16,0 0-39-16,-20-15-17 0,20 15-13 0,0 0 1 15,0 0-18-15,0 0 12 0,0 0-17 16,0 0 18-16,0 0-15 0,0 0 14 16,0 0 14-16,0 0 4 0,0 0 22 0,0 0 36 15,0 0 7-15,0 0 15 0,0 0 21 16,0 0 9-16,0 0 2 0,0 0-11 0,0 0-1 16,0 0-13-16,0 0-12 0,0 0-8 15,0 0-8-15,0 0-16 0,0 0 5 16,0 0 8-16,-15-23-1 0,15 23-9 0,0 0 1 15,0 0 3-15,0 0-4 0,0 0 12 16,0 0-8-16,0 0 19 0,0 0-6 0,0 0-4 16,0 0-16-16,0 0 0 0,0 0-1 15,0 0-2-15,0 0-8 0,0 0-1 16,0 0 1-16,0 0-12 0,15 81 8 0,-7-60-12 16,0 0-12-16,-8-21 7 0,26 36 4 15,-10-16-11-15,3-2-1 0,-6-2-14 16,4-3 17-16,-1 1-1 0,-16-14-8 0,27 22 18 15,-27-22 20-15,30 6 7 0,-30-6 10 16,0 0 19-16,41-6 4 0,-41 6 1 16,20-18 9-16,-20 18 15 0,15-33 13 0,-9 12-9 15,-1-11-7-15,-1 2-3 0,-4-2-10 16,0-5-9-16,0 3-10 0,0 0-10 0,-4 1-2 16,4-2-14-16,-5 5 1 0,2 3-7 15,0-4-13-15,3 31-1 0,-10-47-3 16,6 23-3-16,4 24 3 0,-5-36-1 0,5 36-6 15,-8-30-1-15,8 30-1 0,-3-24 0 16,3 24 1-16,0 0 0 0,-2-30-4 0,2 30 3 16,0 0 3-16,0 0-4 0,0 0-5 15,0 0 6-15,0 0-4 0,0 0 2 16,0 0-4-16,0 0 3 0,0 0 4 0,0 0-5 16,0 0-3-16,0 0 3 0,48 62-3 15,-34-45 2-15,-3 1 1 0,3 0-1 0,-4 5 1 16,5-8-3-16,0 3 2 0,-2 5 1 15,-13-23 3-15,22 33-2 0,-7-15-5 16,-6-3 3-16,-9-15 1 0,23 29-1 0,-15-15 6 16,-8-14-11-16,17 23-1 0,-17-23-22 15,22 24-31-15,-7-15-40 0,5 2-48 16,-20-11-94-16,30 9-237 0,-12-7-376 0,-18-2-108 16</inkml:trace>
  <inkml:trace contextRef="#ctx0" brushRef="#br0" timeOffset="94230.191">24993 8396 3932 0,'0'0'-27'0,"0"0"14"0,-5-30 5 16,5 30-7-16,0 0-2 0,0 0-14 15,3-30 17-15,-3 30-2 0,0 0-9 0,0 0 23 16,0 0 14-16,0 0 13 0,2-28-3 16,-2 28-1-16,0 0 10 15,0 0 18-15,0 0 7 0,0 0 17 0,0 0-7 16,0 0-4-16,0 0-1 0,0 0-9 0,0 0-5 15,-30-9-7-15,30 9-1 0,0 0-1 16,0 0-5-16,0 0-4 0,0 0-5 16,-21 57-2-16,21-57-2 0,0 32-5 0,0-32 3 15,2 37-9-15,-2-37 5 0,8 36 3 16,-2-18-11-16,-6-18 7 0,13 42-4 0,-8-22-7 16,7-1 8-16,-4 2-6 0,5 0-2 15,6 2-8-15,-3-5 7 0,1 4-2 0,-3-6-9 16,4 2 7-16,-5-3 4 0,-13-15-7 15,24 25 31-15,-14-13 31 0,-10-12 14 0,17 18 11 16,-17-18-5-16,0 0-7 0,13 25-6 16,-13-25-8-16,0 0-10 0,-8 34-3 15,8-34-3-15,0 0 2 0,-22 33-10 0,22-33-3 16,-19 22-2-16,19-22-4 0,-20 22-3 16,5-13-3-16,15-9-16 0,-28 18-2 0,28-18-21 15,-34 13-19-15,14-4-21 0,20-9-18 16,-38 12-5-16,16-7-21 0,5 1-15 15,1-5-26-15,16-1-35 0,-27 0-91 0,27 0-608 16,0 0-286-16</inkml:trace>
  <inkml:trace contextRef="#ctx0" brushRef="#br0" timeOffset="94680.6577">25528 7648 4070 0,'0'0'-99'0,"0"0"14"16,0 0 2-16,0 0 12 0,0 0 0 0,-32-12 11 16,32 12 15-16,0 0 37 0,0 0 20 15,0 0 10-15,0 0 3 0,-27 31 6 16,27-31 16-16,-13 25-14 0,13-25 3 0,-18 35-10 16,11-13 5-16,2 3 6 0,-3 3-1 15,3 2 10-15,-7 6 2 0,10-1-5 0,-6 4 14 16,4 0-12-16,1 4 9 0,1 0-9 15,-8 3-5-15,7 5 14 0,-2-7-7 0,2 3-4 16,-6 0-8-16,4-1 2 0,-3 2-7 16,3-4 1-16,-3-5-4 0,1-1-4 15,5-6 3-15,-1 0-16 0,-2 0-22 0,-4-5-28 16,8-2-20-16,1-25-22 0,-9 46-30 16,6-31-37-16,1 1-112 0,2-16-565 15,0 0 47-15</inkml:trace>
  <inkml:trace contextRef="#ctx0" brushRef="#br0" timeOffset="94961.7905">25041 8252 3636 0,'0'0'-105'0,"0"0"15"0,0 0 12 15,-13-26 16-15,13 26 18 0,0 0 27 16,0 0 17-16,0 0 22 0,0 0 20 0,0 0 6 16,30-24 4-16,-30 24 3 0,0 0-3 15,32-12-9-15,-32 12 16 0,31-10-24 0,-31 10 0 16,36-8-6-16,-36 8 1 0,38-8-12 16,-16 4-12-16,-22 4-14 0,43-11-30 15,-16 7-9-15,-5 0-21 0,3 0-28 0,-10 2-36 16,5-1-69-16,-20 3-136 0,32-7-328 15,-32 7 120-15</inkml:trace>
  <inkml:trace contextRef="#ctx0" brushRef="#br0" timeOffset="95304.4558">25610 8255 2845 0,'0'0'144'0,"0"0"-13"16,-34 3-11-16,34-3-17 0,-28 3-29 0,28-3-14 16,-30 10-6-16,30-10-10 0,-35 18 9 15,18-5-8-15,-3-1 4 0,0-1 9 0,-2 5-9 16,5 3-7-16,-1-1-19 0,5 0 3 16,-1 5 10-16,6-5-14 0,8-18-5 0,-15 40 14 15,13-23-22-15,2-17 0 0,2 35-1 16,-2-35-1-16,15 27 12 0,-15-27-11 15,18 25 4-15,-18-25-1 0,17 20-1 16,-17-20 8-16,18 7-1 0,-18-7 8 0,0 0 16 16,0 0-15-16,0 0 11 0,42-30-4 15,-42 30-7-15,2-29-5 0,-2 29-9 0,3-28-17 16,-3 28-38-16,4-31-23 0,-4 16-35 16,0 15-60-16,0 0-157 0,5-45-475 15,-5 34 209-15</inkml:trace>
  <inkml:trace contextRef="#ctx0" brushRef="#br0" timeOffset="95729.9881">25658 8383 3594 0,'17'17'48'16,"-17"-17"5"-16,15 14-14 0,-15-14 14 15,0 0-21-15,14 23-3 0,-14-23-2 0,8 21-12 16,-8-21 19-16,0 0 15 0,3 29-12 15,-3-29 15-15,0 0-12 0,0 34-2 0,0-34 3 16,0 0-4-16,-3 35-3 0,3-35-5 16,3 25 1-16,-3-25 0 0,5 26-11 15,-5-26-9-15,9 21 3 0,-9-21 16 0,15 18-19 16,-15-18 2-16,0 0-4 0,28 19-5 16,-28-19 15-16,22 4-10 0,-22-4-8 0,0 0 9 15,0 0 8-15,43-16 17 0,-43 16 9 16,15-16 5-16,-15 16 1 0,17-22-7 0,-17 22-7 15,17-20-3-15,-17 20 1 0,13-24-5 16,-13 24-6-16,9-17 2 0,-9 17-6 16,0 0 6-16,16-22-14 0,-16 22 0 15,0 0-4-15,24-18-8 0,-24 18 5 0,0 0 4 16,0 0-9-16,18-6 31 0,-18 6 25 16,0 0 20-16,0 0 24 0,0 0 13 15,0 0 0-15,0 0-9 0,0 0-9 0,17 48-10 16,-17-48-10-16,7 28-24 0,-7-28-53 15,21 34-86-15,-6-21-110 0,5-4-327 0,-3-3-422 16,-17-6-815-16</inkml:trace>
  <inkml:trace contextRef="#ctx0" brushRef="#br0" timeOffset="97654.6272">29568 8487 4726 0,'0'0'-105'0,"0"0"11"0,0 0 27 16,-22-17 19-16,22 17 21 0,0 0-8 0,0 0 16 15,0 0-3-15,0 0 16 0,-20-15-8 16,20 15 9-16,0 0 0 0,0 0-5 0,0 0-3 15,0 0 9-15,0 0-13 0,0 0 2 16,-29-6 7-16,29 6 6 0,0 0 9 16,0 0-4-16,0 0 6 0,0 0 6 15,-30 38-10-15,30-38 5 0,-11 24 5 0,11-24-5 16,-14 27-5-16,1-11 5 0,13-16-6 16,-13 30 9-16,13-30-16 0,-9 34 6 0,9-34 7 15,-5 35-10-15,5-35 5 0,10 34 0 16,2-16-4-16,-12-18-4 0,27 27-10 15,-6-15 0-15,-2-2 4 0,3 0 1 0,-22-10-2 16,38 8 13-16,-18-4-1 0,-20-4 15 16,37-4 3-16,-37 4 4 0,42-13 10 0,-22 5 21 15,-3-4 19-15,-17 12 25 0,31-30-6 16,-19 11 7-16,-7-6 12 0,2 0 0 16,-2-2-3-16,-2-5 1 0,-6 0 0 0,3 32-14 15,-22-62-13-15,4 29-16 0,-2-2-14 16,-2 4-11-16,-5 3-7 0,-3 1-5 0,3-1-2 15,2 5-4-15,-2 5-14 0,7-2-17 16,2 7-23-16,18 13-16 0,-32-17-10 16,32 17-3-16,-27-6-19 0,27 6-21 0,0 0-26 15,0 0-23-15,0 0-55 0,0 0-184 16,0 0-521-16,0 0-465 0</inkml:trace>
  <inkml:trace contextRef="#ctx0" brushRef="#br0" timeOffset="98236.3434">30011 8428 4308 0,'0'0'-112'0,"0"0"9"0,18 26 11 16,-18-26 27-16,0 0 0 0,14 16 17 16,-14-16 11-16,12 20 13 0,-12-20 2 15,0 0 14-15,5 33 8 0,-5-33 20 16,3 21-14-16,-3-21 23 0,0 0 3 0,0 34 14 16,0-34 13-16,0 0 8 0,-3 30 13 15,3-30 7-15,0 0 4 0,0 0 14 16,-2 29-7-16,2-29 0 0,0 0-8 15,0 0 1-15,0 0-1 0,0 0-3 0,-3 28-6 16,3-28-2-16,0 0-11 0,0 0-8 0,0 0-8 16,0 0-3-16,0 0-7 0,0 0-8 15,0 0-3-15,16 16-3 0,-16-16-5 16,0 0 0-16,0 0-5 0,0 0-1 0,69-38-2 16,-52 29-5-16,-1-7-6 0,4 5-6 15,-3-6-1-15,-17 17 2 0,35-26-4 0,-21 10 0 16,-14 16-5-16,35-22-2 0,-19 10-3 15,1 3-2-15,-17 9 3 0,30-15 0 16,-11 4 0-16,-19 11 3 0,26-9-3 0,-26 9 5 16,31-4 2-16,-31 4-2 0,0 0 3 15,41 1 1-15,-41-1-1 0,24 15 4 0,-24-15-2 16,25 32 1-16,-15-17 2 0,-2 5 1 16,1 7-3-16,2-2 4 0,-2-1-4 15,2 4-6-15,1-3-16 0,-3 2-20 0,4-3-11 16,4 4-33-16,-4-2-18 0,5-6-21 15,-1 2-10-15,0-4-28 0,0-3-34 0,-6-5-152 16,4-3-488-16,-15-7-49 0</inkml:trace>
  <inkml:trace contextRef="#ctx0" brushRef="#br0" timeOffset="98557.5008">31080 7593 3787 0,'0'0'-33'0,"-13"-22"1"0,13 22 3 16,0 0 25-16,0 0 19 0,0 0-13 15,0 0 2-15,0 0 2 0,-22 59-4 0,22-59 24 16,-9 46-6-16,4-22 3 0,-3 3 9 15,5 2-3-15,1 2-4 0,-1 0 11 16,-2 0-2-16,1 1-2 0,-1 2-1 0,0-2-5 16,5 2 3-16,-5-3-12 0,-1 0-2 15,6-1 13-15,-2 5-12 0,-1-6-9 16,-2 2-18-16,1 3-26 0,4-4-26 0,0-1-38 16,0-1-55-16,-1-3-120 0,1-4-492 15,0-21 340-15</inkml:trace>
  <inkml:trace contextRef="#ctx0" brushRef="#br0" timeOffset="98918.1734">30889 8430 3324 0,'0'0'-30'15,"0"0"2"-15,0 0 7 0,0 0 2 0,0 0 10 16,0 0 2-16,69-47 2 0,-42 42 5 16,3-1 7-16,0-2 0 0,-2 0 17 15,9 0-12-15,-9 1 6 0,9 1 1 16,-8 0 13-16,8 0-4 0,-12 1 8 0,3-2 9 15,-5 1-4-15,-23 6 5 0,42-11-3 16,-42 11 11-16,34-3 2 0,-34 3-13 0,28-4 3 16,-28 4-9-16,0 0-5 0,35-8 2 15,-35 8-11-15,0 0 2 0,27-6-2 16,-27 6-8-16,0 0 1 0,0 0 3 0,0 0-8 16,0 0 9-16,0 0-16 0,27 21 5 15,-27-21 5-15,0 0-10 0,8 26 5 0,-8-26 0 16,5 16 0-16,-5-16-2 0,0 0 4 15,14 32 10-15,-14-32-2 0,20 25 1 16,-20-25-3-16,30 26 2 0,-15-15-12 0,2 2 0 16,3-1 3-16,3 0 6 0,-3 0-18 15,-20-12-22-15,34 20-5 0,-18-14-19 16,-16-6-30-16,32 9-46 0,-32-9-154 16,32-6-510-16,-19-3 234 0</inkml:trace>
  <inkml:trace contextRef="#ctx0" brushRef="#br0" timeOffset="99394.2554">32207 8099 3642 0,'0'0'29'16,"0"0"8"-16,-3-38 1 0,3 38 5 0,0 0-11 16,0 0-7-16,0 0-2 0,0 0 17 15,0 0 16-15,0 0 34 0,0 0-8 0,-47 3-2 16,47-3-11-16,0 0 5 0,-32 36-4 15,32-36-11-15,-16 37-4 0,11-17-8 16,5-20-1-16,-9 36 0 0,9-36-14 16,0 38 1-16,0-38-5 0,5 33 0 0,-5-33-2 15,17 38-3-15,-9-20-6 0,6-3 0 16,-14-15-2-16,27 21 3 0,-16-11-5 16,-11-10 1-16,34 6-2 0,-34-6 1 0,37-4-13 15,-37 4-9-15,43-20-15 0,-21 1-9 16,3-2-8-16,-5 0 7 0,5-8 14 0,-5-3-8 15,9-10-4-15,-6-5-7 0,-1 1 11 16,-1-1-4-16,1-1 5 0,-3 9 18 0,1-7 0 16,-7 3-7-16,5 6-35 0,-4-1-1 15,-2 4-11-15,1 2-5 0,-1 5 5 16,-6 6 10-16,3-2 5 0,-9 23-6 0,13-30 13 16,-13 30 2-16,5-18 24 0,-5 18 12 15,0 0 8-15,0 0 20 0,0 0 6 0,0 0 9 16,0 0 4-16,0 80-5 0,0-48 2 15,0-3-4-15,3 9-11 0,1 6 5 0,4-2-3 16,-3 5 2-16,7-2-34 16,3 10-29-16,-7-2-35 0,6-3-45 0,-3-9-109 15,3-3-301-15,-9-8-239 0,-2-1 373 0</inkml:trace>
  <inkml:trace contextRef="#ctx0" brushRef="#br0" timeOffset="99545.3635">32335 8145 3470 0,'0'0'128'16,"-10"-28"6"-16,10 28 7 0,0 0-25 0,0 0-16 15,0 0-12-15,30-26-13 0,-30 26-14 16,62-1-50-16,-16 1-56 0,5 4-80 0,-1 1-210 16,7-5-479-16,-4 1 113 0</inkml:trace>
  <inkml:trace contextRef="#ctx0" brushRef="#br0" timeOffset="102031.8863">24405 9578 3543 0,'0'0'-47'0,"0"0"25"16,0 0-2-16,0 0 18 0,0 0 19 0,0 0 4 15,0 0 1-15,0 0 3 0,-61 47 18 16,46-24 14-16,-4 4-10 0,-4 8 17 0,3-1-14 16,0 2 7-16,-1 7 17 0,-4 1 9 15,5-1 9-15,-5 3 19 0,2-3-9 16,1 3-6-16,-6-1-8 0,-1 2-4 0,7-1-12 15,-8 7-10-15,4 0-5 0,4-2-11 16,-8 12-25-16,10-12-18 0,5 3-23 0,-4-6-23 16,7-1-20-16,7-5-13 0,2-2-18 15,6-2-14-15,-1-7-28 0,5-2-32 0,1 0-78 16,-3-1-554-16,10-11 160 0</inkml:trace>
  <inkml:trace contextRef="#ctx0" brushRef="#br0" timeOffset="102748.3788">24293 10562 3607 0,'0'0'-13'0,"-13"-24"24"0,13 24 16 16,-10-22 10-16,10 22 4 0,0 0-13 0,-17-27 0 15,17 27-3-15,0 0-1 0,-8-28-1 16,8 28-5-16,0 0 12 0,-13-19 3 16,13 19-9-16,0 0 4 0,0 0 13 15,0 0-3-15,-6-24-4 0,6 24 1 0,0 0 14 16,0 0 1-16,0 0 8 0,0 0 0 16,0 0-4-16,0 0-11 0,19-47 4 15,-6 35-14-15,4-4-5 0,1 1-7 0,7 0-10 16,1 0-6-16,4-5-21 0,-4 5 13 15,-2 0-1-15,1 0-5 0,-2 3 9 0,-3-5-11 16,1 5 14-16,-21 12 11 0,36-21 1 16,-24 15-1-16,-12 6 20 0,25-15-11 0,-25 15 9 15,20-10 2-15,-20 10-4 0,0 0 6 16,0 0 17-16,0 0-3 0,42 22-2 16,-42-22-7-16,18 37-4 0,-13-15 1 0,4 5-7 15,-4 2-2-15,2-1-3 0,1-1-4 16,-3 3 2-16,3-2 6 0,-4-3 8 0,1 2 8 15,-2-3 13-15,2 4 7 0,-5-28 8 16,3 44 2-16,1-26 1 0,-4-18 0 16,0 39-7-16,0-39 0 0,-4 38-3 0,4-38-11 15,-8 36-4-15,8-36-6 0,-7 30-8 16,7-30-3-16,-5 24-3 0,5-24-6 0,-5 24-5 16,5-24-2-16,0 0-3 0,-8 24-7 15,8-24-6-15,0 0-2 0,-12 26-5 16,12-26-8-16,0 0-8 0,-8 24-15 15,8-24-12-15,0 0-17 0,-9 27-22 0,9-27-38 16,0 0-32-16,12 32-44 0,-12-32-137 16,14 19-627-16,-6-14-954 0</inkml:trace>
  <inkml:trace contextRef="#ctx0" brushRef="#br0" timeOffset="103943.3161">25208 10387 4818 0,'0'0'-157'0,"-8"-22"4"0,8 22-1 15,0 0 10-15,0 0 9 0,0 0 20 16,0 0 32-16,0 0 31 0,0 0 34 0,-12-25 26 16,12 25 25-16,0 0 3 0,0 0 25 15,0 0-9-15,0 0 12 0,0 0-4 16,-53 40 15-16,39-25 0 0,14-15-5 0,-31 35-5 16,16-16-7-16,1-2-5 0,-3 6-5 15,9-1-7-15,-5-5-3 0,-1 5-8 16,14-22 8-16,-13 41 1 0,10-25-18 0,3-16-1 15,3 35-2-15,-3-35-7 0,13 30 4 16,-13-30-3-16,22 27-1 0,-9-18 1 16,-13-9-9-16,34 15 5 0,-34-15 3 0,40 6-4 15,-40-6 1-15,39-6-3 0,-39 6 7 16,46-15-5-16,-27 3 5 0,8-2 7 0,-7-4-1 16,-2-1 3-16,0 1 5 0,-1-3-1 15,0 3 4-15,-4-2-6 0,4-1 1 16,-2 0-7-16,0 3 1 0,-1 3 0 0,-14 15-4 15,18-32-3-15,-6 20 0 0,-12 12-3 16,18-25 1-16,-18 25-5 0,17-17 4 0,-17 17 4 16,0 0-4-16,18-17-2 0,-18 17-5 15,0 0 1-15,0 0 1 0,0 0-1 0,0 0 4 16,39 40-2-16,-29-21-1 0,-7 5 0 16,5 1 1-16,-3 0-1 0,7-1-2 15,-7 0-1-15,-2 0 1 0,-3-24-1 16,16 44-1-16,-8-26 0 0,0-3 3 0,-8-15 1 15,12 29-3-15,-12-29 3 0,8 18-3 16,-8-18-1-16,0 0 4 0,0 0-4 0,0 0 4 16,0 0 3-16,0 0 0 0,54-34 5 15,-46 18-2-15,6-8 0 0,1 3 0 16,-4 3-4-16,-11 18 1 0,20-35-2 0,-11 20 2 16,-9 15-3-16,13-25 1 0,-13 25-1 0,14-18-2 15,-14 18-3-15,0 0 4 0,0 0 1 16,31-2-3-16,-31 2 2 0,0 0-1 15,34 24 0-15,-22-9-12 0,6 2-20 0,-5-4-13 16,4 2-7-16,-17-15-5 0,32 29-15 16,-15-20 1-16,-17-9-9 0,25 16-1 0,-25-16-1 15,28 5-12-15,-28-5 4 0,0 0 19 16,37-15 1-16,-37 15 1 0,25-27 2 16,-10 10 24-16,-7-3 16 0,2 0 6 0,2-4 3 15,-4 1 10-15,4-4-1 0,-3 3 1 16,-1 3 4-16,-1-3 8 0,-7 24 8 15,13-41-15-15,-5 23 11 0,-8 18 1 0,9-28-7 16,-9 28 4-16,8-24-7 0,-8 24 8 16,8-20 2-16,-8 20 0 0,0 0 8 15,32-8-11-15,-32 8 3 0,30 0-4 0,-30 0-3 16,47 5-3-16,-22-2-1 0,-25-3-1 16,59 4-9-16,-31-4-2 0,-1 0 11 0,-27 0-6 15,47-4 11-15,-47 4 2 0,42-4 2 16,-42 4 12-16,35-11-1 0,-35 11 5 15,30-12 6-15,-30 12 4 0,23-8 9 0,-23 8 3 16,24-13 8-16,-24 13 0 0,0 0 10 16,18-12-4-16,-18 12-6 0,0 0-2 0,0 0-10 15,0 0-3-15,0 0-2 0,0 0-7 16,0 0-1-16,0 0-5 0,0 56-1 16,0-32-1-16,0-24-3 0,-5 58-1 0,5-27 0 15,0 3-7-15,-5 3 1 0,5 0 1 16,-3 3-1-16,-1 0-1 0,-1 0 11 0,-6-1-1 15,-1 3 2-15,-1-6-3 16,-4 3 1-16,0-1 0 0,-1-5 2 0,-2 2 7 16,-2-4 6-16,-5-4 4 0,0-3 2 0,2-1-4 15,-6-2-5-15,2-2-2 0,1 0-6 16,3-7-18-16,3 0-20 0,-2 0-26 0,4-2-28 16,20-10-29-16,-30 12-43 0,30-12-45 15,-15 0-87-15,15 0-659 0,0 0-661 16</inkml:trace>
  <inkml:trace contextRef="#ctx0" brushRef="#br0" timeOffset="104276.3203">26973 10379 4556 0,'0'0'-82'15,"0"0"2"-15,12-23 4 0,-12 23 0 0,0 0-13 16,0 0-16-16,8-21-6 0,-8 21 6 15,0 0 7-15,0 0 6 0,12-25 15 0,-12 25-1 16,0 0-1-16,5-29 4 0,-5 29 6 16,0 0 5-16,0 0 13 0,-17-39 12 0,17 39 9 15,-20-21 18-15,20 21 7 0,-32-17 12 16,14 12 11-16,18 5 24 0,-52-7 4 16,22 7 11-16,30 0 20 0,-70 12-1 0,30-1 8 15,3 1 21-15,-7 7 5 0,9-2 22 16,-8 11-4-16,4-3 0 0,-4 2 9 15,8 4-11-15,0 1-17 0,4-2-12 0,1 0-14 16,12 2-6-16,1-2-10 0,5 1-12 16,7-2-15-16,7 1-34 0,13 1-45 0,10 0-67 15,7-10-111-15,15 4-335 0,-2-7-279 16,4-8 10-16</inkml:trace>
  <inkml:trace contextRef="#ctx0" brushRef="#br0" timeOffset="105286.3016">30041 9158 3665 0,'-52'16'-67'0,"52"-16"4"16,-26 15 2-16,5-3 8 0,-2 3 4 0,6 1 13 15,-3 1-1-15,0 6 7 0,3-2 6 16,1-3 15-16,2 6 23 0,-2-1 16 0,1-3 26 16,-1 6 18-16,0 6-3 0,2-8-2 15,1 10 29-15,3 3 6 0,-3-2-4 0,-2 6 8 16,1 0 3-16,-3 8-7 0,-3 0 2 16,4 5 1-16,-10 0-2 0,3 9-9 0,-5 8 6 15,-2-1 0-15,-6 1-2 0,3-1-4 16,-12 24-9-16,6-16-8 0,9-13-8 15,-3 0-5-15,1-4-8 0,5 1-12 0,4-9-3 16,-2-1-4-16,5-7-4 0,3-4-9 16,-2 1-21-16,9-7-24 0,2-1-30 0,0-2-38 15,4-2-32-15,4-3-36 0,0-9-75 16,9 1-213-16,-9-19-447 0,5 25-358 16</inkml:trace>
  <inkml:trace contextRef="#ctx0" brushRef="#br0" timeOffset="106233.9543">29894 10466 4256 0,'-13'-15'-19'16,"13"15"12"-16,0 0 6 0,-24-15-8 0,24 15 6 16,0 0-9-16,0 0 3 0,0 0 11 15,0 0-16-15,-53 41 12 0,41-29 26 16,12-12 5-16,-20 34 7 0,11-16 6 16,-2 0 2-16,11-18 8 0,-17 41-8 0,7-23 6 15,10-18 0-15,-7 36-8 0,7-36 0 16,-8 31-4-16,8-31 2 0,5 29 0 0,-5-29-3 15,5 24 7-15,-5-24 5 0,0 0 15 16,13 25 7-16,-13-25 9 0,0 0 8 16,0 0 8-16,22 8-6 0,-22-8-4 0,0 0-7 15,0 0-12-15,0 0-8 0,0 0-5 16,30-45-8-16,-30 45-7 0,7-25-11 0,-7 25-9 16,8-24-14-16,-8 24-4 0,7-25-4 15,-7 25-1-15,0 0-6 0,-7-40 0 0,7 40-3 16,0 0 0-16,-16-34-4 0,16 34 5 15,-21-16-3-15,21 16 3 0,-28-6 2 16,28 6-1-16,0 0 1 0,0 0 3 0,-54 15-2 16,41-3 2-16,13-12-2 0,-23 29 2 15,23-29 0-15,-9 33 1 0,6-14 2 0,3-19 0 16,5 37-2-16,7-15 1 0,3-4 2 16,1 0 0-16,1 2-2 0,5-2 0 15,0-3-1-15,3-2-1 0,-3-1 0 16,6-1 2-16,-8-2 1 0,-20-9 0 0,44 15 4 15,-44-15 6-15,35-8 4 0,-35 8 8 16,43-19 6-16,-24 1 1 0,4-3 3 0,4-6-3 16,5-8-2-16,-1-5-3 0,14-10-3 15,-1 3 1-15,4 2-2 0,-4-1-4 0,-1 11-1 16,-6 3-1-16,0 1-2 0,-8 5 1 16,-1 5-3-16,-6 6 0 0,-2-1-1 15,3 1-1-15,-23 15 4 0,25-7 7 0,-25 7 4 16,0 0 6-16,27 25-3 0,-27-25 0 15,12 44-1-15,-9-19-3 0,0 5-4 0,-3-3 0 16,0 5-2-16,0-32 3 0,-3 55-2 16,0-28-1-16,3-3 2 0,0-24 10 15,-5 38 10-15,5-38 10 0,-7 35 5 0,7-35-1 16,-2 24-1-16,2-24-5 0,0 0-8 16,-15 15-5-16,15-15-3 0,0 0 2 15,0 0-11-15,0 0 2 0,0 0-5 0,17-82-1 16,1 51 2-16,3-7-4 0,5-2-3 15,6 1 1-15,2-1-4 0,-3 3 1 0,-7 4-5 16,2 7 2-16,5 1-2 0,-10 2 2 16,-1 7-1-16,1-4-4 0,-5 5 6 15,-16 15-2-15,25-18-2 0,-25 18 3 0,25-6 3 16,-25 6 7-16,0 0 5 0,24 31-1 16,-16-11-3-16,-3 5-1 0,-1 9-2 0,-4 0 2 15,5 10-4-15,-5 2-10 0,0 1-18 16,-5 1-25-16,0-1-34 0,-7 1-45 15,3 9-53-15,-9-9-113 0,0-4-190 0,-7-3-45 16,-11-8-429-16,6-8-852 0</inkml:trace>
  <inkml:trace contextRef="#ctx0" brushRef="#br0" timeOffset="107732.0605">25105 15205 4756 0,'0'0'-109'0,"8"-22"12"0,-8 22 7 0,0 0 0 16,0 0 14-16,0 0-3 0,0 0 22 15,13-19 25-15,-13 19 29 0,0 0 29 0,0 0 18 16,0 0 5-16,0 0 7 0,0 0 3 16,0 0 6-16,0 0 16 0,0 0 16 0,0 0 6 15,0 0 7-15,0 0-4 0,0-30-11 16,0 30-8-16,0 0-16 0,0 0-2 15,0 0-9-15,0 0-8 0,0 0-2 0,0 0-5 16,0 0 2-16,0 0 2 0,0 0 5 16,0 0 5-16,0 0 3 0,0 0-2 0,0 0 3 15,0 0-9-15,0 0-3 0,0 0-8 16,0 0-3-16,0 0-7 0,0 0-1 16,0 0-3-16,0 0-5 0,0 0-3 0,0 0 1 15,0 0-5-15,0 0-1 0,0 0-2 16,0 0-2-16,0 0-3 0,0 89 3 0,0-89 0 15,9 35 6-15,-9-35 5 0,3 33 1 16,-3-33 1-16,2 33-3 0,-2-33-2 16,3 31-1-16,-3-31-3 0,4 38-1 0,-4-38-2 15,-4 39-1-15,4-18-1 0,0-21-1 16,-3 47-3-16,3-22-1 0,0-25-4 0,-2 44-1 16,-1-23-7-16,3-21-2 0,-5 36-2 15,5-36-8-15,0 32-8 0,-4-20-11 16,4-12-20-16,0 0-29 0,0 0-35 0,4 37-41 15,-4-37-53-15,0 0-152 0,0 0-183 16,0 0-386-16,0 0-688 0</inkml:trace>
  <inkml:trace contextRef="#ctx0" brushRef="#br0" timeOffset="108444.6798">25366 14742 4514 0,'0'0'-134'0,"0"-31"13"0,0 31 13 0,0 0 23 16,-5-33 21-16,5 33 11 0,-12-25 13 15,12 25 23-15,-13-24 32 0,13 24 10 16,-14-21-1-16,14 21 2 0,-17-23-6 0,17 23 8 16,-18-21 13-16,18 21 14 0,0 0 5 15,-13-25 6-15,13 25-9 0,0 0-1 16,-14-19-12-16,14 19-6 0,0 0-3 0,0 0 3 15,-11-17-11-15,11 17 3 0,0 0-10 16,0 0-1-16,0 0 1 0,0 0-6 16,0 0 1-16,0 0-2 0,0 0-4 0,50-16 3 15,-50 16-6-15,32 0 8 0,-32 0-10 16,0 0 2-16,38 0-3 0,-38 0 6 0,0 0-2 16,45 4-6-16,-45-4 1 0,29 4 1 15,-29-4-3-15,31 12 2 0,-31-12 1 16,29 8-4-16,-9-3 2 0,-20-5 2 0,25 14 1 15,-25-14 1-15,25 8-4 0,-25-8 17 16,20 12 20-16,-20-12 19 0,12 19 7 0,-12-19-3 16,0 0-4-16,0 44 1 0,0-44-1 15,-12 36-2-15,12-36 2 0,-17 42-2 0,6-22 7 16,6 2-4-16,-10-1-2 0,5-3-3 16,1 3 0-16,-6-1-4 0,0-2 7 15,15-18 5-15,-27 31 5 0,14-15 1 16,-5 0 1-16,18-16-5 0,-37 23-3 0,20-14 2 15,-6 4-6-15,1-4 0 0,22-9-6 16,-49 15-4-16,28-9-2 0,21-6-6 0,-41 12-5 16,41-12-6-16,-33 8-2 0,33-8-8 15,-38 6-5-15,38-6-13 0,-34 6-8 0,17-3-7 16,17-3-15-16,-33 3-25 0,33-3-35 16,-29 6-50-16,29-6-41 0,-21 6-69 0,21-6-207 15,0 0-83-15,0 0-388 0,0 0-648 16</inkml:trace>
  <inkml:trace contextRef="#ctx0" brushRef="#br0" timeOffset="109101.952">25048 16153 4445 0,'0'0'-122'15,"0"0"31"-15,0 0 40 0,33-10 30 16,-33 10 8-16,0 0 26 0,0 0 6 16,0 0 7-16,0 0 10 0,0 0 31 0,0 0 22 15,0 0 14-15,0 0 10 0,0 0 0 16,0 0-1-16,0 0-10 0,12 26-11 0,-12-26-9 16,0 0-12-16,0 0-6 0,-18 36-11 15,18-36-3-15,-10 26-6 0,10-26-5 16,-7 24-4-16,5-8-4 0,2-16-4 0,-8 27-1 15,8-27-7-15,-7 28 4 0,2-13-5 16,0 4-1-16,-2 2-3 0,-4 1-3 0,2 6-2 16,-4 3 1-16,-2 2-2 0,-3 5 1 15,-1-2-4-15,-9 11 1 0,1 2-1 0,-13 8-3 16,-22 28 2-16,-3-7-4 0,8-15-12 16,12-12-13-16,4-6-7 0,8 0-6 15,5-7-8-15,4-5-12 0,6-1-13 16,6-7-6-16,2-1-20 0,10-4-18 0,0-20-33 15,13 23-62-15,-13-23-179 0,30 15-496 16,-9-15-320-16</inkml:trace>
  <inkml:trace contextRef="#ctx0" brushRef="#br0" timeOffset="109748.3544">24827 16655 4220 0,'0'0'-26'0,"-13"-24"-5"0,13 24 1 16,-17-24-1-16,17 24-12 0,-10-19 1 0,10 19 16 16,0 0-5-16,-14-28 3 0,14 28 28 15,0 0 0-15,-6-26-6 0,6 26 0 16,0 0 6-16,0 0 0 0,6-40-1 0,-6 40 4 16,11-27 16-16,-11 27-11 0,13-20 7 15,-13 20-1-15,22-28-1 0,-22 28-2 16,25-26 2-16,-12 17-2 0,-13 9 4 0,35-21-8 15,-18 9-3-15,0 0 15 0,-17 12-15 16,33-21-1-16,-16 10 1 0,0-2 3 0,-17 13 20 16,31-15-20-16,-31 15 12 0,29-15-3 15,-29 15 3-15,25-15-7 0,-25 15-1 0,35-9 1 16,-35 9 17-16,42-8-14 0,-14 8 8 16,-28 0-1-16,52 8-9 0,-27-4-3 15,5 1 13-15,-3 1 21 0,-5 3 17 16,3-2 17-16,-2 4 14 0,-1-1 2 0,-2-1 0 15,-3 8 4-15,-2-6 3 0,-7 5 8 0,-8-16-1 16,10 30 7-16,-10-30-1 0,0 37-6 16,0-37-6-16,-10 40-6 0,4-22-5 15,-8 6-9-15,14-24-7 0,-23 33 3 0,6-16-3 16,-1-1-1-16,-4 2 7 0,2-5-4 16,-3 3 1-16,-3-7-12 0,3 3-2 15,0-2-1-15,-3-2-4 0,3 1-10 0,23-9-6 16,-35 13-12-16,35-13-17 0,-30 9-21 15,16-3-36-15,14-6-33 0,-16 2-46 0,16-2-53 16,0 0-103-16,0 0-193 0,0 0-39 16,0 0-454-16,0 0-947 0</inkml:trace>
  <inkml:trace contextRef="#ctx0" brushRef="#br0" timeOffset="110487.5378">25178 17533 4824 0,'0'0'-122'0,"10"-18"23"0,-10 18 15 16,0 0 6-16,12-21 17 0,-12 21 0 15,0 0 23-15,8-22 23 0,-8 22 13 0,0 0 24 16,0 0 33-16,9-25 13 0,-9 25 14 16,0 0 16-16,0 0 15 0,0 0-4 15,0 0-1-15,-22-37-4 0,22 37-8 0,-20-12 1 16,20 12-7-16,-32-9-5 0,32 9-12 16,-37-3-4-16,37 3-5 0,-48 6 4 15,18 0-5-15,-2 1 3 0,-5 1-1 0,-5 4-2 16,6 0-6-16,-6 3-1 0,3-2-5 15,4 6-6-15,-8 0-2 0,6-1 1 0,3 3-3 16,1-5-2-16,1 3-9 0,12-1 0 16,-2-3-1-16,6 3-7 0,1 2-1 15,15-20-3-15,-7 37-3 0,7-37 1 0,22 36-4 16,3-19-1-16,8-2-2 0,7-2-4 16,14 2-11-16,-4-10-7 0,10 6-9 15,10-4-8-15,-4 2-9 0,-1-2-13 0,2-4-12 16,-2 2-17-16,0 2-16 0,-9-1-20 15,-1 1-21-15,-7-4-23 0,1-1-29 0,-14-2-59 16,-3 7-143-16,-4-4-543 0,-11-6-691 16</inkml:trace>
  <inkml:trace contextRef="#ctx0" brushRef="#br0" timeOffset="110951.6961">25217 18117 4579 0,'0'0'-79'0,"0"0"7"15,0 0 22-15,0 0 24 0,-45-14 24 0,45 14 7 16,0 0 15-16,0 0 4 0,0 0 30 0,-34-1 17 16,34 1 23-16,0 0 14 0,-45 4 5 15,22 7-5-15,-3-2 3 0,-5 3-11 16,-3 3-7-16,-1 5-3 0,0-4-7 0,-14 12-1 15,8 1-8-15,-8 3-1 0,4-4-11 16,0 7-6-16,-12 11-5 0,5 2-3 16,2 2-7-16,8-9-8 0,17 1-4 0,2 1-4 15,14-1-1-15,11-4-2 0,15 3-4 16,14 0-2-16,25 4-1 0,17-8-2 16,44 5-6-16,17-4-4 0,18-11-19 0,16-8-23 15,9-13-52-15,14-7-60 0</inkml:trace>
  <inkml:trace contextRef="#ctx0" brushRef="#br0" timeOffset="114883.276">29248 15062 2195 0,'0'0'236'16,"0"0"-93"-16,0 0-16 0,0 0-21 0,0 0-25 16,7 24-29-16,-7-24 0 0,0 0-19 15,0 0-5-15,0 0-1 0,0 0 3 16,0 0-8-16,0 0 3 0,0 0-8 15,0 0-5-15,0 0-5 0,0 0 5 0,0 0-7 16,0 0 7-16,0 0-12 0,0 0 4 16,0 0-4-16,0 0-4 0,5 23 6 15,-5-23 10-15,0 0-8 0,0 0 6 0,0 0 11 16,0 0-12-16,0 0 5 0,0 0-4 16,0 0-1-16,0 0-2 0,0 0 0 0,0 0 6 15,0 0 6-15,0 0-13 0,0 0 10 16,0 0 11-16,0 0-7 0,0 0 11 0,0 0 4 15,0 0-5-15,0 0-4 0,0 0-1 16,0 0-4-16,0 0 2 0,0 0-4 16,0 0 2-16,0 0 1 0,0 0-8 15,0 0 3-15,0 0-1 0,0 0 0 0,0 0-8 16,0 0 12-16,0 0-1 0,0 0-21 16,0 0 14-16,0 0-2 0,0 0-6 15,0 0 10-15,0 0-5 0,0 0-3 0,0 0 0 16,0 0 4-16,0 0-1 0,0 0-5 15,0 0 2-15,-8-89 3 0,8 89-5 0,0 0 2 16,0 0 5-16,0 0-17 0,0 0 3 16,0 0-5-16,0 0 6 0,0 0-4 15,13-21 3-15,-13 21-1 0,0 0 6 0,0 0 3 16,0 0 7-16,0 0 12 0,17-15-12 16,-17 15 12-16,0 0-16 0,0 0 6 0,0 0-10 15,0 0 3-15,0 0 3 0,21-12 6 16,-21 12-21-16,0 0 19 0,0 0 1 15,0 0-10-15,0 0 6 0,0 0 5 16,0 0 8-16,0 0 6 0,0 0 5 0,0 0 5 16,0 0 6-16,0 0-3 0,0 0 5 15,0 0-12-15,26-11 0 0,-26 11 7 0,0 0-7 16,0 0 4-16,0 0-6 0,0 0 1 16,0 0-10-16,0 0-4 0,0 0-5 0,0 0 2 15,0 0-5-15,0 0 6 0,0 0-9 16,0 0 9-16,0 59 1 0,0-59 2 15,-4 34 11-15,4-34 10 0,-13 40 9 16,4-18 1-16,-1 2 3 0,-1 3-2 0,-3-1-1 16,-2 8-5-16,2-3-6 0,-4 2-1 15,1 0-9-15,4 2-3 0,-4 2-3 0,9-3 11 16,-7-1 3-16,3 1-13 0,3-6-3 16,-2-1-2-16,6-1-3 0,-4-5-3 0,9-21-1 15,-8 38-3-15,0-22 2 0,8-16-3 16,-12 29-5-16,12-29-14 0,-7 21-10 0,7-21-16 15,-5 25-21-15,5-25-21 0,-11 24-31 16,11-24-17-16,-2 29-22 0,-2-17-28 16,4-12-50-16,0 0-121 0,-5 31-525 0,5-31-230 15</inkml:trace>
  <inkml:trace contextRef="#ctx0" brushRef="#br0" timeOffset="115562.3301">29166 15291 4028 0,'0'0'-44'0,"0"0"12"0,0 0-24 15,-5-29-4-15,5 29-10 0,0 0-13 0,0 0-6 16,12-24 11-16,-12 24 17 0,0 0-4 16,17-21 20-16,-17 21-1 0,13-15 16 15,-13 15-6-15,17-21 3 0,-17 21 19 0,23-21 16 16,-23 21 15-16,12-26 14 0,-12 26 9 15,13-25 8-15,-13 25-2 0,14-32-3 0,-3 21 3 16,-11 11-18-16,19-31-19 0,-6 19 0 16,-13 12-16-16,22-28-8 0,-22 28 11 0,22-22 4 15,-22 22-2-15,21-18 4 0,-21 18 6 16,12-15 23-16,-12 15 1 0,0 0 0 16,22-22 3-16,-22 22-14 0,0 0 0 0,20-12-9 15,-20 12 2-15,0 0 5 0,28-12-7 16,-28 12 4-16,34-8-6 0,-11 5-30 0,-23 3 0 15,52 0-21-15,-22 0-7 0,0 0-5 16,2 3-2-16,-32-3 16 0,60 5 6 16,-38-5-5-16,-22 0 6 0,45 7 14 15,-21-7 6-15,-24 0 10 0,38 5 2 0,-18-2 30 16,-20-3 26-16,29 7 23 0,-29-7 30 16,0 0 12-16,26 8 1 0,-26-8 12 0,0 0-11 15,0 0-16-15,-13 37-15 0,13-37-11 16,-27 27-5-16,11-10-1 0,-3-2 1 15,-3 3-4-15,2 1-2 0,-1 0-4 0,-6-1 5 16,2 0-6-16,-4 1-3 0,-2-1-3 16,4 0-7-16,-8 1-2 0,10-6-9 0,-12-1-4 15,12 0-5-15,-7-5-5 0,0 1-15 16,2-1-20-16,2-2-27 0,28-5-43 0,-47 7-40 16,25-3-42-16,22-4-80 0,-34-11-214 15,21 6-413-15,13 5-197 0</inkml:trace>
  <inkml:trace contextRef="#ctx0" brushRef="#br0" timeOffset="116382.2316">29521 16331 4022 0,'0'0'-42'0,"0"0"14"0,5-24 4 16,-5 24-4-16,0 0-3 0,8-30-2 0,-8 30 10 16,0 0-10-16,4-28 23 0,-4 28 47 15,0 0 0-15,-4-37 28 0,4 37 3 0,0 0 14 16,-13-31-8-16,13 31 23 0,-15-21 9 16,15 21 3-16,-17-19-15 0,17 19-2 15,-22-15-8-15,22 15-11 0,0 0-9 0,-35-12-6 16,35 12-12-16,-22-4 0 0,22 4-7 15,0 0 2-15,-50 16-10 0,50-16 1 0,-35 22 2 16,18-10 5-16,-6 0 3 0,3 3 4 16,2 3 1-16,-3-3 5 0,-2 5 0 0,1 2-3 15,2-5 4-15,0 5-4 0,0-4-6 16,3-3 0-16,1 5-7 0,-3-2 1 16,6 0-3-16,13-18-1 0,-22 35-3 0,10-20-6 15,7-3 1-15,5-12-3 0,-5 34-3 16,5-34-2-16,9 35-1 0,-9-35-2 15,21 33-1-15,5-18-9 0,-3-3-19 0,10 2-23 16,8-5-38-16,0-5-48 0,13 4-44 16,-2-13-55-16,-4 2-163 0,16-6-561 15,-2 1-790-15</inkml:trace>
  <inkml:trace contextRef="#ctx0" brushRef="#br0" timeOffset="117256.5057">29416 17247 4583 0,'0'0'-130'16,"0"0"21"-16,0 0 11 0,0 0 19 16,0 0 8-16,0 0 1 0,0 0 15 0,0 0 4 15,0 0 12-15,0 0 19 0,0 0 20 16,0 0 10-16,0 0 22 0,0 0-5 16,0 0 8-16,0 0 8 0,0 0-7 0,0 0 23 15,0 0 17-15,0 0 2 0,-34-61 9 16,34 61 3-16,-23-16-7 0,23 16-6 15,-30-10-6-15,30 10-4 0,-41-9 0 0,41 9-6 16,-40-3 7-16,40 3-2 0,-53 6-5 16,23 0-3-16,-6 1-4 0,-2 1 3 0,-2 4 0 15,-4 5-5-15,6 1-8 0,-9 7-6 16,4-4-2-16,6 0-6 0,0 1 0 0,0 3-7 16,4-3 0-16,6-2-1 0,-2 7-6 15,11-3 1-15,3-3 0 0,3 5-2 16,7-3 2-16,5 5-6 0,0-28 0 15,22 47 0-15,5-23-4 0,-2-2-6 0,15-4-30 16,-1-3-31-16,9-3-50 0,4-2-45 16,-5-10-93-16,11-3-239 0,2-6-422 0,-3-1-491 15</inkml:trace>
  <inkml:trace contextRef="#ctx0" brushRef="#br0" timeOffset="117884.7818">29104 18121 4425 0,'0'0'-24'15,"0"0"29"-15,4-30 31 0,-4 30 8 0,0 0-10 16,5-25-1-16,-5 25-4 0,0 0-13 16,0 0 8-16,3-27-10 0,-3 27-4 0,0 0 2 15,0 0 5-15,0 0 1 0,0 0-5 16,0 0 4-16,0 0 19 0,5-25 16 15,-5 25 16-15,0 0 8 0,0 0-5 0,0 0 2 16,0 0 5-16,0 0 2 0,0 0-4 16,0 0-4-16,0 0 0 0,-5 89-3 0,-3-63-1 15,-1-2-12-15,-2 3-2 0,-1 2-3 16,0 4-5-16,-1-2-4 0,-2 1-4 16,0 1-4-16,-2 2-6 0,-1-1-3 0,3 1-3 15,-1-4-2-15,5 2-13 0,-4-1-5 16,6-7-8-16,-2 2-9 0,6-3-6 0,0 2-8 15,5-26-7-15,-9 37-8 0,6-18-16 16,3-19-18-16,0 30-35 0,0-30-26 16,12 30-36-16,-2-20-111 0,3-3-665 0,9-2-831 15</inkml:trace>
  <inkml:trace contextRef="#ctx0" brushRef="#br0" timeOffset="118606.1353">29116 18254 4681 0,'0'0'-90'0,"-12"-23"26"16,12 23 25-16,0 0 47 0,0 0 23 0,-8-22 11 16,8 22 1-16,0 0-3 0,0 0-5 15,-8-29-4-15,8 29-7 0,0 0 2 0,0 0-5 16,-4-27-6-16,4 27-5 0,0 0-4 16,0 0 1-16,0 0-9 0,-8-27-2 15,8 27 7-15,0 0 0 0,0 0 1 0,0 0-7 16,0 0 10-16,0 0-3 0,-7-32 13 15,7 32-20-15,0 0 6 0,15-24-9 16,2 9 6-16,0-1-8 0,11-9 1 0,7 8-15 16,10-15-1-16,1 1-15 0,7 3 12 15,-4 4 5-15,1-2 9 0,-7 1-11 16,-1 10 3-16,-5-3 7 0,-2 6 12 0,-8 0 21 16,1 3-1-16,1-2 15 0,-7 10 18 15,-22 1 5-15,43-3 8 0,-43 3 5 16,37 12 16-16,-24 0 9 0,-13-12 12 0,9 30 8 15,-9-6 7-15,0-24 1 0,-5 47-9 16,-4-22-4-16,1 2-5 0,-4 3-9 0,-5 5-7 16,-1-4-6-16,1 1-12 0,-1-2-8 15,-2 2-8-15,0-7-8 0,3 6 1 0,0-7-10 16,6-4-6-16,-3 5-4 0,-1-3 0 16,3-1-3-16,-1-1-5 0,13-20 0 15,-20 36-3-15,7-21-3 0,13-15-8 16,-24 21-23-16,7-13-40 0,-4-6-76 0,21-2-104 15,-52-10-213-15,27-7-40 0,-7-11-34 0,10-3-405 16,5-9-640-16</inkml:trace>
  <inkml:trace contextRef="#ctx0" brushRef="#br0" timeOffset="120407.1337">2013 7281 4363 0,'-16'22'-205'0,"16"-22"-10"0,0 0-26 16,-15 18-558-16,15-18 200 0</inkml:trace>
  <inkml:trace contextRef="#ctx0" brushRef="#br0" timeOffset="120537.7743">1722 7512 3397 0,'-23'12'-157'16,"6"0"-20"-16,-5 4-79 0,14-4-404 16,-7 2 121-16</inkml:trace>
  <inkml:trace contextRef="#ctx0" brushRef="#br0" timeOffset="127320.1787">1686 8681 2664 0,'0'0'3'0,"0"0"8"15,0 0-2-15,0 0-3 0,0 0-32 0,0 0 6 16,0 0-24-16,0 0 12 0,0 0 5 16,0 0 27-16,0 0 24 0,0 0 29 15,0 0 19-15,0 0 6 0,0 0-15 16,0 0-1-16,0 0-13 0,0 0-2 0,0 0 11 15,0 0 0-15,0 0 5 0,0 0-12 16,0 0-2-16,0 0-7 0,21-53-6 0,-21 53 1 16,0 0-15-16,0 0 11 0,45 0-8 15,-45 0 1-15,39-3-2 0,-39 3-1 16,50-3 1-16,-21-4 5 0,1 5 3 0,5-4 15 16,10-3 2-16,0-1-3 0,7-2 17 15,3 0-2-15,4-3 0 0,9 2-11 0,-2 0-1 16,-1 4-6-16,0-3 3 0,4 3-11 15,4-2-1-15,-3 4 0 0,21-1-8 0,-18-1 9 16,3 0-6-16,1 3-6 16,0 0 13-16,-1-1-4 0,1 2 1 0,7-7 8 15,1 6-14-15,-9-5 17 0,4 3-15 16,0-4 1-16,-3 4-10 0,7-4 1 0,-11 4 1 16,1-4-3-16,0 9-2 0,-1-7-1 15,1 5 1-15,4 1-3 0,-2-2-1 16,6 3-24-16,11 0 2 0,-1-5 9 0,4 5-10 15,-14 1 5-15,0 0 0 0,-4-3 15 16,1 2 12-16,1 2 0 0,-3-6 1 0,-3 7-4 16,4-4-2-16,4 1-1 0,14 3 0 15,4 0-2-15,2-3 6 0,4 3-5 0,2-3-2 16,-2 0-2-16,1 3 2 0,-5-3-6 16,0 0-2-16,1-2-2 0,-11 3 3 15,4-3-2-15,-4 5 4 0,-12-6-4 16,2 6 4-16,0-5 0 0,-2 5 2 0,2-1-6 15,14 2 5-15,4-1-4 0,0 5 0 16,44 1 3-16,2 1-4 0,-1 4 1 0,1-2 0 16,-2-2-1-16,-5 0 2 0,-17-6-7 15,-22 2 8-15,4-3-5 0,3 0 4 0,-5 0 5 16,-3 0 3-16,6 0 0 0,-6-3-2 16,-4 3 4-16,7-1-4 0,-3 1-3 15,6-5-2-15,-1 5 3 0,8 0-4 0,0 5 0 16,32-4 1-16,-22 2-1 0,-13 2 2 15,-6-3-7-15,6 0 5 0,0 1-3 16,-4 2 0-16,2-2 3 0,-1 0-3 0,1 0 0 16,3 3-1-16,26 3 2 0,-21-7-2 15,-11 6 4-15,1-5-7 0,-1 6-2 16,0-5 8-16,-4 3-5 0,9 3 5 0,26 0-3 16,2 2 1-16,-20-4-8 0,-14 3 11 15,2-4-7-15,0 4 3 0,-1-6-2 0,-4 5 1 16,4-1 4-16,-4 0-3 0,1-1-3 15,-2 3 3-15,1 2-2 0,0-4 6 0,-6 0-8 16,8 0-1-16,-12 0-1 0,2 3-2 16,-5-2 0-16,-13-2 1 0,-7 2-2 15,-2-5 2-15,0 5 1 0,-8-3-3 0,2 6 4 16,-4-7 4-16,-2 0-1 0,6-1 3 16,11 2-6-16,-1-1 7 0,4 0-6 0,3 0-3 15,7 0 5-15,11-2-5 0,-7 1 4 16,-8-5-3-16,-2 4 1 0,-7-1 3 15,3-3 1-15,-12 0-6 0,1 0 3 16,-1 0 3-16,1 0-1 0,-1 0 3 0,9-3 0 16,7 3 6-16,0-4 8 0,5 4-5 15,10-3 1-15,5-3 2 0,5 3 4 0,5 0-5 16,38-3-4-16,-7 0 3 0,7 0-5 16,-24 3-1-16,-16-1-3 0,2 1 3 15,-2-4-2-15,-1 6-1 0,-5 1 2 16,-1-5 2-16,-9 4-6 0,-2 1-1 0,-5-3 4 15,2 3-1-15,-2-3 2 0,-2 3-1 16,7-5 1-16,12 10 4 0,-6-10-6 0,6 10 1 16,-4-5-5-16,6 0 4 0,-8 3-4 15,4 0 2-15,-1-3-1 0,-16 1 1 0,4-1-2 16,-6 5 0-16,-6-4 4 0,2 4-5 16,-6-3 3-16,-2 1 0 0,-3 1 2 15,-11-1-2-15,3 0-3 0,2 3 1 0,-5 0 2 16,0 0-4-16,3 3-1 0,-5-2 5 15,-1 0-2-15,1 5 0 0,-1-3-3 0,2 3 2 16,6 0 3-16,-2 3 1 0,1-2-3 16,1-1 0-16,3 3 0 0,-3 0 0 15,8 4 2-15,-3-3-4 0,3-1 3 16,0 4-2-16,-3-4-4 0,0 0 5 0,-7 1-5 16,0-1 5-16,1-5-2 0,-15 1 2 15,8-1-4-15,-6 4 3 0,-1-7-2 0,-3 4 3 16,-4-6-2-16,2 3 0 0,-7 3 0 15,2-3 1-15,-2 2-2 0,0-4-3 0,2 6-3 16,1 0-4-16,2 0-10 16,2 2 1-16,0 1-6 0,0 3 1 0,-4 1-2 15,0 1 3-15,-1-1 5 0,0 1-1 0,0-2-1 16,-10-1 12-16,3-4-6 0,-7 2 5 16,0 5-4-16,3-6 2 0,0 6 1 0,-2 3 5 15,-8-1 11-15,9 8 0 0,-1 5-3 16,-1-1 2-16,-4 6 3 0,-6-1 2 15,5 6-6-15,-4-3-1 0,-4-1-1 0,1-5 3 16,-1 1-6-16,-1-5 4 0,-1-2 0 16,1 2 0-16,-4-5 0 0,5 0 0 0,-5 0 0 15,0 3-2-15,0-30 3 0,-5 56-2 16,5-29 1-16,-4 3 2 0,1 3-2 16,-6 6 0-16,6-4 4 0,-5 5-4 0,-1 1 3 15,-2 3-5-15,2-5 5 0,-4 4-1 16,-2-2-3-16,-2 5 0 0,-3 1 2 0,2-2 3 15,-11 0-3-15,13 5 0 0,-11-3 2 16,2-1-2-16,-4 2-2 0,7-1-4 16,-4 4-3-16,2-3 1 0,4-1-7 0,2 1 2 15,-4-2-10-15,10-5 2 0,-1-2 0 16,1-1 4-16,1-1 3 0,-1-9-2 16,0-1 1-16,4-2 2 0,3-1 0 0,-4-2 4 15,4 3-7-15,-8-1 10 0,8 4-6 16,-5 0 2-16,3-1-11 0,-4 7-5 15,0-1-4-15,5 5-7 0,-3-2-19 0,3 1-3 16,-6 0 2-16,9 3-2 0,-2-5 3 16,3-4 0-16,-6 1 3 0,4-2 20 0,4-6-9 15,0-24 13-15,-5 47 16 0,0-29 11 16,5-18 9-16,-3 33-5 0,3-33 7 16,0 32 3-16,0-32-4 0,3 34 4 0,-3-34-15 15,9 33 17-15,-4-18-12 0,-5-15 3 16,13 36-4-16,-8-13-2 0,7-2 2 0,-6 0 14 15,6 4 0-15,0 1 4 16,-7 1 3-16,5 1-5 0,-7 3 6 0,4-3 4 16,1 6-10-16,-6-3 2 0,-2 1-2 0,3 3 3 15,-3 2-6-15,0-1 3 0,4 9-5 16,-4-3-1-16,6-2 4 0,-4 0-6 0,1 2-2 16,6-3 2-16,-6-6 1 0,-1 1-2 15,1-3 0-15,0-1-1 0,-1-1 1 0,3-5 2 16,-5-24 9-16,0 52 1 0,3-27 2 15,-6 2-3-15,-2 2-3 0,3 2 2 16,-1 0-3-16,-2 4-6 0,-3 5 7 0,1 1-7 16,-5 3-1-16,7-5-5 0,-3 0-3 15,-2 3 1-15,3-6-4 0,1 0 5 0,1-4 0 16,-4-5-2-16,6-2-4 0,-6 0 9 16,9-25-8-16,-6 43 0 0,6-25 2 15,0-18 5-15,-12 41-2 0,12-41-6 0,-3 39 4 16,3-39-7-16,0 40-9 0,0-17-1 15,0-23-6-15,0 45 2 0,3-24 5 0,-3-21 5 16,7 41 2-16,-7-41-6 0,5 42 17 16,-5-42-15-16,0 33-1 0,0-33-2 15,3 33 3-15,-3-33 14 0,8 35-8 0,-8-35-4 16,0 28 5-16,0-28-4 0,4 30-1 16,-4-30 3-16,0 30 1 0,0-30 3 15,0 30-5-15,0-30-4 0,3 29 1 0,-3-29 3 16,3 34-14-16,-3-34-7 0,9 35 2 15,-4-15 0-15,5-1 14 0,0-1-13 16,3 3 10-16,-1-2-2 0,-12-19-7 16,23 34 16-16,-13-16-1 0,2-3-4 0,-12-15 14 15,20 27-3-15,-8-7 6 0,-4-1-1 16,2-1 6-16,0 3 4 0,0 0-4 0,2 5-2 16,-2-2-3-16,4 3 0 0,-8-2 5 15,8 4-3-15,-6-2-5 0,0 2 11 0,1-5-5 16,2 0-6-16,-7 2 7 0,3-2 3 15,-2 0 14-15,1-2 2 0,-6-22-4 0,12 40 9 16,-9-18-3-16,-3-22 9 0,5 39 0 16,-1-21 3-16,-4-18 0 0,5 40-3 15,-5-18-7-15,0-22 4 0,0 46-9 0,0-20 0 16,0 1 0-16,0 0-6 0,1-1 3 16,-1-26-6-16,0 51 1 0,0-23-7 0,0 1-2 15,0-29 2-15,-1 49 1 0,1-21-4 16,-5-4 2-16,5-24-3 0,-4 52 1 15,1-27 0-15,1 3 0 0,2-28-3 0,-11 51-3 16,7-28 6-16,-2 1-6 0,-3 1 4 16,6-1-2-16,3-24 0 0,-15 50-6 0,13-26 2 15,0 1-3-15,-6 0 1 0,5 3-2 16,3-28 2-16,-5 52 1 0,0-25-3 16,5-2 10-16,-4 2-4 0,4-27-3 0,-3 50 2 15,3-26-2-15,0-24 1 0,-3 43-2 16,-1-24 3-16,4-19-4 0,-5 46 1 0,4-20 5 15,-3-2-5-15,-1 4 4 16,0 1-2-16,2-4 1 0,0 7-2 0,-6-5-2 0,6 3 8 16,-1 2-2-16,3-2-3 0,1 2 0 15,-4-4 3-15,-1-1-2 0,5-27 3 16,-3 52-6-16,-2-30 1 0,5-22 2 16,-2 42-2-16,2-18 4 0,0-24 0 0,-8 39-2 15,6-21 1-15,2-18 3 0,-5 45-1 16,-3-22 6-16,1-1 2 0,7-22-1 15,-15 42 4-15,10-22 3 0,-10 1 7 0,2 0 1 16,-1 1 3-16,-4 0-3 0,1-4-3 16,1 4-5-16,-1-1 5 0,-3-2-3 0,-5 5-3 15,5-5-5-15,1-1 2 0,1 0-2 16,-4 2-5-16,2-3 5 0,0 0-4 16,3-2 0-16,-1 0-2 0,3 0-3 0,-2 0 2 15,2 2-2-15,-4-2-2 0,19-15-5 16,-28 27-6-16,13-15 2 0,-3 6-5 0,3-1-4 15,-1-2-4-15,0 0 2 0,-3 4 0 16,19-19 2-16,-33 32-6 0,18-19 3 16,-4-1-4-16,-2 5 4 0,1-5-1 0,0 0-2 15,-6 4 6-15,3-8 0 0,-2 4 4 16,2-1 0-16,-4-2 9 0,3-2-5 16,-1 1 1-16,-2-1 0 0,-1-2 0 0,28-5 3 15,-47 10 0-15,22-1 0 0,25-9 0 0,-40 6 1 16,15-4 3-16,25-2-5 0,-40 8 4 15,40-8-1-15,-44 5 0 0,44-5 3 16,-38 0-4-16,11 3 0 0,27-3 3 0,-42 4-8 16,15-1 3-16,27-3 1 0,-46 2 3 15,20 1 1-15,26-3-7 0,-60 7-4 0,28-3-6 16,4 2-6-16,-10 0 3 16,4 0 2-16,-8 0-1 0,-5 3 1 0,9-3 5 15,-7 2 9-15,1-4-9 0,-1 0 4 0,-2 1-1 16,2-2 2-16,-3 1 3 0,-3-4-6 15,3-4 13-15,1 4 2 0,-3 0 0 0,3-3 5 16,-1 2 0-16,-3-3-2 0,5 0-5 16,-3 0-3-16,-1-1 7 0,0 2-8 15,1 0 1-15,-3 0-3 0,4 0-2 0,-7 0-6 16,-1 3-9-16,5-3-7 0,-10 0 3 16,-4-3-5-16,7-1 15 0,-8 5-3 15,-2-8 5-15,-1 3 15 0,2-1 12 0,0 0 1 16,-5 0-9-16,4-1-4 0,-1-1 3 15,4 1 0-15,1 1 3 0,1-2-1 16,1 1 8-16,0-2-3 0,12 4-1 0,1-6 10 16,-1 5-16-16,2-3 5 0,-1-1-5 15,-3-3 3-15,-1 0 0 0,-2-5 4 0,-1 3 1 16,-2-3-4-16,-2 0 2 0,-1-2 20 16,1-1 14-16,3 3 11 0,-5 1 1 15,2-2-5-15,7 0-10 0,2 1-3 0,-5 2-2 16,0-1-7-16,3 1-1 0,1 3-5 15,0-3-2-15,-3 2 3 0,0 0 1 16,5-2-4-16,-6 3 0 0,3 2 2 0,-4-6-3 16,3 4-2-16,-4-3-6 0,1 3 2 15,-3 0-1-15,1-4-1 0,-1 3 1 0,-2 4-2 16,0-4-1-16,9 1-2 0,-8 2-3 16,10 2 4-16,4 2-6 0,-2-1-2 0,1 2-7 15,1-1 2-15,2 2-1 0,1-1 1 16,-1 3-3-16,0-2 2 0,6 2 1 15,-7 2 3-15,4-7-5 0,0 8 2 0,-5-8 1 16,4 7 0-16,-6 1-3 0,1-5 0 16,-4 4-7-16,5 3-8 0,-2-5-19 0,1 5-1 15,6 5-18-15,-3-2 4 0,0 4-21 16,10-5-1-16,-7 4 9 0,0 1-2 16,2-2 6-16,6-1 2 0,-1 2 21 15,2-4 8-15,1 1 5 0,2 1 21 0,0-4-11 16,30 0-1-16,-57 3 8 0,27-3-2 15,0 0-9-15,30 0-3 0,-62 3 9 0,32-3-10 16,3 0 2-16,-7 0 5 0,34 0 3 16,-60 2-1-16,33-2 10 0,27 0-9 0,-55 4-2 15,30-4 11-15,25 0-12 0,-50 8-12 16,27-7 2-16,23-1 2 0,-51 7 6 0,21-2-1 16,3-2 9-16,6 4-5 0,21-7 14 15,-52 7 24-15,22-4-10 0,3-1-7 0,27-2-1 16,-57 4 3-16,29-1 5 0,1-3 3 15,27 0-2-15,-55 6-13 0,26-4 13 16,4 2-5-16,25-4-12 0,-53 3 2 0,29 0 3 16,-3 0 8-16,27-3-12 0,-51 9 8 15,32-6 2-15,19-3 4 0,-52 6-10 0,31-1 6 16,21-5-4-16,-44 4 3 0,19 0 11 16,25-4-11-16,-40 5 6 0,40-5-2 15,-44 3 18-15,26 1-5 0,18-4-2 0,-37 7 4 16,37-7-11-16,-37 6-3 0,37-6 4 15,-33 6-15-15,33-6 1 0,-35 9-3 16,35-9 2-16,-30 10 3 0,30-10-3 0,-32 9-1 16,32-9 1-16,-34 11-7 0,34-11-6 15,-35 12-6-15,35-12-13 0,-38 13 4 16,11-6 2-16,7 1-7 0,20-8 4 0,-48 17 6 16,24-8 2-16,1-1 7 0,3 2-9 15,-5 2-3-15,3 0 5 0,-5-2-2 0,5 1 7 16,-3-2 2-16,2 2-5 0,-2-2 8 15,1 1 9-15,24-10 10 0,-50 15 11 16,22-10-11-16,-1-1 7 0,4 2 7 0,-7-1-1 16,1 4-1-16,0-8-13 0,-2 5-8 15,-1 0 15-15,-9 4-5 0,-6-6 5 0,8 2-2 16,-4 1 4-16,-7-2-10 0,1 0 10 16,-2-1 14-16,-4-1 9 0,-3 0 8 15,5-3-2-15,-19 3 9 0,4-3 10 0,-4 0 8 16,-1-3-13-16,1 0-5 0,1 0-1 15,-1-1-11-15,-1 2-4 0,3-6-5 16,-3 6 0-16,1-1-10 0,0-4 4 0,1 6-7 16,-1-6-4-16,4-2 9 0,-4 1-4 15,1 5-7-15,-1-9 1 0,2 7 0 0,-3-5-2 16,5 1-6-16,-11 1 0 0,-2 1 2 16,-9-3 1-16,5 2-2 0,-7 2 0 15,7-2 6-15,-7 4 9 0,17-3 6 0,7 0-4 16,2 4-5-16,-3 0 4 0,16 0-5 15,-8 3-8-15,4 0 0 0,2 0 2 0,-3 0 0 16,3 0-3-16,2 0-5 0,-2 0 3 16,0 0-3-16,0-3 4 0,0 3-4 0,4 0 1 15,-1 0-5-15,-3-3-1 0,1 3-6 16,0 0-6-16,1 0 0 0,2-3 4 16,-4 3-6-16,0 0 4 0,5 3-1 0,0-3 2 15,0 3-4-15,2-3 4 0,2 0-4 16,-1 3 6-16,2 0-10 0,2 0 4 0,-3 0 0 15,11 0 14-15,0 1-10 0,-2-4 8 16,4 3-9-16,5 1 9 0,-2-4 4 0,4 1-9 16,-4-1 6-16,4 3 1 0,1 2-8 15,-5-5 10-15,12 3-7 0,-2-2 4 16,-4 4 4-16,26-5-5 0,-39 3-5 0,39-3-4 16,-40 5-4-16,40-5-3 0,-33 7-8 15,33-7 10-15,-41 10-10 0,20-8 0 0,21-2 5 16,-49 15 5-16,29-8-7 0,-2-1 4 15,22-6 7-15,-48 15 1 0,23-5 4 16,-2-5-1-16,2 6-6 0,-7-5 8 0,7 1-4 16,-3 1 2-16,-4-2 10 0,2 0-9 15,-2-3 2-15,2 3 2 0,-2 0-3 16,2-3 16-16,-4 3-9 0,-1 0 9 0,5-2-5 16,-5-1 0-16,-2 1-9 0,0-3 11 15,-8-1 7-15,0 3 11 0,-3 2 2 0,-4-5 19 16,3 3 6-16,-3-2 14 0,-1-1 9 15,3 0 5-15,-5 3-1 0,4-3 6 16,-6-3-4-16,7 3-4 0,-2 0-6 0,4 0-8 16,-4 0-6-16,5-1-8 0,-1 1-3 15,-2 0-8-15,4 0-4 0,6 1-3 0,-2-1-2 16,6 0-3-16,-8 0-5 0,7 0-3 16,4 0 3-16,-6 3-4 0,-2-3-3 15,9 0 4-15,-12 5-4 0,7-5 0 0,1 0 3 16,-6 0 1-16,2 0 3 0,-9 3 1 15,2-3 0-15,-1 0 1 0,-4 0 1 16,0 3-3-16,0-3-1 0,-1 0 2 0,1 3 2 16,5-3 2-16,-10 3-2 0,9-3 0 15,6 0-1-15,-7 0-6 0,9 0 4 0,0 3-8 16,3-3 2-16,-1 0-5 0,-1 4-3 16,4-4 0-16,-2 3 0 0,4-3-1 15,-2 2-1-15,1-2-1 0,-1 0 2 0,5 3-1 16,0 0 1-16,-2-6 0 0,4 3 0 15,-9 0-3-15,7-3 4 0,0 1-3 0,0-1 0 16,-2-1-3-16,2 1 5 0,-2 0-4 16,0 0 2-16,-1 0-4 0,-1 0 2 15,1-2 0-15,-2 5 2 0,-4-3-2 0,4 2 1 16,2-2-3-16,-3 3 1 0,3 0 0 16,0-5 1-16,-1 2 0 0,-1 3 0 0,5 0 0 15,-7 0 3-15,4-1-3 0,4-3 0 16,-8 4 0-16,4 0 1 0,-2-3-2 15,1-1 3-15,-1 1-2 0,5 3 0 0,-5-3-6 16,5 3-1-16,-5-3-4 0,5 0-3 16,-6 3-2-16,6-3-2 0,-1 3 0 0,0 0 4 15,1-3-1-15,-1 3 3 0,-3-6 0 16,-4 3 2-16,-1 0 1 0,-9-3 5 16,-1 0 0-16,-11-4 12 0,3 0-6 15,2 2 3-15,-4-1 1 0,2-7 11 0,1 4-2 16,10 0 2-16,-2 2-3 0,6-5 0 0,-3 0 0 15,6-2 3-15,6-1-6 0,-1 0 1 16,4-6-3-16,-1-5 6 0,-3-8-1 16,2-5 4-16,1-8 1 0,-3-9 0 0,2-5 3 15,1-4 2-15,-3-3 1 0,2 1 3 16,9-7-7-16,-9 3 3 0,10-4-9 0,-1 4-6 16,8-4-11-16,0 0-6 0,13 10-9 15,2-2-2-15,0 2-5 0,5-6 1 0,7-4-1 16,-5 10 3-16,4 1 0 0,-4 5 6 15,0-2 5-15,-1 2 2 0,3 3 7 16,-6 2-1-16,0 7 6 0,4 4-1 0,-4 0 3 16,-3 2-1-16,2 4 0 0,1 6 0 15,1 2-1-15,1-1 0 0,-2 3-3 16,-1 0-1-16,8-2 0 0,-5 1 2 0,2-4 0 16,3 2-2-16,1 0-2 0,-6 1 4 15,7-1-2-15,-7 3 2 0,8-9 1 0,-8 12-2 16,4-3 0-16,-4-2 2 0,2 5 0 15,1-1-1-15,-3 1-1 0,3 3-1 0,-3 1 1 16,0-1-1-16,9 1 0 0,-4-1 2 16,5-4-1-16,-3 1-2 0,-2 0 1 15,6-4 2-15,3 0-1 0,-6-1-1 0,2 2 0 16,-1 0 2-16,4 0-1 0,-10 2 1 16,1-4 1-16,4-2 0 0,-1 0-3 0,-2 1 2 15,-2-1-1-15,6-4-2 0,-1 2 0 16,-1 1-1-16,6 2 0 0,-6-1 3 15,6-2-2-15,-3 1-2 0,0-3 3 0,2 5 3 16,-7-1-1-16,10-2 4 0,-10 1 7 16,3-1 7-16,-1-2 0 0,-5 2 5 0,3-3-5 15,2 0 0-15,-7-1-3 0,-2 3 3 16,5-3-6-16,-4 5 0 0,4-4-4 16,0 0-1-16,-4-2-3 0,9 2-1 0,2-3-2 15,-1 0-2-15,-3-2 1 0,-1 2-1 16,2-1 4-16,5-7-4 0,-2 2 1 0,-3-2-1 15,1-2 1-15,0-3-2 0,-1 1-2 16,-4 12 2-16,7-12-1 0,-5 9-1 0,1 6 2 16,-1-8 0-16,1 7 0 0,-2-3-4 15,2 0 1-15,1 3-6 0,0-3 1 16,1 2 1-16,1 1 0 0,7-7-2 0,-7 11 0 16,2-3 2-16,1 0-1 0,-4 6 1 15,6 0-1-15,-2-2-3 0,-1 5-2 0,1-2-1 16,3 3 2-16,-8 0-3 0,-2 8 2 15,5-4 1-15,-7 7 2 0,2-7 1 16,4 6 0-16,-6-1 2 0,2 1 0 0,2-4 0 16,-7-1 1-16,2 3 1 0,1-3 1 15,-3-2 1-15,3 2-1 0,-4-6 0 16,-1 3-1-16,5-5 3 0,-6-2-1 0,1-1-2 16,4-7 1-16,-2-2-1 0,0-2-4 15,-2-2-1-15,6-2 1 0,-6-3 1 0,-1 4 1 16,1-12 0-16,1 3 2 0,-4 4-1 15,0 3 1-15,5 1 1 0,-4 2 0 16,-1 1 2-16,4 1-2 0,-4 5 1 0,5 5 1 16,-2 2-3-16,-3 3-5 0,0 0 0 15,0-1-5-15,5 2 2 0,-5 0 1 0,2 0 3 16,1 0 1-16,0 3-2 0,2-5 1 16,-1 5 3-16,-3-3 2 0,6 0 1 0,-2 2-3 15,-2-3 2-15,-3 0 4 0,0 3-1 16,2-3 2-16,-2 0-3 0,0 0 2 15,0 0 3-15,-2 4 0 0,2-5-2 0,2 5-2 16,-2-3 2-16,0 2-1 0,0-1-3 16,0 2 1-16,0 3 2 0,0-3-2 15,3-2-2-15,-6 0 4 0,3 2 0 0,-2-2 2 16,-1-3 3-16,-2 3-2 0,2 0 1 16,-1-2-1-16,3 4-1 0,-3-5 2 0,-1 8-2 15,2-1-3-15,0 1-4 0,3 1-1 16,-2-4-8-16,4 2-11 0,-2 2 4 15,3-6-1-15,0 4 2 0,6-5 1 0,-8 1 1 16,6 2 3-16,-2-3 2 0,0-2 5 16,-2 5 3-16,2-4-3 0,-1 2 6 15,-4 0 1-15,1 1 2 0,3 1-1 0,-4-5 0 16,0 2 1-16,0 2 2 0,0-3-2 16,0 8 0-16,0-11 0 0,0 7 2 0,0-2 0 15,0 0 6-15,-4 2-3 0,4-2-3 16,0 5 11-16,0-5 1 0,0 8 0 15,-1 0 0-15,1-3-5 0,0 24 5 0,0-43-2 16,-4 20 1-16,8 2-1 0,-4 21 3 16,-4-41 4-16,8 21 2 0,-4-2-4 0,0 22 4 15,-4-41-4-15,4 41 0 0,4-38-5 16,-3 15 2-16,3-4-6 0,6-2-4 0,-2-7-20 16,9 2-26-16,8-5-42 0,12-4-70 15,10 1-87-15,5-3-310 0,29-24-397 16,1-5-799-16</inkml:trace>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7T17:09:22.566"/>
    </inkml:context>
    <inkml:brush xml:id="br0">
      <inkml:brushProperty name="width" value="0.05292" units="cm"/>
      <inkml:brushProperty name="height" value="0.05292" units="cm"/>
      <inkml:brushProperty name="color" value="#FF0000"/>
    </inkml:brush>
  </inkml:definitions>
  <inkml:trace contextRef="#ctx0" brushRef="#br0">13751 9114 250 0,'-23'30'248'0,"8"-2"-52"0,3-4-58 0,1 0-69 0,4-2-41 15,1-3-28-15,-1 1-11 0,4-3-29 0,1-1-41 16,0-3-157-16,2-13 65 0</inkml:trace>
</inkml:ink>
</file>

<file path=ppt/ink/ink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14T17:18:40.518"/>
    </inkml:context>
    <inkml:brush xml:id="br0">
      <inkml:brushProperty name="width" value="0.05292" units="cm"/>
      <inkml:brushProperty name="height" value="0.05292" units="cm"/>
      <inkml:brushProperty name="color" value="#FF0000"/>
    </inkml:brush>
    <inkml:brush xml:id="br1">
      <inkml:brushProperty name="width" value="0.05292" units="cm"/>
      <inkml:brushProperty name="height" value="0.05292" units="cm"/>
      <inkml:brushProperty name="color" value="#002060"/>
    </inkml:brush>
  </inkml:definitions>
  <inkml:trace contextRef="#ctx0" brushRef="#br0">23684 8994 2577 0</inkml:trace>
  <inkml:trace contextRef="#ctx0" brushRef="#br0" timeOffset="50.9681">23698 8977 2245 0,'0'0'-558'0,"0"0"113"16</inkml:trace>
  <inkml:trace contextRef="#ctx0" brushRef="#br0" timeOffset="81.9537">23698 8977 1951 0</inkml:trace>
  <inkml:trace contextRef="#ctx0" brushRef="#br0" timeOffset="12973.8977">23260 1894 2574 0,'0'0'-9'0,"-29"-13"12"0,29 13-6 16,0 0 0-16,-7-21 0 0,7 21 6 16,0 0 15-16,52-29-7 0,-12 20 1 15,2-3 3-15,20-3 2 0,12 3-5 0,9-5-9 16,13 9 5-16,-3-6-19 0,3 7-80 15,-3-5-135-15,1 4-349 0,-20 2 115 0</inkml:trace>
  <inkml:trace contextRef="#ctx0" brushRef="#br1" timeOffset="70661.3042">29141 6020 1951 0,'0'0'-121'0,"0"0"10"15,0 0 0-15,0 0-5 0,0 0 8 0,0 0 0 16,0 0-250-16,0 0 90 0</inkml:trace>
  <inkml:trace contextRef="#ctx0" brushRef="#br1" timeOffset="115306.5941">12064 10060 901 0,'0'0'121'0,"0"0"-57"0,0 0-75 0,0 0 27 16,-31 62 25-16,31-62 29 0,0 0 13 16,0 0 7-16,0 0-9 0,0 0 12 0,0 0-30 15,0 0-13-15,0 0 7 0,0 0-17 16,0 0 8-16,0 0-2 0,0 0-23 15,0 0 15-15,0 0-20 0,0 0 19 16,0 0-18-16,0 0-1 0,0 0-4 16,0 0 8-16,0 0-8 0,0 0 35 0,0 0 17 15,0 0 18-15,0 0-6 0,0 0-5 0,0 0-2 16,-10 25-1-16,10-25-5 0,0 0 7 16,0 0-10-16,0 0-1 0,0 0-7 15,0 0-9-15,0 0 7 0,0 0-5 0,0 0 1 16,0 0-3-16,0 0-16 0,0 0 6 15,0 0-4-15,0 0-5 0,0 0-9 0,0 0-8 16,0 0 12-16,0 0-7 0,0 0 7 16,0 0-7-16,0 0-9 0,0 0 6 15,0 0-4-15,57 0 2 0,-38 3-2 0,-19-3 2 16,48 6 9-16,-19-6-11 0,2 0 4 16,3 0 3-16,-34 0-10 0,65-4 7 15,-30 4 2-15,-3-2 1 0,3-1-10 0,-1-4 7 16,1 4-9-16,-2 1 0 0,-3-1-2 15,5 0 0-15,-4-1 9 0,0 1-5 16,-1 3 1-16,-30 0-1 0,56-4-4 0,-31 4 9 16,-25 0-11-16,48 0 4 0,-48 0 2 15,49 0 11-15,-22 4-2 0,-2-1 10 16,-25-3-6-16,60 0 7 0,-27 4 11 16,1-8-6-16,4 4-5 0,-4-7 15 0,7 6-15 15,5-3-2-15,-3-6-9 0,2 0 7 16,2 6-8-16,0-7 5 0,-7 6-7 0,-1-2-8 15,-3 1 2-15,-5 4 4 0,4-5 1 16,-7 7-5-16,2-3-4 0,-30 3 4 0,52-3-4 16,-30 3 11-16,-22 0-7 0,43-3-8 15,-43 3 10-15,49 0 3 0,-27 0-12 16,-22 0 12-16,51 0 2 0,-20 0-11 16,0 0 4-16,3 0 15 0,1 0-23 0,0 0 8 15,2-3 4-15,0 3-12 0,3-3 2 16,-3 3 6-16,-1-3-12 0,1-2 21 0,0 5-7 15,-4-1-6-15,4 1 4 0,-3-3 1 16,1 6-10-16,-5-6 12 0,5 6-7 0,-5-3-7 16,0 0 3-16,2 0 2 0,0 0 0 15,0 1 0-15,1-1 8 16,-1 0 7-16,-2 0-11 0,5 0 1 0,0 0-3 0,4-1 4 16,4 1-6-16,6-3 2 0,-1 3-5 15,-1 0 16-15,2-3-20 0,-3-2 3 16,1 5 2-16,-7 0 2 0,-3 0 2 15,5 5-5-15,-9-2 7 0,6 1-2 0,-4 1-10 16,0-2 12-16,-5 3-4 0,0 0 2 16,1-3 6-16,5 6-10 0,-7-6 4 0,3 4 4 15,-1-2-8-15,1 2 6 0,3-4 0 16,-1 1-4-16,8-3-7 0,-4-1 14 16,0 0-1-16,3 0-4 0,-3 0 2 0,2 0 4 15,-3 0-10-15,0 0 9 0,0 0-3 16,-2 0-4-16,-3 3-3 0,6-3 12 15,-1 0-5-15,0 5 2 0,-2-2-6 0,8-3 6 16,1 4-8-16,-1 1 17 0,4 2-19 16,-7-6 5-16,4 6 2 0,1-3 3 15,-7-1 9-15,1 0-20 0,-2-1 7 0,-4-2 7 16,1 3-11-16,1 1 6 0,-5-4 7 16,5 0-12-16,-5 3 3 0,3-3 2 15,-1 3-6-15,2-3 6 0,1 2 5 0,3-2-9 16,-1 4 2-16,-3-1 6 0,9 0 8 15,1 0 3-15,9 0-5 0,-3-3-3 0,2 3 16 16,5-3-12-16,0-3-4 0,8 3-2 16,-5-3-9-16,1 0 7 0,-3 0 2 15,2 3 0-15,-3-3-3 0,-3 3 5 16,1-4-9-16,-3 8-2 0,-2-8 9 0,0 8 5 16,-3-4-5-16,2 0-14 0,-3 0 9 15,5 0-7-15,-8 3 19 0,7-6-16 0,0 3 7 16,-3-4 18-16,3 4-10 0,4-2 4 15,-2 2 5-15,0 0-10 0,0-3 5 0,-2 0-9 16,-2 3 2-16,4 0-3 16,0 0-5-16,6 3 4 0,-1-3-1 0,-3 0-5 15,4 3 4-15,4-3 7 0,-1 0-8 16,0 0 10-16,-7 2-9 0,8-2-4 0,-5 4 3 16,3-4 2-16,-3 3 6 0,-2 0-4 15,2 0-6-15,0 0-1 0,-5 0 0 16,3 0-1-16,10 3 2 0,0 1-1 0,6-7-1 15,1 4 6-15,8-3 1 0,20-1-9 16,-1 3 3-16,5-3 3 0,-6 0-5 0,3 0 4 16,-3 0 6-16,-16 0-16 0,-1 0 8 15,-1 4 6-15,0-4-6 0,1 4 7 16,-10-4 1-16,6 1 11 0,0 2-16 0,-6 2 2 16,1-2-2-16,-1 0 8 0,-2-3-6 15,1 3 1-15,-9 0-3 0,-3-3 5 16,-1 0 5-16,0 0-10 0,-7 0 6 0,0 0 2 15,2 0-5-15,-2 0-7 0,0 0 10 16,2 0-7-16,-3-3-1 0,-1 3 7 16,2-6 0-16,2 6-8 0,-1-8 6 0,0 5-6 15,8 2 3-15,3-3 3 0,3-3-12 16,-3 6 1-16,-2-3 4 0,-3 0 2 16,-2 1 1-16,5 0-4 0,-6 0 4 0,6 0 1 15,-3 3-5-15,-2 0 7 0,2 0-5 16,0 0 0-16,0-3 3 0,5 3-2 0,1-3 1 15,4 3 1-15,5 0-6 0,2 0 9 16,1-3-6-16,-1 0 3 0,4 3-3 0,3-3 11 16,-3 3-7-16,1-4-5 0,-6 4 10 15,4-5-6-15,-10 5-5 0,2-3 4 16,-9-1-4-16,-6 4 14 0,-4 0-13 16,7 0 4-16,-7-3-12 0,2 1 9 0,-5 2 1 15,4-3 1-15,1 3-5 0,-2 0 0 16,4 0 12-16,0-3-9 0,1 3 13 15,0-4-10-15,2 4-1 0,1-3-7 0,3 3 7 16,4-5 2-16,0 1-4 0,4 1 3 16,-4-4 6-16,0 2 4 0,2-3 8 0,-3 0-3 15,-1 1 2-15,-1 2-4 0,-8-2-2 16,-3 2 16-16,-4 1 0 0,5-2-6 16,-7 0 3-16,0 3-7 0,-4 0-5 0,-3 0 5 15,-3-2-9-15,-5 4 4 0,2 1-1 16,-3-3-6-16,-29 3-1 0,53 0 2 15,-53 0 1-15,44 0-5 0,-44 0 0 0,43 0 3 16,-43 0-3-16,39 0-2 0,-39 0-3 16,40 4 4-16,-40-4-2 0,38 5 0 0,-38-5-1 15,34 6 2-15,-34-6-1 0,36 6 1 16,-36-6-2-16,26 6 3 0,-26-6-1 16,25 7-1-16,-25-7 5 0,0 0-10 0,35 5-1 15,-35-5 4-15,0 0 1 0,25 7-4 16,-25-7 5-16,0 0 1 0,28 5-3 0,-28-5 0 15,0 0 2-15,30 7-3 0,-30-7 5 16,0 0-5-16,24 7 12 0,-24-7-4 16,0 0-2-16,0 0-5 0,28 4 2 15,-28-4-7-15,0 0-13 0,0 0-16 0,0 0-20 16,0 0-12-16,30 8-21 0,-30-8-32 16,19 2-54-16,-19-2-110 0,0 0-581 0,0 0-193 15</inkml:trace>
  <inkml:trace contextRef="#ctx0" brushRef="#br1" timeOffset="116182.832">27062 9526 3877 0,'0'0'-131'16,"0"0"13"-16,-17-16 6 0,17 16 20 15,0 0 17-15,-12-16 18 0,12 16 15 0,0 0 21 16,0 0 9-16,-18-19 7 0,18 19 10 16,0 0 4-16,0 0 5 0,0 0-4 15,-22-18-3-15,22 18 7 0,0 0-12 0,0 0 1 16,0 0 11-16,0 0-3 0,0 0 3 15,0 0 11-15,0 0 0 0,0 0 9 16,0 0 4-16,0 0-5 0,0 0 13 0,77 27-6 16,-57-17-6-16,9-5-11 0,-4 6 4 15,3 3-8-15,2 0 7 0,6-1-7 16,-3 2-3-16,7 2 2 0,-3-2-10 16,0 0 8-16,5 5-4 0,3-5-2 0,7 0-3 15,-2 4 9-15,-2-7-6 0,-3 4-6 16,-3-4 11-16,3 0-11 0,-8-2 8 0,7-1-8 15,-14-1 3-15,2-1 3 0,-2 1-6 16,-4-1-2-16,1-1 7 0,2 0-1 0,-6 0-6 16,2 0 0-16,-3 0-2 0,5 2 2 15,-6-2 3-15,-21-6 1 0,44 12-6 16,-27-9 0-16,-17-3 9 0,28 9-11 0,-28-9 6 16,32 9-9-16,-32-9 3 0,22 10 13 15,-22-10-15-15,20 12 6 0,-20-12-4 16,0 0 4-16,15 23 8 0,-15-23-3 0,5 24 2 15,-5-24-1-15,0 0 1 0,-19 39-11 16,19-39 8-16,-21 33 3 0,-1-13 4 16,5-2 9-16,-6-3 2 0,3 4 3 0,-5-3 12 15,-7 0-11-15,7 1 24 0,-7 1-4 16,-2 1-5-16,-2-1-13 0,-1 0 6 0,0 2-8 16,-8 1-1-16,-4 4-1 0,1-1 7 15,1 4-5-15,-1-1 13 0,-4 4-5 16,8 1-2-16,1-5-1 0,-1 0-7 15,9 0 1-15,-5 5-4 0,10-7-4 0,5 1 1 16,-2-5-7-16,5-2 4 0,2 1 0 16,0-2-2-16,8 1-6 0,-1-3-1 15,13-16-1-15,-28 28-4 0,16-17-17 0,12-11-16 16,-12 25-19-16,12-25-30 0,-13 22-43 16,9-14-51-16,4-8-66 0,0 0-613 0,0 0-120 15</inkml:trace>
  <inkml:trace contextRef="#ctx0" brushRef="#br1" timeOffset="116891.9438">29235 9460 3762 0,'0'0'-149'16,"-24"-15"23"-16,24 15 25 0,-25-13 16 0,25 13 20 15,-21-12 7-15,21 12 15 0,0 0 18 0,-32-16 5 16,32 16 5-16,0 0-2 0,-20-14 2 16,20 14 0-16,0 0 2 0,0 0 8 15,-22-13 5-15,22 13 0 0,0 0 8 16,0 0-11-16,0 0 21 0,0 0 4 0,-18-15 1 15,18 15 9-15,0 0 3 0,0 0 1 16,0 0-3-16,0 0-9 0,0 0 7 0,0 0-6 16,0 0 12-16,0 0-12 0,0 0-2 15,0 0-3-15,0 0 22 0,0 0-9 0,0 0 4 16,0 0 8-16,0 0-15 0,23 80 14 16,-11-56-7-16,4 6-19 0,1-2 17 15,3 4-13-15,-3 0-14 0,5-4 8 16,-2 4 7-16,8-1-7 0,-4-8 2 0,7 6-5 15,-4-7 3-15,2-1-5 0,-6-6-1 16,2 0-2-16,-8 2 1 0,3-10 25 16,-20-7-11-16,30 8 1 0,-30-8 20 0,0 0 23 15,42-8-5-15,-42 8 11 0,23-21-9 16,-8 6 1-16,2-1-9 0,-7-4-3 16,3-5-8-16,4 0-1 0,0-6-5 0,0 1-3 15,3-3-5-15,-4-6-3 0,1 5-1 16,0-6-4-16,-2 1 3 0,-3 1-11 15,1 1-4-15,-1 3 4 0,-7 5-3 0,7 0-3 16,-7 2 0-16,5 5-7 0,-5 0-26 16,-5 22-43-16,11-33-45 0,-6 18-70 0,-5 15-178 15,12-26-489-15,-12 26-80 0</inkml:trace>
  <inkml:trace contextRef="#ctx0" brushRef="#br1" timeOffset="118371.3258">11749 10063 3681 0,'0'0'-176'0,"0"0"9"0,0 0 10 16,0 0 6-16,-85 7 17 0,85-7 12 15,0 0 3-15,0 0 26 0,0 0 24 0,0 0 1 16,0 0 2-16,-34-4 14 0,34 4 10 16,0 0 15-16,0 0 0 0,0 0 4 15,0 0-4-15,-20-15 16 0,20 15-20 16,0 0 10-16,0 0 11 0,0 0 3 0,0 0 7 15,0 0 7-15,2-35 14 0,-2 35 13 16,0 0 11-16,0 0 5 0,0 0-7 16,0 0 9-16,13-48 2 0,-13 48-10 15,2-24 2-15,-2 24-6 0,7-29-4 0,-7 29 2 16,10-33 9-16,-4 14-10 0,-6 19 12 0,14-40-8 16,-11 21 17-16,-3 19 1 0,5-40-3 15,-5 40 6-15,3-37 3 0,-1 20-8 16,-2 17-3-16,0-35 6 0,0 35-25 15,0-33 2-15,0 33 11 0,0 0-14 0,-2-44 0 16,2 44-12-16,-3-25 2 0,3 25 2 16,-8-23-2-16,8 23 12 0,0 0 4 0,-4-32-10 15,4 32 9-15,0 0 8 0,0 0-1 16,-1-31-5-16,1 31-2 0,0 0-6 16,0 0-10-16,0 0 7 0,0 0-15 0,0 0-11 15,0 0 15-15,0 0-8 0,0 0 15 16,0 0-1-16,0 0-3 0,0 0-2 15,-4 90 5-15,8-55 5 0,-3 4 0 0,3 4-2 16,-1 2-1-16,5 2-9 0,1 9 7 16,-1-8-3-16,-1 9 23 0,1 4-6 15,-3-3 7-15,-1 5 3 0,-4-1 0 0,5-2-12 16,-5-1-8-16,0-4 0 0,0-2 1 16,0 2-8-16,3-5-1 0,-3-5 5 0,0 2-12 15,-3-10 10-15,6-4-3 0,-3 5-19 16,2-7-14-16,-2-2-34 0,0 0-20 15,0-29-5-15,3 45-11 0,-3-25-30 0,0-20-35 16,-3 30-54-16,3-30-110 0,-5 25-486 16,5-25 192-16</inkml:trace>
  <inkml:trace contextRef="#ctx0" brushRef="#br1" timeOffset="119024.6877">11716 9744 3308 0,'0'0'-161'16,"-20"-18"24"-16,20 18 23 0,0 0 22 16,-24-16 23-16,24 16 21 0,0 0 19 0,-22-16 9 15,22 16-9-15,0 0 20 0,-16-15 12 16,16 15-9-16,0 0 21 0,-17-22-3 0,17 22 2 15,0 0 18-15,-10-24-15 0,10 24 0 16,-8-26-3-16,8 26 0 0,0-30-8 16,0 30-4-16,-4-31 4 0,4 31 8 15,4-36-9-15,-4 36-5 0,11-35 6 0,-4 14 5 16,-7 21-5-16,10-41-1 0,2 26 1 16,-4-6-1-16,-8 21 3 0,25-39-2 0,-17 24-6 15,8-2 5-15,0 1-5 0,-2-2 11 16,-14 18-6-16,28-24-5 0,-13 10 6 15,-15 14-6-15,25-18 2 0,-8 9 9 0,-17 9-3 16,35-10 3-16,-35 10 5 0,35-2 2 16,-35 2 6-16,0 0 12 0,49 15 23 15,-41-4 14-15,-8-11 2 0,20 23-3 0,-10-1 9 16,-1 0 3-16,-3-2-1 0,1 7 9 16,-2-4 3-16,-2 4-6 0,-3-27-3 15,-3 52 5-15,-2-23-16 0,-2-1 6 16,1 2-16-16,-13 4 2 0,7 0-5 0,-4-2 0 15,-6 1-13-15,-1 0 10 0,-3-1-16 16,6-5-4-16,-3 0-7 0,5-8-4 0,1-1-22 16,5 2-40-16,-1-2-52 0,3-6-59 15,5 0-53-15,5-12-95 0,0 0-525 0,0 0 77 16</inkml:trace>
  <inkml:trace contextRef="#ctx0" brushRef="#br1" timeOffset="119440.9109">12346 9045 3505 0,'0'0'-128'0,"-21"-17"22"0,21 17 18 0,0 0 25 15,-16-15 21-15,16 15 12 0,0 0 22 16,0 0-2-16,0 0 15 0,-20-23 5 0,20 23-5 16,0 0 3-16,0 0-3 0,0 0-5 15,-16-12 0-15,16 12-5 0,0 0 0 16,0 0 2-16,0 0 1 0,0 0 2 15,0 0 20-15,0 0-8 0,0 0 18 0,0 0 9 16,16 91 5-16,-11-60 13 0,-1 4-1 16,7 7-6-16,-1 6 13 0,1 5-19 15,0 4-7-15,-6-2 4 0,7 4-2 0,-4 2-6 16,2 0-6-16,-1-4-19 0,-1-1-30 16,7-6-31-16,-3-8-41 0,-4-2-63 15,1-8-110-15,-1-10-432 0,2-5 647 0</inkml:trace>
  <inkml:trace contextRef="#ctx0" brushRef="#br1" timeOffset="120459.6736">12892 9275 2771 0,'0'0'-84'0,"-20"-9"0"15,20 9 22-15,0 0 17 0,0 0 8 16,0 0 18-16,-27-6 4 0,27 6 6 16,0 0 2-16,0 0 4 0,0 0 9 0,0 0 19 15,0 0 9-15,-47 21 0 0,47-21 8 16,-13 22 14-16,13-22-1 0,-21 28-1 15,16-11 11-15,-6 8-24 0,-1-3 15 0,7 3-19 16,-3 0-3-16,8-25-2 0,-7 51-2 16,7-23 11-16,0-28-16 0,0 49-5 15,3-27-3-15,1 3 10 0,-4-25-7 0,13 37-1 16,-1-22 0-16,-12-15-4 0,20 25-1 16,-20-25-2-16,25 5 2 0,-25-5 2 0,0 0-2 15,48-18-9-15,-31 3 18 0,-17 15-11 16,22-36-12-16,-10 19 11 0,-2-4 14 15,-2-3-18-15,-3 3 7 0,-5 21 8 0,3-40 3 16,-3 40-5-16,0-38 4 0,0 38-2 16,-3-35-1-16,3 35-4 0,-5-27 15 15,5 27-4-15,-8-25-9 0,8 25 4 0,0 0-19 16,-14-23 4-16,14 23 3 0,0 0 3 16,0 0-8-16,0 0 2 0,0 0-12 15,0 0 6-15,0 0 0 0,0 0 2 0,0 0 8 16,0 0-1-16,0 0-11 0,0 0 4 15,0 0-10-15,0 0 4 0,0 0 0 16,65 8 0-16,-65-8 16 0,36 0-12 0,-36 0-6 16,35 0-8-16,-35 0-27 0,48-8-9 15,-28-1-9-15,7 4-33 0,-27 5 5 16,35-22-9-16,-20 14 2 0,-15 8 7 0,24-28 10 16,-16 13 6-16,-8 15 22 0,8-38 0 15,-8 38 14-15,5-40 12 0,-5 20 4 16,0 20 6-16,-8-42 14 0,8 42 16 0,-3-42 8 15,3 42 3-15,-2-35-3 0,2 35 2 16,-3-25-9-16,3 25-4 0,0 0-3 16,0-35-3-16,0 35 3 0,0 0 0 0,11-26 12 15,-11 26-25-15,0 0 3 0,26-6-1 16,-26 6-4-16,0 0 4 0,0 0-4 16,0 0 9-16,48 12 1 0,-48-12 2 0,0 0-10 15,25 20 30-15,-25-20-30 0,19 11 2 16,-19-11 13-16,0 0 2 0,18 16 5 15,-18-16 10-15,0 0-1 0,12 15 16 0,-12-15 14 16,0 0-9-16,0 0-5 0,0 0 0 16,0 0-6-16,0 0 6 0,0 0-3 15,0 0-8-15,0 0-3 0,0 0-7 0,0 0 1 16,0 0-5-16,0 0-6 0,0 0 2 16,0 0-7-16,0 0 1 0,10-63-4 0,-10 63 0 15,0 0-2-15,8-30 4 0,-8 30-14 16,8-17 8-16,-8 17-6 0,0 0-4 15,19-25 17-15,-19 25-16 0,17-12 3 16,-17 12-10-16,0 0 2 0,26-12 12 0,-26 12-10 16,0 0 2-16,34-6 2 0,-34 6 6 15,0 0-11-15,0 0 14 0,0 0-8 0,47 15 3 16,-47-15 0-16,13 15 3 0,-13-15-6 16,18 19-9-16,-18-19-26 0,14 15-19 15,-14-15-15-15,0 0-15 0,16 20-14 0,-16-20-45 16,0 0-57-16,0 0-500 0,0 0 642 15</inkml:trace>
  <inkml:trace contextRef="#ctx0" brushRef="#br1" timeOffset="120830.6181">13710 8454 2815 0,'0'0'-33'0,"0"0"-3"16,0 0 2-16,0 0 12 0,0 0 19 15,0 0 6-15,0 0 0 0,0 0 11 0,0 0-9 16,0 0 15-16,0 0 5 0,0 0 11 16,0 0-9-16,16 69 8 0,-16-69 6 0,9 31 19 15,-9-31 4-15,0 27-14 0,0-27-2 16,0 0-4-16,3 34-16 0,-3-34 30 16,0 0-7-16,0 25 6 0,0-25 13 15,0 0-9-15,0 0 0 0,0 0 0 0,0 0-15 16,0 0-10-16,0 0 3 0,0 0-17 15,0 0 13-15,0 0-5 0,0 0-13 16,-15-84 5-16,15 84-3 0,3-45-6 0,-3 45 8 16,4-41-19-16,-4 41-4 0,5-33 10 15,-5 33-8-15,5-29 7 0,-5 29-3 0,15-25-4 16,-15 25-2-16,23-15 4 0,-23 15-2 16,30-4 4-16,-30 4 0 0,44 0-4 15,-44 0-29-15,50 12-67 0,-27-10-117 16,4 3-390-16,5 0-88 0,-2-5 122 0</inkml:trace>
  <inkml:trace contextRef="#ctx0" brushRef="#br1" timeOffset="122774.628">17741 6847 2664 0,'0'0'-105'15,"20"-13"42"-15,-20 13 38 0,0 0 44 0,20-22 32 16,-20 22 17-16,0 0 27 0,14-16-6 15,-14 16 11-15,0 0 2 0,0 0-7 16,11-29-9-16,-11 29 4 0,0 0-9 0,-3-28 5 16,3 28-12-16,0 0 11 0,-15-29-10 15,15 29 4-15,-22-24-2 0,22 24-6 16,-32-24 6-16,14 8-7 0,-2 5-9 0,-9-1-3 16,1 0-8-16,5-1-8 0,-8 1-5 15,3 2-5-15,-2-2 7 0,3 2-11 0,2-2 7 16,-3 3-11-16,3-3-5 0,-1 1-3 15,-2 3-4-15,3-4 4 0,-7 2 7 16,0-2-9-16,-1-1 4 0,-1 5-14 0,1-8 12 16,-2 6-7-16,-4-5 3 0,3 2-2 15,-3 6-7-15,1-5 12 0,-1-3-12 16,4 7-9-16,-8-1 12 0,6 0-6 0,-8 3-6 16,6-2 25-16,-3 3-1 0,7-2-3 15,-2 4-1-15,1 1 1 0,2-2 1 0,4 1 1 16,30 3-10-16,-57-4-1 0,30 4 4 15,27 0-5-15,-47-5-5 0,47 5 5 16,-43 0-3-16,43 0-4 0,-45 0 9 0,20 5-7 16,-4-4-7-16,29-1 9 0,-60 10-2 15,33-8 9-15,-4 8-6 0,2-5-3 16,-8 3 4-16,0-1-1 0,2 5-3 0,-5-4 5 16,2 4-2-16,3-2 0 0,-9 2 3 15,4-2-5-15,2-5 0 0,-3 4 2 16,0-1 0-16,2-4 0 0,1 5 1 15,-6-2-1-15,2 0 4 0,9-1-5 0,-2 0 1 16,0 2-7-16,-1-4 10 0,6 3-9 16,2-2 4-16,-4 4-6 0,10 1-2 0,-6 3 7 15,4-1-3-15,3 0-1 0,-3 0 0 16,4 3-3-16,-1 0 9 0,0 2-2 0,1 4 6 16,-5 3-3-16,2-5 1 0,-2 5-3 15,0-1-1-15,-5 1 2 0,-4-3 9 16,4 4-15-16,-2-1 12 0,5-3 4 15,-4 2-5-15,6-4 4 0,-4 1-8 0,6-3 9 16,1-2-6-16,2 0-2 0,0 4 2 16,0-4-3-16,3 5 0 0,-5-4 9 0,4 0-15 15,1 7 9-15,-3-3 3 0,7 3-4 16,-6-2-1-16,9 1 3 0,-1 1-2 16,-1 1-5-16,7-1 2 0,5-23 2 0,-12 44-2 15,12-44-2-15,3 43 0 0,6-16 0 16,-6-3 2-16,6 3 2 0,1 0-4 15,1-4 6-15,-1 6-10 0,7-3 8 0,-4-2-4 16,4 8-1-16,0-4 6 0,6 1-6 16,-3-2 6-16,-1 3-2 0,8-4-1 0,-6 2 1 15,8 0-3-15,-3-1 3 0,5-3 1 16,-3 6-6-16,4-7 9 0,-2 2-11 16,5-1 5-16,-3 1 2 0,6-3-1 0,1 0 0 15,-2-5 4-15,6 1-6 0,-6 5 4 16,3-9-5-16,2 4-1 0,-2-1 6 15,2-2-4-15,-2 4 2 0,5-3 2 0,2 5-11 16,-2-6 6-16,0 7 3 0,4-1 0 16,-1-3-8-16,-6 6 3 0,3-2 3 15,2 3 5-15,0-3-5 0,-4 0 0 0,3 0 0 16,0-2 6-16,6-1-10 0,9-3 4 16,-8-4 6-16,7-5-6 0,6 0 5 0,5-2-3 15,1-5-2-15,10 0 4 0,-1-5-3 16,16 4 1-16,-2-4 2 0,-3 4-2 0,3-4 5 15,-14-1-5-15,-1 3-2 0,-3 0-2 16,-5 1-2-16,0-5 8 0,-4 2-2 16,-1-3-2-16,-5 0 3 0,3-3-7 15,1-2 1-15,-1 2 7 0,-2-3-6 0,3-3 4 16,-1 2 0-16,2 0-4 0,11 0 4 16,-6-3-1-16,7 1-1 0,-4 5 0 0,-8-2 4 15,0 4-8-15,-3-3 6 0,-1 1 0 16,-6 4-5-16,-8 0 4 0,-3 1-3 15,1-3 4-15,-10 3 0 0,0-3 5 0,-9 6-3 16,4-4-1-16,-2 0-2 0,-1-7-1 16,-3 2 4-16,3-3 0 0,-4-3-7 0,5-5 7 15,-8-3 1-15,5-5-4 0,-9-2-5 16,-1-2 8-16,-14-5-4 0,-3 4-2 16,-3-5-6-16,-21-5 3 0,-6 2-3 0,-23-9 1 15,-26-11-4-15,0 8 5 0,-9-2-2 16,1 3 6-16,-5 8 7 0,15 4 6 15,8 7 10-15,1 0-5 0,-1 1 5 0,-1 5-5 16,1 0 1-16,1 4 2 0,-1-2-10 16,-11 7-20-16,1 3-31 0,-4 7-52 15,-9 4-58-15,-4-1-113 0,-6 2-643 0,-40-5-490 16</inkml:trace>
  <inkml:trace contextRef="#ctx0" brushRef="#br1" timeOffset="123497.1985">15118 7620 4149 0,'0'0'-219'0,"0"0"3"0,0 0 18 0,0 0 2 15,0 0 16-15,0 0 4 0,0 0 11 0,0 0 7 16,0 0-6-16,0 0-15 16,-45 6-392-16,45-6 115 0</inkml:trace>
  <inkml:trace contextRef="#ctx0" brushRef="#br1" timeOffset="123994.2346">14921 7692 2059 0,'0'0'-71'0,"0"0"15"16,0 0 15-16,0 0 37 0,0 0 23 15,0 0 22-15,0 0 25 0,0 0 12 16,0 0 15-16,0 0 11 0,0 0-2 16,0 0-27-16,0 0 1 0,0 0 9 0,0 0 10 15,0 0-7-15,0 0 22 0,-35 1-14 16,35-1 7-16,-26 17-11 0,26-17-3 0,-26 17-7 15,26-17 0-15,-35 22-19 0,18-5-1 16,-5-2-2-16,-8 0 2 0,3 3-14 16,-5 4 9-16,-1-3 1 0,-2-1-7 0,1 0 5 15,-2 3-3-15,-6-1 10 0,3-3-22 16,4 3 6-16,-5 1 18 0,3-3-1 16,0 0-12-16,4 0-7 0,1 5 1 0,-1-4-9 15,1 3-3-15,-1 0-7 0,1-3 13 16,2 9-24-16,-2-9 7 0,0 4 2 15,5 0 6-15,4-1-5 0,-6-4 4 0,8 2-3 16,-3-2-16-16,4-3 13 0,3-1-7 16,-1 3-2-16,1-2 2 0,17-15-2 15,-30 27-3-15,13-10-4 0,4-2-5 0,13-15 8 16,-28 30-8-16,11-13 6 0,5 1-1 16,-8-2 0-16,20-16-9 0,-28 28 4 0,14-11-2 15,14-17 3-15,-20 24-3 0,20-24-3 16,-23 18 2-16,23-18-15 0,-14 17-1 0,14-17-7 15,0 0-27-15,0 0-27 0,-3 28-25 16,3-28-80-16,0 0-196 0,0 0-470 16,0 0-96-16</inkml:trace>
  <inkml:trace contextRef="#ctx0" brushRef="#br1" timeOffset="125060.4002">13770 8037 3704 0,'0'0'-165'0,"0"0"16"0,0 0 9 16,0 0 30-16,0 0 10 0,0 0 16 0,0 0 16 16,0 0 14-16,0 0 13 0,0 0 8 15,0 0 5-15,0 0 3 0,0 0 5 0,17 31 8 16,-17-31-2-16,0 0 11 0,0 0 15 16,0 0 30-16,0 0 3 0,0 0-3 15,0 0 1-15,0 0 8 0,0 0-4 16,0 0 10-16,0 0-11 0,0 0 4 0,-29 62-6 15,29-62-10-15,-18 19 7 0,8 0-5 16,1 1-20-16,-6-3 14 0,2 9 5 0,1-2-8 16,-5 10 7-16,6-3 0 0,-6 5 3 15,4-2-2-15,-6 4-7 0,2 0 6 16,4-5-10-16,-4 4 11 0,2-4-6 0,0-1 4 16,2-2 0-16,5-6 25 0,-4 2-21 15,7-5-2-15,5-21-12 0,-14 37 2 16,9-19-6-16,5-18 8 0,-10 27-16 0,10-27 26 15,-8 26-19-15,8-26-10 0,-7 24-8 16,7-24 25-16,0 0-19 0,-5 27 3 0,5-27 5 16,0 0-3-16,0 0-8 0,0 29 8 15,0-29-4-15,0 0-1 0,0 0 15 16,17 24-12-16,-17-24 8 0,0 0-6 16,27 10 6-16,-27-10-13 0,25 6 15 0,-25-6 3 15,33 2-10-15,-33-2 6 0,37-2 1 16,-37 2-12-16,49-3 6 0,-19-4 7 0,5 4-12 15,-2-2 2-15,11 1 7 0,-2-2-8 16,3-1 8-16,0 5-6 0,2-4-1 16,0 2-6-16,-14 2 5 0,1-4-3 0,-3 1 15 15,-31 5 24-15,49-4 27 0,-31-1 22 16,-18 5 11-16,35-3-13 0,-35 3-10 16,20-8-11-16,-20 8-7 0,0 0-7 0,26-19-6 15,-26 19 4-15,0 0-2 0,8-18-5 16,-8 18-7-16,0 0-5 0,0 0-5 15,0 0-3-15,0 0-3 0,0 0-6 0,0 0 3 16,0 0-4-16,0 0-2 0,-29-37-1 16,29 37-3-16,0 0-2 0,0 0 0 15,-33-10 0-15,33 10 0 0,0 0-4 0,-27-9 3 16,27 9-3-16,0 0-1 0,-27-10 1 16,27 10-2-16,0 0 0 0,-23-15 0 15,23 15-1-15,-15-15-1 0,15 15-1 0,-17-24-1 16,17 24 3-16,-16-38-3 0,6 17-1 15,1 0 2-15,-4-4-1 0,-1-3-2 0,6 4 2 16,-4-4-2-16,-1 2 0 0,0 2 0 16,-3-2 3-16,8 1-3 0,-7-1 0 15,2 1 1-15,3 4-3 0,1 0-11 0,-4-2-10 16,13 23-19-16,-17-30-36 0,17 30-33 16,0 0-21-16,-10-17-44 0,10 17-105 15,0 0-646-15,0 0-628 0</inkml:trace>
  <inkml:trace contextRef="#ctx0" brushRef="#br1" timeOffset="128286.5808">9367 12173 235 0,'0'0'69'0,"-22"-15"-54"16,22 15 37-16,0 0-37 0,0 0-23 0,0 0 16 15,0 0 6-15,0 0-43 0,0 0-53 16,0 0-12-16,0 0 28 0</inkml:trace>
  <inkml:trace contextRef="#ctx0" brushRef="#br1" timeOffset="131619.5369">10414 12426 281 0,'0'0'15'16,"0"0"16"-16,0 0-24 0,0 0 23 15,0 0-16-15,0 0 8 0,0 0-15 0,0 0 22 16,0 0 6-16,0 0 6 0,0 0 45 16,0 0 4-16,0 0 19 0,0 0-28 15,34-9-8-15,-34 9 14 0,0 0-29 0,26-6-2 16,-26 6-6-16,0 0-5 0,39-4-7 16,-39 4 0-16,40-5 0 0,-22-3-6 15,-18 8 4-15,56-4-18 0,-26 0 5 16,0-3 3-16,2 2-21 0,-2 1 12 15,3-2-12-15,-3 1 3 0,2-2 1 0,-2 4 0 16,-5-3 3-16,7 3-7 0,-2-3 3 16,-30 6-8-16,60-6 13 0,-28 0 4 0,2-1-9 15,-6 0 1-15,9 4 12 0,-4-2 3 16,2-2 17-16,1-2-5 0,-1 3-32 16,-5 3 16-16,2-4-8 0,-2 2 0 0,0 2 0 15,-30 3-1-15,52-7-11 0,-31 7 24 16,-21 0-24-16,42-2 7 0,-42 2 9 0,37 2 18 15,-37-2-4-15,45 4-12 0,-21 2 37 16,2-3-4-16,6 3-2 0,-3-3-4 16,4 0 0-16,2 0-1 0,0 0-5 15,9-3 4-15,-4 3-17 0,2-3-4 0,6-3 3 16,1 3-9-16,1 0 21 0,-1-3-24 16,-1 0 5-16,-1 0-5 0,5 0 2 0,-4 3-9 15,-1-4-3-15,-2 2 3 0,4 2-3 16,-7-3 9-16,3 0-12 0,-8 3 6 15,6-3-6-15,-3 3 6 0,2-4 6 16,3 4-12-16,-3-5 3 0,7 2 3 0,-1-1-3 16,-1 1-6-16,1-4 6 0,1 6 6 15,-2-6-6-15,0 3 0 0,1 3-3 0,-9-6 14 16,-4 2-11-16,3 3-3 0,-3 0 0 16,-3 2-3-16,-2-4 6 0,-30 4-9 15,47-7 15-15,-24 7-6 0,-23 0-6 0,42-1 0 16,-42 1 3-16,40-4 0 0,-40 4 3 15,42 0-3-15,-42 0-6 0,40-3 0 16,-40 3-2-16,49 0 14 0,-19-4-18 16,-30 4 6-16,60-3 12 0,-26 3-6 0,1-3 0 15,0 3 6-15,8-2-6 0,-2-2 3 16,0 4-3-16,5-6 3 0,-8 6-3 0,0-3 0 16,4 0-6-16,-5 3 6 0,0 0-6 15,3-3 3-15,-8 3 3 0,6 0-3 16,2 0 6-16,-6 3 0 0,3-3-3 15,0 3-3-15,3 3 6 0,-5-3 3 0,8 1-6 16,-6-2 23-16,0 1-8 0,5 0-12 16,-2 4 0-16,-3-3 2 0,8-4 1 0,3 1 0 15,-4 2 0-15,4-3 11 0,-1 4-17 16,0-4-3-16,5 0 9 0,-2 0-3 0,-1 4-3 16,1-8 5-16,2 8-5 0,-4-4 6 15,-1 0 8-15,-2 0-11 0,-5 0-6 16,2 0-5-16,-3 2 8 0,-1-2 0 15,-1 0 8-15,0 0-8 0,3 0-5 0,-7 0 10 16,4-2-7-16,2 2-1 0,2-4-3 16,3 0 6-16,4 1-3 0,1 2 12 15,3-6-9-15,-2 3 3 0,-2 1-3 0,1 0 5 16,-2 1-10-16,1-2 7 0,-4 4 10 16,-4 0-26-16,-2 0 11 0,1 0 6 15,-2 0-9-15,1 0 6 0,-4 0-3 16,4 0 3-16,-1-3 6 0,0 6-9 0,3-3 3 15,-2 0 0-15,6 0 0 0,6 4 14 16,-5-4-8-16,7 2-1 0,-3-2-2 0,1 3 11 16,-2 0 0-16,2 1-8 0,-1-1 8 15,-1 1-3-15,1-3-6 0,-2 2 9 0,1 1-14 16,2-4 8-16,-8 0-2 0,2 4-9 16,1-2 0-16,-7-2 11 0,1 2-8 15,-1-2-2-15,-3 5 4 0,2-2 4 16,2-3-6-16,-7 0 8 0,1 4-3 0,-6-4-7 15,-27 0 4-15,58 0 4 0,-31 1-3 16,-27-1-1-16,47 0-4 0,-25 0 10 16,-22 0-3-16,50-1-13 0,-50 1 3 0,50 0 2 15,-22 0 6-15,-28 0-1 0,57 0 4 16,-25 0 4-16,7 0-10 0,-1 0 0 16,7 0 3-16,2 1-6 0,0-1 9 15,5 4 2-15,0-1-5 0,-1-3-6 0,0 4 6 16,-1-4-6-16,-2 1 0 0,-1 4 3 15,-3-5-2-15,1 2 2 0,-7-2 16 0,4 3 26 16,-3-3-3-16,2 0-18 0,-4 4-3 16,5-4-6-16,-2 0 6 0,0-4-3 0,2 8 8 15,7-8-8-15,-1 4 12 0,-4 0 3 16,1 0-1-16,-3-3-8 0,-4 3 11 16,6 0-14-16,-3 3 4 0,-4-6-8 15,5 3 2-15,-2 0 0 0,0 0 0 0,-1 0-7 16,3 0 5-16,-6 0-12 0,3 0 3 15,-2 3-3-15,1-6 10 0,1 6-3 0,-8-3-7 16,10 4 7-16,-11-4-7 0,-2 3 3 16,4-3 10-16,0 3-10 0,-4-1-5 15,-28-2 9-15,54 4-9 0,-22-1-3 16,-4-3 10-16,-1 3-7 0,-27-3-4 0,50 0 4 16,-20 3 0-16,2-3-3 0,-2 2 10 15,2 2-2-15,1-4-1 0,2 0 9 16,-1 0-17-16,-1 3 8 0,6-6-6 15,-8 3 4-15,8 0 3 0,-6-4-10 0,-1 4 1 16,5 0 8-16,1 0-8 0,-2 0 2 0,-3 0-3 16,0 0 3-16,4 4 2 0,-3-4-4 15,3 0-1-15,-1 3 1 0,-1-3 13 16,11 3-12-16,-8-3 1 0,7 3 7 16,2 0-5-16,3-3-5 0,-5 0 7 0,-3 0-8 15,2 0 3-15,1 0-8 0,-7 0 7 16,4 0 6-16,-3 0-6 0,-3-3 6 0,6 3-7 15,-5-3 14-15,0 3-15 0,3 0 8 16,0-3 0-16,2 3-4 0,-5 0 2 16,6 0 2-16,-4 0-6 0,4-3 8 0,-4 3-15 15,3-4 11-15,-1 4-2 0,0 0 2 16,2-2 4-16,-6 2 1 0,3-3-10 16,3 0 10-16,4 0-5 0,-7-1 4 0,4-1-2 15,-7 2-4-15,5-1 0 16,-4 4 6-16,1-3-10 0,-3 1 19 0,3 2-13 15,-6-5-2-15,7 4-5 0,-13 1 14 16,10-4-14-16,-5 1 5 0,-32 3 11 0,55 0-18 16,-23-4 9-16,-4 4-2 0,4-1 2 15,1 1 4-15,-33 0-4 0,66 0-2 0,-30 0 0 16,-2 1 6-16,9-1-6 0,-7 4 2 16,10-4 7-16,3 3-12 0,-2 1 5 15,1-3 0-15,1 6 0 0,-2-4 13 0,4 1-13 16,-2-1-2-16,3 0-2 0,-5-1-5 15,3 2 11-15,-2-1-2 0,1-3 0 0,1 3-2 16,-3-3 4-16,-9 0-2 0,8 0-2 16,-10 0 22-16,6 0-18 0,-8 0 5 15,1 0-7-15,-5 3 0 0,-30-3 2 16,55-3 2-16,-30 3-6 0,-25 0 4 0,49 0-2 16,-49 0 0-16,45 0 0 15,-23 0-4-15,-22 0 4 0,51 0 11 0,-20 0-13 16,0 0 0-16,-31 0 2 0,66 3-7 0,-33-3 7 15,2 2 7-15,4-2-10 0,-4 4 3 16,-2-1-4-16,4 0 0 0,-4-3 19 0,8 3-13 16,-5 0-4-16,-2 0 4 0,3 2-6 15,8-4-9-15,0 2 13 0,4-3-5 16,-1 4 10-16,2 0-1 0,0-3-4 16,6-1 2-16,0 3-4 0,-4-3-2 0,9 5 12 15,-8-3-5-15,2-2 3 0,2 4 3 16,-8 2-7-16,3-3 3 0,-1 0-5 0,0 3 0 15,-3 0-7-15,6 0 7 0,-6 0-9 16,2 3 11-16,2-3 3 0,-2 2-7 16,1-4 2-16,0 4 8 0,3-5-10 15,-1-2 15-15,-2 2-13 0,4 2-11 0,3-1 14 16,-6-3-6-16,3-1 1 0,-1 4-4 16,-2-4 8-16,0 3-11 0,-5-3 13 0,1 0-6 15,1 0 0-15,-8 0-2 16,-4 0 10-16,0 0-6 0,-2 0-4 0,4-3 4 15,-8 3 4-15,3 0-2 0,-2-4 9 0,-32 4-13 16,55-1-7-16,-27-3 7 0,4 4 4 16,-32 0-6-16,57-5 0 0,-30 5 8 15,8 0-6-15,-2 0 4 0,2 0 2 0,0 0-4 16,4 0 0-16,-4 0 5 0,9 0-12 16,-4 0 3-16,2 0-1 0,6 0-1 15,1 0 8-15,1 0 2 0,0 5-10 0,-2-5 1 16,3-5 10-16,-3 10-16 0,1-10 11 15,-3 10-3-15,-7-5-1 0,3-5 2 0,-9 5 0 16,4 0 2-16,-2 0-9 0,-5-3 11 16,2 2 5-16,-32 1-7 0,62-3-5 15,-30-1 7-15,-4 0 1 0,-28 4-12 16,47-3 9-16,-24 2 0 0,-23 1-5 0,37-8 12 16,-37 8-5-16,35-3-6 0,-35 3 4 15,27 0-14-15,-27 0 7 0,0 0-11 16,34-6-9-16,-34 6 4 0,0 0-2 15,31-2-6-15,-31 2-6 0,0 0-26 0,29-7-38 16,-29 7-59-16,0 0-94 0,20-12-377 16,-20 12 119-16</inkml:trace>
  <inkml:trace contextRef="#ctx0" brushRef="#br1" timeOffset="132114.2711">29091 12134 2450 0,'0'0'-31'0,"-27"-12"31"16,27 12 28-16,0 0 2 0,-30-17 16 15,30 17 2-15,0 0 10 0,-27-12 0 0,27 12-5 16,0 0-16-16,-20-9 4 0,20 9-9 16,0 0-5-16,0 0-3 0,0 0-3 15,0 0 13-15,-26-12-19 0,26 12-4 16,0 0 2-16,0 0 7 0,0 0-5 0,0 0-10 15,0 0 5-15,0 0 3 0,0 0-13 16,0 0 7-16,0 0 1 0,0 0-3 0,75 24 10 16,-75-24-3-16,32 9-2 0,-32-9-5 15,33 7-3-15,-33-7 6 0,33 10-11 0,-33-10 1 16,36 7 9-16,-16 1-4 16,1 1 2-16,-21-9-8 0,41 12 6 0,-21-3 6 15,1 0-1-15,-1 1 4 0,-20-10 0 16,37 12-3-16,-18-4 6 0,-19-8 2 0,33 13-6 15,-14-6 1-15,-19-7-2 0,26 10 4 16,-26-10 2-16,25 9 14 0,-25-9 23 16,19 8 12-16,-19-8 2 0,0 0 6 0,25 15-4 15,-25-15-7-15,0 0-8 0,0 0 3 16,0 0 3-16,0 0 6 0,0 0 5 16,-30 51-8-16,30-51 11 0,-27 18-11 15,10-9-6-15,-4 4-3 0,-6-2-14 0,-8 5-1 16,-4 0-4-16,-4-1-8 0,-2-3-16 15,-1 3-44-15,1-5-72 0,-5-1-125 0,6-6-390 16,1 0-146-16,8-3 349 0</inkml:trace>
  <inkml:trace contextRef="#ctx0" brushRef="#br1" timeOffset="134450.6603">15468 12063 3105 0,'0'0'-167'0,"0"0"14"0,0 0 9 16,0 0 11-16,0 0 3 0,0 0 17 15,0 0-2-15,0 0 17 0,0 0 4 16,0 0 23-16,0 0 10 0,0 0 22 0,55 17 7 16,-55-17 20-16,0 0 20 0,0 0 4 15,0 0 8-15,0 0 4 0,32-2 3 16,-32 2 7-16,0 0-7 0,0 0-5 0,30-3-10 16,-30 3 6-16,0 0 1 0,0 0-19 15,35 0 11-15,-35 0 0 0,0 0 21 0,35 3 7 16,-35-3 14-16,30 0 9 0,-30 0-8 15,0 0 12-15,47-3-27 0,-47 3 6 16,32-3-1-16,-32 3-19 0,28 0 2 16,-28 0 10-16,37-3-13 0,-37 3 9 0,33-4 14 15,-33 4-7-15,36-2 0 0,-36 2 5 16,40-6-8-16,-17-1-7 0,-23 7-9 16,49-8 17-16,-28-3-19 0,11 6 5 0,-3-3 2 15,2 5-5-15,-5-6-11 0,0 1 3 16,4-2 10-16,-6 5 3 0,1-5 9 15,-3 1-3-15,3 0 3 0,-25 9 6 0,43-15-10 16,-26 4 7-16,-17 11 7 0,42-15 3 16,-24 6 20-16,-18 9-3 0,32-12 6 0,-10 3 28 15,-22 9 1-15,30-19-11 0,-17 11 6 16,-13 8-7-16,29-22-10 0,-29 22-8 16,28-17 1-16,-28 17 1 0,20-18-24 0,-20 18-1 15,17-18 6-15,-17 18-15 0,17-18-3 16,-17 18 4-16,16-18-13 0,-16 18-8 0,20-21 4 15,-20 21-7-15,27-23 4 0,-18 10-11 16,-9 13 6-16,21-20-2 0,-9 7-5 16,-12 13 3-16,25-21-8 0,-25 21 2 15,24-24 3-15,-14 13-4 0,-10 11 3 0,20-21 4 16,-20 21-3-16,26-18-5 0,-26 18 15 16,17-23-6-16,-17 23-7 0,19-18 2 0,-19 18-7 15,13-21 15-15,-13 21-16 0,15-25 12 16,-15 25-7-16,7-23 1 0,-7 23-3 15,8-24-1-15,-8 24 9 0,8-23-9 0,-8 23 4 16,0 0 13-16,9-34-17 0,-9 34-6 16,1-25-2-16,-1 25 9 0,0 0-2 0,-10-34-6 15,10 34 1-15,-8-25 2 0,8 25 0 16,-13-25-2-16,13 25 5 0,-20-21 8 16,20 21-3-16,-21-24 6 0,21 24 2 0,-20-25 3 15,20 25-1-15,-16-21-8 0,16 21 5 16,-20-23 1-16,20 23-4 0,-20-21 0 15,20 21-1-15,-22-21 0 0,22 21-6 0,-22-22 2 16,22 22 5-16,-22-20-3 0,22 20-5 16,-25-18 8-16,12 6 0 0,13 12-7 15,-24-18 1-15,24 18-4 0,-28-15 2 16,28 15 3-16,-20-18 0 0,20 18 2 0,-32-15-6 16,32 15-1-16,-22-16 0 0,22 16-1 15,-21-16 3-15,21 16 3 0,-27-15-1 0,10 6-4 16,17 9-1-16,-30-16-2 0,30 16 10 15,-37-10-10-15,37 10 2 0,-38-12 6 0,38 12-2 16,-39-5 0-16,39 5 1 0,-40-11-5 16,40 11 2-16,-38-5-2 0,38 5 6 15,-37-7-3-15,37 7 2 0,-40-1 0 0,40 1-2 16,-35-4 1-16,35 4-6 0,-31 0 5 16,31 0 0-16,0 0-6 0,-45-7 12 15,45 7-9-15,0 0 6 0,-33 4-3 0,33-4 5 16,0 0-5-16,-35 0 0 0,35 0 1 15,0 0-3-15,-34 3 3 0,34-3-4 0,0 0 1 16,-35 8 2-16,35-8-6 0,-18 16 4 16,18-16-9-16,-17 13 7 0,17-13 7 15,-23 22-2-15,23-22-5 0,-14 23 7 0,14-23-5 16,-12 22-2-16,12-22 2 0,-13 25 7 16,13-25-8-16,-15 25 10 0,15-25 4 0,-15 24 7 15,15-24-3-15,-18 26-3 0,9-10 1 16,9-16 4-16,-16 23-11 0,16-23 7 15,-12 25-6-15,12-25 3 0,-20 26-1 16,20-26-2-16,-12 21-2 0,12-21 3 0,-12 24-3 16,12-24 2-16,-10 22-1 0,10-22-1 15,0 0-4-15,-11 23 5 0,11-23 4 0,0 0-8 16,-12 24-1-16,12-24 0 0,0 0-5 16,-5 20-8-16,5-20-43 0,0 0-40 15,-10 18-50-15,10-18-69 0,0 0-145 0,-2 16-511 16,2-16-207-16</inkml:trace>
  <inkml:trace contextRef="#ctx0" brushRef="#br1" timeOffset="135152.3144">15371 10991 3838 0,'0'0'-194'0,"0"0"18"16,0 0 7-16,0 0 22 0,0 0 28 15,0 0 18-15,0 0 11 0,0 0 25 0,0 0 9 16,0 0 19-16,0 0 26 0,0 0 2 16,53 30 26-16,-53-30 14 0,9 19 3 15,-9-19 8-15,10 28-7 0,-10-28-5 16,11 37-3-16,-7-22-9 0,-4-15 1 0,5 42 9 15,0-16-15-15,3-5 11 0,-6 3-11 16,4-1-6-16,-6-23 9 0,10 42 6 16,-1-20-4-16,-9-22 12 0,17 35-20 0,-9-20 12 15,-8-15-7-15,23 24-1 0,-11-12-6 16,-12-12 9-16,30 10 11 0,-30-10 15 16,40 3 4-16,-40-3-8 0,49-10-5 15,-26 5 9-15,-1-5-3 0,3 1-9 0,4-3 12 16,-4 1 6-16,1-1-5 0,-4 0 0 15,-2 0 3-15,5 3-7 0,-5-3-8 0,-20 12-5 16,42-15-3-16,-22 3-5 0,-20 12 6 16,34-13-6-16,-18 7-11 0,-16 6-35 0,36-10-55 15,-36 10-79-15,26-1-198 0,-7-3-374 16,-19 4 499-16</inkml:trace>
  <inkml:trace contextRef="#ctx0" brushRef="#br1" timeOffset="136500.5247">19748 12293 2903 0,'0'0'-151'15,"0"0"14"-15,0 0 9 0,0 0 28 16,0 0 27-16,0 0 24 0,0 0 9 15,0 0 23-15,36 0-3 0,-36 0 6 16,0 0-3-16,41-1 10 0,-41 1-6 0,39-5 16 16,-11-1-24-16,1 3 18 0,-6-3-4 15,11 0 0-15,-6-3 0 0,5 0 7 16,-1-3-11-16,5-1 15 0,0-4-18 0,0 2 14 16,-9-3-7-16,9 0 7 0,-4 0-4 15,-6-7 4-15,12 3-7 0,-9-3 21 16,5-5-7-16,-2-3 14 0,-4 4 14 0,-6-3 13 15,7 5 16-15,-8 0 11 0,5 0-27 16,-11-3 15-16,6 3-4 0,2 0-2 0,-13-3-10 16,4-2-9-16,0 2-9 0,-3 5 3 15,0-3-4-15,-7 4-9 0,2-4-13 0,-4-1 0 16,-3 29-15-16,-3-54 9 0,-1 29 3 16,-1-2 3-16,-3-1 13 0,-2 1 6 15,-2-1 18-15,0 2 0 0,4-1 15 16,-5 2 4-16,-1 3-6 0,-1-3-6 0,9 5 20 15,-11-2-34-15,3 2 5 0,14 20 1 16,-25-33-15-16,15 15 8 0,-8 5-2 16,18 13-21-16,-29-27 8 0,13 16-5 0,16 11-4 15,-34-24 0-15,11 16 0 0,23 8 0 16,-37-15-2-16,17 5-3 0,20 10 9 16,-45-9-8-16,25 3 8 0,20 6-17 0,-45-9 2 15,45 9 8-15,-39-3 7 0,39 3-11 16,-47-3-1-16,24 3 9 0,23 0-10 15,-44 0 1-15,44 0-1 0,-45 3-2 0,20-3 2 16,25 0 0-16,-42 3-2 0,42-3 19 16,-50 3-19-16,27 0 0 0,-2 3-7 0,25-6 5 15,-56 15 11-15,31-5-11 0,-5 2 0 16,2 8 12-16,-6-7-4 0,11 9 11 16,-7-3 2-16,3 2 13 0,5-1 13 15,-3-1 9-15,7 4-11 0,-2-4 3 16,3-2-2-16,-1-1-12 0,4 3-3 0,14-19 6 15,-25 30-9-15,25-30-19 0,-10 28-1 16,10-28-39-16,0 24-35 0,0-24-51 0,0 0-136 16,30 17-523-16,-30-17 283 0</inkml:trace>
  <inkml:trace contextRef="#ctx0" brushRef="#br1" timeOffset="137432.5593">19308 11072 3271 0,'0'0'-119'0,"0"0"20"0,0 0 17 15,22 8 7-15,-22-8 7 0,0 0 5 16,0 0-1-16,0 0 16 0,0 0 13 0,19 15 14 16,-19-15 7-16,0 0 14 0,23 13-3 15,-23-13 9-15,0 0-9 0,23 15 3 0,-23-15 3 16,0 0-1-16,19 15 1 0,-19-15 6 15,0 0 12-15,20 9-1 0,-20-9-3 16,0 0 12-16,0 0-4 0,0 0 9 16,20 10-15-16,-20-10-7 0,0 0-1 0,0 0-3 15,0 0 0-15,0 0 3 0,0 0 0 16,0 0 13-16,45-19-16 0,-45 19 0 0,0 0 3 16,0 0 0-16,0 0 7 0,12-21-7 15,-12 21-1-15,0 0 8 0,0 0-18 0,12-18 11 16,-12 18-6-16,0 0 3 0,21-22-11 15,-21 22 19-15,20-17-16 0,-20 17 5 16,19-20-5-16,-19 20 13 0,18-15-1 16,-18 15 11-16,14-16 10 0,-14 16 14 0,0 0-5 15,18-15 3-15,-18 15 1 0,0 0-18 16,0 0-5-16,0 0 11 0,15-15-15 16,-15 15 6-16,0 0-3 0,0 0 7 0,0 0-18 15,0 0 5-15,0 0-1 0,0 0-6 16,-18 82 8-16,18-82-2 0,-15 38-4 15,3-17 8-15,5 0 9 0,-5 0 1 16,1 2 11-16,2-2-1 0,-2 1-8 0,-1-1 3 16,5-2-6-16,7-19-3 0,-18 34 5 15,10-19-3-15,8-15-4 0,-19 28-10 0,19-28 2 16,-5 28 1-16,5-28 6 0,-5 24-7 16,5-24-7-16,0 0 1 0,10 30 6 0,-10-30-12 15,19 17 7-15,-19-17-5 0,28 12-1 16,-28-12 1-16,32 10 1 0,-32-10-1 15,35 5 17-15,-13-2-15 0,-22-3 2 16,46 0 9-16,-14-3-4 0,-32 3 6 0,62-5 8 16,-28-2 5-16,2 0 0 0,1-1 3 15,-3 1-9-15,-1 1-11 0,-1-1 6 0,-4 2-1 16,4-2-34-16,-3 1-45 0,-1 4-57 16,-28 2-107-16,38-13-341 0,-38 13-186 15,36-9 441-15</inkml:trace>
  <inkml:trace contextRef="#ctx0" brushRef="#br1" timeOffset="139019.7801">23236 12226 3113 0,'0'0'-73'16,"0"0"28"-16,0 0 6 0,0 0-8 15,0 0 10-15,0 0 2 0,0 0 7 16,0 0 7-16,10-35 4 0,-10 35 6 0,0 0 14 16,0 0-1-16,30-8 4 0,-30 8-3 15,0 0 5-15,35-7 14 0,-35 7 2 16,32-5 17-16,-32 5-4 0,47-13 2 0,-17 7-2 15,14-6-7-15,-2-1-7 0,14-2 0 16,-2-4-6-16,8 1 6 0,-2 3-1 0,-5-3-12 16,5-1 5-16,-9-2-3 0,0 2 2 15,-5 0 8-15,-10 1 25 0,1 0 19 16,-5-2 0-16,-5-1-1 16,-4-1 1-16,1-3-13 0,-8 3-6 0,-2-1 7 0,-3 1-18 15,5 1 9-15,-6-5-3 0,1 5 3 16,-6-3-14-16,7-1 1 0,-7 0-11 0,7 1-2 15,-7-1 0-15,3 1 5 0,-1-4-11 16,-4 3-2-16,-3 25 2 0,3-53-4 0,-3 32 7 16,0 21-7-16,-6-49 4 0,4 28 3 15,2 21-10-15,-13-44 1 0,8 23-5 16,5 21 8-16,-17-40-1 0,5 24-7 16,12 16 7-16,-16-31-6 0,6 19-6 0,10 12 10 15,-24-27-7-15,24 27-11 0,-28-24 11 16,11 13 0-16,-3-1-10 0,20 12 1 15,-45-18 9-15,21 8 0 0,-1 5-4 0,3-5 4 16,-8 3-3-16,30 7 10 0,-47-10 5 16,24 7-10-16,23 3 3 0,-47-8 6 0,20 4-15 15,27 4 1-15,-46-3 10 0,46 3-7 16,-49 0-4-16,17 3 6 0,2 1 0 16,-3 4 5-16,1-5 5 0,-1 6-10 15,1-1 14-15,-2-1 1 0,3 1-13 0,5-1 11 16,-2 1-11-16,5-1-4 0,23-7 6 15,-42 12-11-15,42-12 0 0,-35 12 7 0,35-12 1 16,-24 9-20-16,24-9-23 0,-25 17-24 16,25-17-34-16,-13 18-34 0,13-18-74 15,0 0-188-15,-7 24-336 0,7-24 514 0</inkml:trace>
  <inkml:trace contextRef="#ctx0" brushRef="#br1" timeOffset="139876.2797">23059 10947 2872 0,'0'0'-165'0,"0"0"11"16,0 0 17-16,0 0 9 0,0 0 21 16,0 0 10-16,40 7 15 0,-40-7-3 0,0 0 29 15,0 0 17-15,0 0-4 0,0 0 15 16,0 0 12-16,0 0 4 0,22 15 12 0,-22-15-8 16,0 0-8-16,0 0 16 0,0 0 4 15,0 0-4-15,22 10-4 0,-22-10 8 16,0 0-4-16,0 0 4 0,0 0 8 0,0 0-4 15,0 0 12-15,0 0 0 0,0 0 8 16,31 0 34-16,-31 0-9 0,0 0 3 16,0 0-5-16,0 0-9 0,0 0 1 0,0 0-8 15,0 0-5-15,0 0 4 0,0 0-3 16,0 0-2-16,29-17 21 0,-29 17 14 16,0 0 29-16,0 0 22 0,0 0 23 0,0 0-14 15,0 0-26-15,0 0-16 0,0 0-4 16,0 0-5-16,0 0-9 0,-66 53 4 15,41-32 12-15,-3 4-20 0,5 1-1 16,-4 1 18-16,0 0-17 0,2 2 2 0,5-2-10 16,-5 0-11-16,8-3 8 0,5-1-13 15,-1-1-3-15,5-1 14 0,8-21-16 0,-7 35-7 16,7-35 5-16,10 30-6 0,-10-30-1 16,35 18 18-16,-15-18-24 0,17 0 21 0,15-3 6 15,-2 0-23-15,15-6 10 0,0 0-5 16,-3-2-10-16,-10 4 15 0,-5 1-16 15,-2-1-2-15,-1 0-2 0,-14 5-10 16,2-5-31-16,-32 7-44 0,41 0-58 0,-24 3-144 16,2 1-542-16,-19-4 73 0</inkml:trace>
  <inkml:trace contextRef="#ctx0" brushRef="#br1" timeOffset="143256.3983">17764 10732 3485 0,'0'0'-138'0,"-26"-16"22"0,26 16 27 15,0 0 17-15,0 0 17 0,0 0 35 0,0 0 9 16,-10-17 22-16,10 17 19 0,0 0 3 16,0 0 7-16,0 0 11 0,0 0-2 15,0 0 5-15,0 0-2 0,0 0 0 0,-15-19 29 16,15 19 4-16,0 0 0 0,0 0 22 16,0 0-10-16,0 0-16 0,-12-23 2 15,12 23-10-15,0 0-7 0,-17-15-6 0,17 15-2 16,0 0-16-16,-42-12 0 0,42 12-3 15,-36-8-13-15,36 8 11 0,-37-7-18 0,8 4 7 16,29 3-7-16,-47-6 2 0,24 3-5 16,23 3-2-16,-60-3-3 0,28 3-2 15,2 0-3-15,30 0 14 0,-65 0-14 0,31 0 10 16,2 0-7-16,-1 0-1 0,33 0 4 16,-62 0-5-16,30-5-5 0,32 5 6 15,-50-1 1-15,23 1-10 0,27 0 7 0,-45-6 3 16,13 1-11-16,32 5 4 0,-51-5 0 15,22 2 4-15,1-1-4 0,28 4-1 16,-57-4-4-16,20-1 24 0,9 2 0 0,-4 3 1 16,2-4-5-16,30 4-4 0,-56-8-5 15,30 2-2-15,26 6 0 0,-47-3 2 0,47 3 2 16,-40-7 7-16,40 7-16 0,-35-5 7 16,35 5-3-16,-31-6 2 0,31 6-2 15,-31-7-8-15,31 7 9 0,-34-2-14 0,34 2 13 16,-35-10 1-16,35 10-4 0,-33-3-4 15,33 3-4-15,-29-5 10 0,29 5-5 16,0 0-1-16,-37-9 1 0,37 9-2 0,0 0 12 16,-30-3-9-16,30 3 1 0,0 0-1 15,0 0 3-15,-35 0-9 0,35 0-3 0,0 0-9 16,-37 3 16-16,37-3-5 0,0 0-5 16,-41 9 7-16,41-9 1 0,-31 5 1 15,31-5 3-15,-35 6 0 0,35-6 3 16,-33 4-8-16,33-4 12 0,-35 3-6 0,35-3 0 15,-34 2 2-15,34-2 1 0,-31 3-4 16,31-3-2-16,-27 4-3 0,27-4 10 0,0 0-3 16,-35 0 4-16,35 0-7 0,0 0 6 15,-34 3-3-15,34-3-4 0,0 0 8 16,0 0-12-16,-37-3 6 0,37 3 6 0,0 0-9 16,-30-4 6-16,30 4-3 0,0 0-2 15,0 0 5-15,-38-3-1 0,38 3 2 16,0 0-7-16,0 0 0 0,-42 0-4 0,42 0 10 15,-28 3 1-15,28-3-7 0,0 0 3 16,-42 7-7-16,42-7 6 0,-27 3 1 0,27-3 4 16,0 0 0-16,-37 2-4 0,37-2 5 15,0 0-1-15,-28 3-3 0,28-3-1 16,0 0 13-16,-30 4-13 0,30-4 0 0,-22 6-2 16,22-6 1-16,-34 6-1 0,34-6 7 15,-31 9-5-15,31-9 1 0,-41 6 2 16,21-1-3-16,20-5 4 0,-45 4-4 15,45-4 3-15,-40 7 3 0,40-7 4 0,-37 2-3 16,37-2 1-16,-33 8-1 0,33-8-3 0,-32 3 0 16,32-3 4-16,-28 3-2 0,28-3-6 15,0 0 0-15,-42 1 0 0,42-1 1 16,0 0 0-16,-34 5 6 0,34-5-3 0,0 0 3 16,-35 0 1-16,35 0-4 0,0 0-4 15,-33 3 1-15,33-3-4 0,0 0 6 0,-35 0-4 16,35 0 2-16,0 0-2 0,-32 3 1 15,32-3 1-15,0 0 3 0,-32 1-4 16,32-1-5-16,0 0 5 0,-33 8-2 16,33-8 2-16,0 0-2 0,-37 7-1 15,37-7 10-15,-27 2 2 0,27-2-9 0,0 0-1 16,-35 6 3-16,35-6-3 0,-27 7 5 16,27-7-9-16,0 0 5 0,-30 5 1 0,30-5-2 15,0 0 1-15,-25 7-3 0,25-7-2 16,0 0 3-16,0 0 0 0,-30 5 2 0,30-5-6 15,0 0 6-15,0 0-2 0,-27 7 2 16,27-7-3-16,0 0 11 0,-23 8-8 0,23-8 11 16,0 0-13-16,-29 8 8 0,29-8-5 15,0 0-5-15,0 0 9 0,-27 8-7 16,27-8 2-16,0 0 0 0,0 0-3 0,0 0 3 16,0 0-1-16,-30 11-1 0,30-11 6 15,0 0-1-15,0 0-4 0,-25 8-1 16,25-8 0-16,0 0 6 0,0 0-3 15,-22 12-6-15,22-12 3 0,0 0 5 0,-26 7 2 16,26-7-2-16,0 0-3 0,-19 12-4 16,19-12 5-16,0 0 5 0,-28 12-8 0,28-12 6 15,0 0-4-15,-24 12 2 0,24-12 2 16,0 0-2-16,-16 12-3 0,16-12 1 16,0 0-3-16,0 0 5 0,-17 17-8 15,17-17 5-15,0 0 0 0,0 0 1 0,-13 18 2 16,13-18 1-16,0 0 0 0,0 0-5 15,0 0 1-15,0 31 4 0,0-31-3 0,0 0 0 16,0 0 1-16,0 0 7 0,-7 31-3 16,7-31 0-16,0 0-1 0,0 0-1 15,-7 27 1-15,7-27 2 0,0 0-3 0,-1 27-3 16,1-27 6-16,0 0-2 0,-4 29-4 16,4-29 3-16,0 0 0 0,-5 28-1 0,5-28 5 15,0 0-2-15,-3 27-5 0,3-27 0 16,0 0 6-16,-5 34-3 0,5-34-3 15,0 0 1-15,-4 37-1 0,4-37 3 0,-5 28-1 16,5-28 3-16,0 0-3 0,5 41-2 16,-5-41 2-16,0 0 2 0,0 33-1 15,0-33 0-15,4 22-6 0,-4-22 4 0,0 0 1 16,1 30 2-16,-1-30 0 0,0 0 4 16,7 30-7-16,-7-30-1 0,9 19 2 0,-9-19 1 15,0 0 2-15,8 22-2 0,-8-22 5 16,0 0-8-16,12 24 2 0,-12-24 3 15,0 0-2-15,11 23 5 0,-11-23-1 0,0 0-2 16,9 21 2-16,-9-21 5 0,0 0-8 16,0 0 3-16,10 24-3 0,-10-24 2 15,0 0 6-15,0 0-6 0,11 25 10 16,-11-25 1-16,0 0 3 0,0 0-3 0,5 28-3 16,-5-28-3-16,0 0-1 0,12 27 4 0,-12-27-3 15,10 22-4-15,-10-22 2 0,14 27-3 16,-3-12 2-16,-11-15-6 0,19 32 5 15,-8-17-2-15,-11-15 2 0,19 27-3 0,-19-27 1 16,17 27-2-16,-17-27 2 0,15 23-4 16,-15-23 2-16,15 25-2 0,-15-25 3 15,13 21-2-15,-13-21 0 0,13 21-1 16,-13-21 4-16,19 23-5 0,-19-23 1 0,20 21 1 16,-20-21 1-16,17 22-3 0,-17-22-2 15,15 16 6-15,-15-16-2 0,13 17 1 0,-13-17 3 16,0 0-7-16,17 19 6 0,-17-19-6 15,0 0 4-15,8 15-5 0,-8-15 4 0,0 0-2 16,14 19 0-16,-14-19 0 0,0 0 1 16,13 21-5-16,-13-21 5 0,8 20 1 15,-8-20-1-15,0 0-1 0,14 27-1 0,-14-27 1 16,11 21-2-16,-11-21 5 0,9 21-4 16,-9-21 3-16,13 24-4 0,-13-24 2 0,15 23 2 15,-15-23-6-15,17 27 6 0,-5-12-1 16,-12-15-2-16,21 36 7 0,-7-23-5 15,1 7-1-15,0-5 4 0,2 4-2 0,-1-4-3 16,-2 5 4-16,1-7-1 0,1 4 1 16,-16-17-5-16,26 24 2 0,-16-15 3 15,-10-9-6-15,25 23 8 0,-25-23-5 0,18 15 1 16,-18-15 0-16,20 15 4 0,-20-15-8 16,19 15 0-16,-19-15 5 0,15 12 0 15,-15-12-2-15,16 13 2 0,-16-13-2 0,17 12 0 16,-17-12 2-16,22 11 0 0,-22-11-2 15,22 14-2-15,-22-14 4 0,20 13-2 0,-20-13 1 16,18 12 0-16,-5-7-4 0,-13-5 4 16,22 10 0-16,-22-10 1 0,29 15-5 15,-13-9 6-15,1 2-1 0,0-4 2 0,3 3-1 16,7 3 4-16,-6-4-1 0,9 3 5 16,2-3 0-16,-2 0 2 0,4 0-3 0,-2 3-1 15,3-3-2-15,-2 0 0 0,2-3-3 16,-5 6 1-16,1-6 0 0,-1 5-3 15,-5-4 2-15,3-1-1 0,1 6 2 16,-4-6-1-16,3 2-2 0,1 2 0 0,-1-2 2 16,-3 2-1-16,2-1 0 0,3-1 1 15,0 2-1-15,0-2-2 0,-1 2 1 0,-1-1 2 16,6 0 5-16,-4 0-5 0,1 0 2 16,-5 2-3-16,5-7-1 0,-4 6 1 15,2-2 0-15,-6 3-4 0,-23-8 2 0,47 4 0 16,-25 4 0-16,-22-8 2 0,43 6-4 15,-16 0 2-15,-27-6 1 0,42 9 3 0,-14-6 3 16,-3 0 3-16,0 0-3 0,4 3 3 16,-29-6-1-16,45 3-4 0,-25 0 4 15,-20-3 0-15,40 4-3 0,-18-1 3 0,-22-3-4 16,38 4 1-16,-38-4 1 0,42 0 0 16,-22 0 0-16,10-4 1 0,5 1-4 15,6-4 4-15,2-2-3 0,6 0 4 16,1 0-6-16,10 0 2 0,-3-4-1 0,1 2 1 15,-11-1-3-15,-5-2 2 0,3 4-3 16,-3-1 1-16,-2-1 2 0,2 3-1 0,-4-6-1 16,-1 0-1-16,2 3 0 0,-6 1 2 15,1-5-3-15,2 5-1 0,0-5 3 0,2 1-2 16,-3 0 1-16,2-5 0 0,-4 2 1 16,8-1-3-16,-8-1 2 0,1-2-2 15,-1-2 1-15,0 1 0 0,3-1-1 0,0-2 1 16,6 2-1-16,-3-6 0 0,-8 5 1 15,3 1 0-15,8-7-1 0,-9 6 0 16,4-4 0-16,-7 5 3 0,2-4 0 0,-2 5 0 16,-5-4-1-16,3-3 0 0,-4 3-2 15,-1-2 1-15,2 2 1 0,-1 2-2 16,-2-2 0-16,-2 0 2 0,1 1-2 0,-6 5 0 16,6 0 0-16,-5 0 2 0,3 0-2 15,4-3 2-15,-8 7-1 0,-3-4 0 0,10 1-2 16,-2 0 4-16,-5-3-4 0,1 5 2 15,1-4-1-15,3 0 1 0,-1 1 1 16,-3 2-3-16,-1-1 3 0,4-2 0 0,1 1-1 16,-7 2 3-16,1-6 4 0,-3 1 3 15,1-2-2-15,-5 2 5 0,1-3-2 16,-5-2-2-16,-3-2 4 0,0-2 0 0,-3-2-1 16,-2-1 2-16,-5-5 1 0,-3-2-2 15,-11-2-2-15,-1-2 2 0,-10 1-3 16,-7-2 1-16,-10-2-5 0,-6 3 2 0,-27-1-3 15,-18 3-1-15,-9 9-8 0,-18 13-20 16,-26 8-35-16,-14 15-44 0,-9 11-70 0,-30 4-140 16,1 6-253-16,-21 6-377 0,-22 1-755 15</inkml:trace>
  <inkml:trace contextRef="#ctx0" brushRef="#br1" timeOffset="148187.3523">29902 11003 1162 0,'0'0'281'0,"0"0"-99"16,0 0-56-16,0 0-47 0,0 0-18 0,0 0-23 16,0 0-1-16,0 0-15 0,0 0 17 15,0 0-7-15,0 0 7 0,-48-45-11 0,48 45 27 16,0 0 15-16,0 0-4 0,0 0 4 15,-9-26 8-15,9 26-2 0,0 0 18 0,0 0 0 16,-11-21-11-16,11 21 1 0,0 0-3 16,0 0 2-16,-10-31-6 0,10 31-19 15,0 0 9-15,-7-23-5 0,7 23-3 16,0 0 4-16,-5-36-2 0,5 36-3 0,-12-24-6 16,12 24 12-16,-16-27-19 0,16 27-3 15,-21-32-1-15,10 17-4 0,11 15-6 16,-32-31-6-16,19 19 12 0,-1-4-9 0,14 16 4 15,-23-19-9-15,23 19 7 0,-25-21-7 16,25 21-3-16,-20-17-3 0,20 17 4 16,-17-13-1-16,17 13-3 0,0 0 9 0,-20-23-10 15,20 23 6-15,0 0 8 0,-20-16-23 16,20 16 3-16,-14-17 3 0,14 17 6 16,0 0-3-16,-30-22-16 0,30 22 2 0,-22-12 1 15,22 12 4-15,-21-20-11 0,21 20 6 16,-25-11 6-16,25 11-8 0,-30-16 3 0,30 16 1 15,-27-11-3-15,27 11-4 0,-22-10 11 16,22 10-13-16,-27-12 0 0,27 12 9 16,0 0-9-16,-33-9 0 0,33 9 8 15,-20-9-3-15,20 9 0 0,0 0 0 0,-42-14-11 16,42 14 7-16,-29-5 11 0,29 5 0 16,-40-7-11-16,40 7 4 0,-40-1 4 0,40 1-9 15,-42-8 8-15,19 5 5 0,23 3-1 16,-45-3-9-16,45 3 0 0,-42-3-1 15,42 3 5-15,-39-6 9 0,39 6-13 16,-43 0 2-16,43 0 2 0,-37-3-7 0,37 3 15 16,-37-3-13-16,37 3-2 0,-45-3 6 15,45 3 6-15,-42-4 1 0,42 4 2 16,-40 0-7-16,40 0-13 0,-45 0 4 0,45 0 16 16,-45 0-4-16,45 0-9 0,-49 0 6 15,26-3-8-15,23 3 7 0,-59 0-2 0,29 0 8 16,-5-2-13-16,35 2 23 0,-68 0-26 15,33-3 4-15,-1 3 3 0,-2-3 2 16,3-1-7-16,1 4 6 0,-1-3 3 0,2 1-1 16,-1 2 6-16,2-5-11 0,32 5 8 15,-58-2 7-15,36 2-8 0,22 0-1 16,-50-6-6-16,50 6 9 0,-43-4 3 0,43 4-4 16,-46-1-5-16,26-3 16 0,20 4-13 15,-48 0 0-15,48 0 2 0,-45 0-2 16,45 0-6-16,-41 0 8 0,41 0-1 0,-36-3-11 15,36 3 7-15,-34 0-10 0,34 0 23 16,0 0-20-16,-45 3 3 0,45-3 2 0,-28 0 1 16,28 0 1-16,0 0-5 0,-41 0 14 15,41 0-7-15,-26 4-1 0,26-4 7 16,-34 1-11-16,34-1 6 0,0 0-1 0,-47 0-7 16,47 0 11-16,-33 0-9 0,33 0-1 15,-37 0 7-15,37 0-2 0,0 0-4 16,-48-1 2-16,48 1-1 0,-29-4-1 0,29 4-2 15,0 0 8-15,-42-3-6 0,42 3 2 16,-25-5-3-16,25 5 4 0,0 0-4 0,-35-4 1 16,35 4 12-16,0 0-12 0,-42-8-5 15,42 8 10-15,-28-4 1 0,28 4 0 16,-25-8 3-16,25 8 0 0,0 0-7 0,-44-8 2 16,44 8-1-16,-25-7-6 0,25 7 8 15,-27-6-1-15,27 6 6 0,0 0 0 16,-40-9-14-16,40 9 8 0,-35-6 9 15,35 6-12-15,-37-3-9 0,37 3 27 16,-45-6-26-16,23 3 10 0,22 3-4 0,-48-3 4 16,48 3 0-16,-49-3 6 0,29 0-6 15,20 3-3-15,-45 0 0 0,45 0 1 0,-42-5 4 16,42 5 4-16,-40 0-9 0,40 0 0 0,-42 5-5 16,42-5 8-16,-43 3 3 0,18 0 2 15,25-3-21-15,-52 6 22 0,29-3-7 16,-3 0 2-16,26-3 2 0,-56 9 0 15,32-6-3-15,-4 1 5 0,28-4-6 0,-45 12 5 16,19-7-8-16,6 5 5 0,20-10-2 16,-36 12 5-16,19-4-8 0,17-8 4 15,-34 20 1-15,19-10-2 0,15-10 4 0,-28 27 0 16,15-18-9-16,13-9 6 0,-24 24-5 16,24-24 3-16,-20 24 12 0,12-10-7 15,8-14-5-15,-19 25 5 0,19-25-3 0,-16 27 0 16,16-27 0-16,-19 28-7 0,11-16 5 15,8-12 0-15,-17 37-4 0,9-19 0 0,8-18 12 16,-17 32-7-16,10-14 5 0,7-18-7 16,-13 39 11-16,5-19-2 0,1 2-10 15,-3-2 4-15,1 5 7 0,9-25-3 0,-16 39-4 16,6-12 0-16,1-7 6 0,-4-2 8 16,1 6-2-16,7-4 2 0,-10 2 8 15,5-4-16-15,10-18 3 0,-22 39-8 0,12-16 7 16,4-4-3-16,6-19 2 0,-14 43-2 15,9-26-2-15,5-17 0 0,-3 41 1 0,3-41 4 16,-8 41-5-16,8-22 4 0,0-19-14 16,0 42 35-16,0-42-1 0,0 35-5 15,0-35-4-15,0 39-5 0,0-39-1 0,3 36 1 16,-3-36-7-16,5 36 8 0,0-13-1 16,-2-2-2-16,6 0-4 0,-9-21-1 15,16 44 1-15,-11-19 5 0,7-1-5 0,-2 4-1 16,0-3-9-16,5 2 10 0,-1 4 1 15,-3-6-4-15,9 6 3 0,0-1 1 16,-1 2-3-16,6-1-7 0,2 0 8 0,6 2-1 16,2 0-5-16,0-2 4 0,-4-2-1 15,7 2 1-15,-6-8-7 0,-7 1 6 0,5-4 1 16,2-2-2-16,-7 4-2 0,-5-7 1 16,3 0-1-16,-1-3 1 0,-5 5 3 0,3-5-4 15,-3 0 6-15,-1 1-6 0,-16-13 0 16,35 20 4-16,-18-7 0 0,3-3-3 15,2 2 2-15,-2 0-3 0,0-2-1 0,5 2 9 16,-1-4-4-16,1 5 0 0,-3-2 0 16,4-3-3-16,-4 0 4 0,-22-8-5 15,45 17 6-15,-25-11-1 0,-20-6-1 16,30 12 0-16,-11-6 8 0,-19-6-3 0,28 10-2 16,-28-10 2-16,22 8-1 0,-22-8-3 15,28 7 3-15,-28-7-2 0,34 8 2 0,-34-8 0 16,43 8-6-16,-23-5 5 0,12-2-1 15,-2-1-1-15,4 3 0 0,6-3-3 16,0 0 2-16,-1 0-3 0,9 0 4 0,-1 0-5 16,1 0 0-16,1-3 4 0,-2 3-4 15,5 0 2-15,-9 0 0 0,4 0 0 0,5 0-4 16,-4 0 2-16,-6 0 0 0,7-1 0 16,-1 1 6-16,1 0-6 0,-3 0 2 15,3 0 0-15,3-3-1 0,3-1-4 0,10-3 6 16,1 2-2-16,-1-5-2 0,2 1 1 15,-2 0-1-15,-1-3 3 0,-3 3 1 16,-14-1-4-16,2-1 2 0,-9 0 3 0,2 2-6 16,-7 0 6-16,0 0-1 0,-3 0-3 15,0 0 1-15,-2-1-1 0,-4-2 4 16,1 0-4-16,3 2 11 0,-5-3 1 0,-1 5 2 16,1-4 2-16,0-1 3 0,-7 1 4 15,9 0-1-15,-8 0 2 0,1-5 1 16,1 5-5-16,1-6 3 0,-5 0 1 0,1-1 1 15,1-1 0-15,-3 4-1 0,1-7 1 16,-4 5-1-16,6-6 4 0,-6 1 2 0,2 2 1 16,-6 0-2-16,1-1-1 0,1 0 1 15,-6 1-6-15,-5 21-1 0,10-37-4 0,-10 37-8 16,-11-34-22-16,11 34-26 0,-25-31-44 16,5 15-51-16,-4 8-71 0,-6-1-170 15,-5-1-562-15,-7-1-703 0</inkml:trace>
  <inkml:trace contextRef="#ctx0" brushRef="#br1" timeOffset="149768.3411">29636 9046 4434 0,'-20'-18'-192'0,"20"18"16"16,0 0 19-16,-13-19 18 0,13 19 19 16,0 0 30-16,-15-20 9 0,15 20 17 15,0 0 17-15,-17-23 6 0,17 23 13 0,0 0 5 16,-20-21 16-16,20 21-7 0,-17-15 4 15,17 15 5-15,-25-16-4 0,25 16 0 16,-23-15 9-16,23 15-8 0,-30-16-1 0,30 16 4 16,-35-15 5-16,16 8 0 0,19 7-2 15,-38-15-1-15,19 6-2 0,19 9 10 0,-45-18-5 16,22 9 5-16,-2 0 5 0,3-2 6 16,-8 4-6-16,30 7 16 0,-47-17-10 15,27 8-4-15,20 9-1 0,-42-15-2 16,20 5-4-16,22 10 2 0,-33-15 4 0,14 3-11 15,-4 2 5-15,0-3 4 0,-1 0-13 16,-6-3 8-16,-5-3-11 0,0 0 0 0,-2 2 7 16,-12-5 10-16,4-5-6 0,7 4 5 15,-6-1 7-15,8 1-5 0,-1 5 14 16,-2-3-7-16,4 1 8 0,0 0-6 16,0 1 0-16,1 4 1 0,-2-3 1 0,2 3 1 15,-4 0-1-15,-1 2-1 0,-1-1-9 16,2 2 9-16,-6 4 6 0,-1-5 7 15,3 4-7-15,-1 0 9 0,-3 1 1 0,5 1 16 16,-3-4-7-16,1 5 9 0,4-2 0 16,1 1-2-16,-2 2 9 0,6 1-2 0,2-2-4 15,-1 0 5-15,1-1-16 0,32 7-5 16,-53-8-1-16,24 4-4 0,2 0-5 0,27 4-4 16,-52-8-4-16,32 4 1 0,20 4 0 15,-41-5-8-15,41 5-3 0,-49-7 7 16,24 5-11-16,-7-1 3 0,0 0 0 15,-1-1 1-15,33 4-8 0,-67-2 6 0,32 2-2 16,1-3-3-16,3 3 3 0,-3-5-1 16,-3 5-4-16,4 0 5 0,33 0 4 15,-62 0-9-15,34 0 1 0,-4 0 3 16,32 0-8-16,-57 0 4 0,35 5-5 0,22-5 4 16,-52 5-5-16,24-1 0 0,-2-1 0 15,1 2 5-15,1 2-4 0,-9-4 5 0,4 3 0 16,-6 0 3-16,-1 0-8 0,0 5 1 15,-4-7 2-15,3 6-2 0,-3-4-1 16,6 3 7-16,-6 0-2 0,6 1-1 0,-8 3 0 16,3-6-4-16,6 5 5 0,-5-1 0 15,12-2 0-15,0 0-5 0,3 0 1 0,-1-2 4 16,5 3-9-16,23-10 5 0,-42 12-1 16,23-3 11-16,1 0-12 0,-2 3 2 15,-2 0 2-15,0 7 12 0,1-1-3 0,-1 5 4 16,-2 1-3-16,8 5 3 0,-4-2-4 15,-2 1 1-15,3-1-4 0,6 1 1 16,-4 3 2-16,9-7-4 0,-4 0-3 0,1 2 0 16,4-2 1-16,2-3 1 0,5-21-5 15,-8 50 9-15,8-25 1 0,0-25-1 16,-4 42-1-16,8-15 2 0,4-4-2 0,-3 1 7 16,2 4-3-16,8-2 18 0,-5-3 1 15,10 8-3-15,0-2 0 0,5 0 3 16,12 8-5-16,6 1 3 0,4 5-3 0,13-7 2 15,-1 8-2-15,6-3 1 0,4-1 0 16,4-4 0-16,26 13-2 0,-17-15 1 0,-10-4-1 16,3-3-3-16,2-4-1 0,-3 2 1 15,1-7 0-15,5 2 2 0,-13-9-3 16,5 2 0-16,-2-1-1 0,-1 0-1 0,-2-2-3 16,1-5 3-16,-2 2 6 0,-8-4 7 15,4-6 1-15,3-4 3 0,-4 2 7 16,-3-5-3-16,2-5 4 0,-9-7-3 0,-6-1-3 15,-2-11-3-15,-9 6-4 0,-9-4-5 16,-9-2-2-16,-4-3-16 0,-20 0-38 16,-12 0-60-16,-14-1-84 0,-56-22-186 0,-24 6-274 15,-25-1-296-15,-20 4-643 0</inkml:trace>
  <inkml:trace contextRef="#ctx0" brushRef="#br1" timeOffset="151334.3737">30145 12112 289 0,'-20'-40'283'0,"10"18"63"0,1 2-52 0,-2-4-5 15,-3 3-63-15,4-3-32 16,-1-3-41-16,-3 1-32 0,6-1 7 0,-1 3-7 16,-1 2-30-16,10 22 6 0,-13-47 6 15,5 29 12-15,8 18 17 0,-14-41 16 0,8 26-5 16,6 15 1-16,-10-30 10 0,10 30-13 15,-14-32 8-15,14 32-2 0,-8-25-22 0,8 25-9 16,-14-23-15-16,14 23-17 0,0 0-15 16,-8-25-6-16,8 25-7 0,0 0-13 0,0 0-2 15,0 0-9-15,0 0 5 0,0 0-10 16,0 0 2-16,0 0-1 0,30 108-5 16,-16-55 1-16,2-5-5 0,1 4-3 15,6-2-1-15,-1 0 1 0,3-5-2 0,-1 0-6 16,-4-10 2-16,5-4-1 0,-2 0 5 15,2-6-5-15,0-6 9 0,4-7-6 0,-1-4 2 16,6-9 10-16,6-6 6 0,8-15 3 16,11-14 7-16,-5-9-2 0,2-4-2 15,18-24-1-15,-4 2-2 0,-16 11 2 0,-6 3-1 16,-8 8 6-16,-3 6-6 0,-8 0-1 16,2 2-4-16,-5 8-3 0,-8 2-3 0,4 2-22 15,-9 6-50-15,4 4-69 0,-7-3-133 16,2 4-405-16,-12 18-244 0,3-40-426 15</inkml:trace>
  <inkml:trace contextRef="#ctx0" brushRef="#br1" timeOffset="155312.09">9544 14388 4080 0,'-16'-19'-199'15,"16"19"-1"-15,0 0 19 0,0 0 19 0,0 0 5 16,-17-18 14-16,17 18 11 0,0 0 3 16,0 0 7-16,0 0 14 0,0 0 5 15,0 0 5-15,0 0 27 0,0 0 4 0,-17-15 13 16,17 15 16-16,0 0 10 0,0 0 21 16,0 0 28-16,0 0 3 0,0 0 11 15,0 0 12-15,0 0 6 0,0 0 32 0,0 0 9 16,0 0 13-16,0 0-13 0,0 0 5 15,0 0-5-15,0 0-11 0,0 0-5 0,0 0-18 16,0 0-2-16,-23-12-9 0,23 12-6 16,0 0 7-16,0 0-20 0,0 0-7 15,0 0 2-15,0 0 10 0,0 0-13 16,60-20 5-16,-60 20-11 0,33-5-5 0,-33 5 15 16,37-7-9-16,-10 6-4 0,-27 1-2 15,42-4-4-15,-42 4 1 0,58 0-1 0,-28 4-1 16,9-8 3-16,6 4 16 0,5-3-14 15,2-1-9-15,7-2 0 0,6-3 0 16,3 3 2-16,1-3 0 0,1 0-14 16,-4-4 16-16,-3 6 9 0,-11-1-15 0,-2 1 8 15,-3-2-6-15,-9 3-4 0,3 3 9 16,-13-4-10-16,9 2 12 0,-9-1-13 0,-1 2 8 16,-27 4-4-16,55-5 0 0,-31-2 0 15,-24 7 4-15,52-3-4 0,-22-2 4 16,-9 2-8-16,-21 3 8 0,54-4 4 15,-29 1 3-15,-25 3-11 0,52-5 4 0,-27 1-12 16,-25 4 1-16,45-3 11 0,-25-2 3 16,-20 5 1-16,45-4 2 0,-45 4-20 15,37-8 14-15,-37 8 0 0,40-4 4 16,-15 0 0-16,-25 4 15 0,37-10-3 0,-37 10-4 16,42-5 6-16,-25 1-5 0,-17 4-5 0,40-3 16 15,-40 3-23-15,33-6 7 0,-33 6-8 16,41-3 13-16,-41 3-7 0,30-3 7 15,-30 3 2-15,35 0-2 0,-35 0 2 0,35-3-2 16,-35 3-3-16,47-6 12 0,-47 6-18 16,45-3 8-16,-20 3 0 0,-25 0 13 15,45-3-20-15,-45 3 11 0,45-8-20 0,-25 8 7 16,-20 0 0-16,42-2-4 0,-42 2 1 16,40-3 3-16,-40 3-4 0,37 0-3 15,-37 0-1-15,42-2 20 0,-42 2-23 16,37-5 6-16,-37 5 2 0,35 0-1 0,-35 0 16 15,30 0-19-15,-30 0 2 0,32-1 12 0,-32 1-24 16,0 0 29-16,37 0-21 0,-37 0-7 16,0 0 6-16,31 0 10 0,-31 0-9 15,0 0 7-15,31-4-1 0,-31 4-1 0,0 0-3 16,0 0-9-16,40 4-29 0,-40-4-40 16,0 0-42-16,0 0-88 0,0 0-204 15,8 8-332-15,-8-8 454 0</inkml:trace>
  <inkml:trace contextRef="#ctx0" brushRef="#br1" timeOffset="156093.4637">11935 13814 3053 0,'-24'-12'-89'0,"24"12"31"0,0 0 24 16,0 0 12-16,0 0 11 0,0 0 9 15,-26-12 15-15,26 12 6 0,0 0 2 0,0 0 6 16,0 0-4-16,0 0 1 0,0 0-6 16,0 0 5-16,0 0 0 0,0 0-3 0,0 0-20 15,0 0 25-15,0 0-10 0,0 0 0 16,0 0 4-16,0 0 8 0,0 0-5 16,0 0 12-16,0 0 4 0,0 0-5 0,0 0 6 15,0 0-16-15,0 0 11 0,0 0-7 16,0 0 9-16,0 0 3 0,98 0-10 15,-98 0 9-15,49 10 9 0,-21-8-18 16,-3 2-4-16,7 4 10 0,-2-7-6 0,2 2-1 16,0-3-2-16,-2 8 1 0,2-7-5 15,-4 2 3-15,4 1-17 0,-2 3 25 0,0-6-20 16,2 4-5-16,-7 1 5 0,-2 0 2 16,-23-6-3-16,46 9-5 0,-30-3 2 0,-16-6-5 15,34 9 0-15,-34-9-4 0,28 6 5 16,-28-6 5-16,27 9-8 0,-27-9-2 15,25 10 9-15,-25-10-9 0,0 0-4 0,30 11 19 16,-30-11-13-16,19 9-2 0,-19-9 7 16,0 0-7-16,18 17 11 0,-18-17-16 15,0 0 23-15,15 18-7 0,-15-18 9 0,0 25-3 16,0-25 5-16,0 0-4 0,-15 41 11 16,15-41 5-16,-13 30 10 0,-1-12-8 15,-1 1-3-15,15-19 7 0,-23 35 6 0,6-18-4 16,4 1-1-16,-7-3 7 0,3 5-3 15,-3-4 2-15,-4-3 8 0,3 4 2 0,0-2-4 16,0 0-10-16,-1-1-1 0,4-2-4 16,-4 0-4-16,0 3-2 0,22-15-5 15,-35 21-2-15,18-8 1 0,17-13-7 0,-32 15-2 16,16-1-3-16,16-14-4 0,-29 13-2 16,29-13 4-16,-28 20-2 0,28-20-5 0,-20 12-9 15,20-12-28-15,-20 15-40 0,20-15-27 16,0 0-29-16,-12 18-37 0,12-18-92 15,0 0-626-15,0 0-303 0</inkml:trace>
  <inkml:trace contextRef="#ctx0" brushRef="#br1" timeOffset="156719.6941">13089 13936 3964 0,'-10'-21'-173'0,"10"21"16"0,0 0 28 16,-12-32 25-16,12 32 27 0,0 0 15 0,-8-29 26 15,8 29 24-15,0 0 34 0,-8-24 27 16,8 24-14-16,0 0 1 0,-12-24 12 16,12 24 22-16,0 0-9 0,0 0-14 0,-12-24-3 15,12 24-3-15,0 0-4 0,0 0-7 16,0 0-10-16,0 0 4 0,0 0-15 16,0 0-1-16,0 0 4 0,0 0 12 0,0 0 10 15,0 0-11-15,0 0-2 0,0 0 21 16,0 0-11-16,0 0 4 0,27 101-4 15,-22-73-4-15,8 9 9 0,-1-3-14 16,5 5 1-16,-2-1-5 0,1-1 1 0,1-2-6 16,0 0-4-16,-5 0 8 0,8-1-7 15,-9-4-3-15,3-4 6 0,-1-2 3 0,-1-3-13 16,-2-3 4-16,-10-18-6 0,17 31 13 16,-9-19 12-16,-8-12 7 0,13 24 17 0,-13-24-2 15,0 0-5-15,19 14 2 0,-19-14-8 16,0 0 0-16,0 0-13 0,0 0 8 15,25-50-10-15,-25 50 7 0,10-39-7 16,-3 12 5-16,-2 0-5 0,-2 0 1 0,2-3-3 16,0 1 0-16,0 1-1 0,-2-2-3 15,1-2-8-15,4 2 11 0,-6 0-8 0,6-1 2 16,1 0-1-16,-8 7-4 0,-1 24-2 16,4-55 2-16,4 29-10 0,-6 5 6 15,-2 21-3-15,3-38-22 0,-3 38-35 0,12-30-46 16,-12 30-22-16,8-25-48 0,-8 25-83 15,18-30-615-15,-9 17-212 0</inkml:trace>
  <inkml:trace contextRef="#ctx0" brushRef="#br1" timeOffset="157596.2416">16398 14498 3861 0,'0'0'-166'16,"0"0"19"-16,0 0 23 0,0 0 27 0,0 0 29 15,0 0 26-15,0 0 11 0,0 0 11 16,0 0 16-16,0 0 4 0,0 0 19 15,0 0 0-15,0 0 7 0,28-27 0 16,-28 27-12-16,0 0-4 0,49-6 8 0,-26 3-13 16,-23 3 4-16,64-9-2 0,-31 6 2 15,7-3 0-15,9 0 19 0,6 0-3 0,5 3-1 16,11 0 3-16,-5-2 10 0,11 5-11 16,-6-1 0-16,1 2 6 0,3-1-10 0,0 5-8 15,-5 1 1-15,-3-3 2 16,2 0 1-16,1 3-12 0,-5-3 1 0,-8 0 11 15,3 0-12-15,-3 0 2 0,2 1 9 16,3-4-7-16,-5-4-4 0,5 4-6 0,-2 0 8 16,-3-3 2-16,1 0-4 0,-4 3 2 15,-2 0-4-15,-1-3-8 0,-14 3 24 16,-3-3-10-16,-3 0-7 0,-7 0 1 0,-24 3-6 16,42-3 2-16,-42 3 0 0,23-6-23 15,-23 6-13-15,0 0-15 0,29-8-17 16,-29 8-17-16,0 0-33 0,0 0-50 15,0 0-72-15,0 0-453 0,0-15 690 0</inkml:trace>
  <inkml:trace contextRef="#ctx0" brushRef="#br1" timeOffset="158039.3441">18363 14209 2768 0,'0'0'-93'0,"0"0"1"16,0 0 5-16,0 0 16 0,0 0 36 0,0 0 26 16,0 0 9-16,0 0 13 0,0 0 15 15,0 0 15-15,0 0 9 0,0 0 22 0,0 0-18 16,0 0 12-16,0 0 7 0,0 0-20 16,84 32 17-16,-51-26 3 0,-1-3-9 15,7-3-6-15,9 3-9 0,-1 0-8 16,2-3-3-16,-3 0-12 0,8 3 2 0,-11-3-2 15,-2 0 8-15,-3 3-11 0,-6-3 0 16,1 3 6-16,-33-3 10 0,47 3-9 0,-47-3 11 16,35 0 14-16,-35 0-6 0,30 6-2 15,-30-6-3-15,0 0-13 0,10 25 12 0,-10-25 6 16,0 0-3-16,0 0-4 0,-36 47 13 16,19-32-4-16,2 0 9 0,-10 2 6 15,3-1-7-15,-8 4-7 0,-2 1 8 16,-1 0-8-16,1 2-15 0,-8 3 1 0,6-1-2 15,2 3-12-15,-9 0 4 0,14-3-2 16,-7-3-5-16,8-2-1 0,-3 3-11 16,6-3-14-16,4-4-20 0,-1-1-43 0,2 1-34 15,18-16-51-15,-22 22-62 0,22-22-163 16,-12 5-433-16,12-5 131 0</inkml:trace>
  <inkml:trace contextRef="#ctx0" brushRef="#br1" timeOffset="158494.2461">19365 14369 3408 0,'0'0'-158'16,"9"-20"33"-16,-9 20 25 0,0 0 23 0,15-22-2 16,-15 22 14-16,0 0 4 0,0 0 11 15,11-23 15-15,-11 23 30 0,0 0 5 16,0 0 17-16,0 0 8 0,0 0 9 0,0 0 11 16,0 0 4-16,0 0 26 0,42 35-28 15,-42-35-3-15,10 30-8 0,4-11-3 0,-9 2 7 16,3 2-13-16,5-2-12 0,-1 1 11 15,2-2-9-15,2 0 0 0,-6-1 7 16,5-4 4-16,-15-15-9 0,20 27 9 0,-8-18 16 16,-12-9 17-16,25 12-28 0,-25-12 0 15,0 0 6-15,45-5 21 0,-45 5-20 16,42-25 8-16,-23 7-5 0,7-7-5 0,-4-1 2 16,7-1-3-16,-8-6-4 0,3 1-4 15,-4-1-6-15,-2 2 9 0,1-4-12 16,-4 5 8-16,-2 3-13 0,-3 2 3 15,3 1-1-15,-2-1-21 0,0 7-31 0,-11 18-36 16,17-34-58-16,-10 21-106 0,-7 13-542 16,8-19 302-16</inkml:trace>
  <inkml:trace contextRef="#ctx0" brushRef="#br1" timeOffset="159254.2288">22669 14659 3278 0,'0'0'-52'16,"0"0"16"-16,0 0 17 0,0 0-12 0,0 0 16 15,0 0-5-15,0 0 13 0,0 0-13 16,2-27 17-16,-2 27 1 0,0 0 14 16,0 0 18-16,0 0 4 0,32-11 3 0,-32 11 20 15,0 0 4-15,45-2 30 0,-45 2-7 16,37 0-15-16,-9 0-6 0,0-2 3 0,8 2-1 15,12 0-10-15,4-3-12 0,1-2 11 16,13 5-5-16,7-1-14 0,1-3-7 16,5 4 8-16,-1 0-16 0,2-3 16 15,-1 3-1-15,-5 3-5 0,-1-3 3 0,-13 0 5 16,-1 0 1-16,-9 0-8 16,-1 4-1-16,-6-4-4 0,-9 0 24 0,-1 0 1 15,-1 0-4-15,-32 0-5 0,48 0-7 0,-26 0-7 16,-22 0-8-16,40 0-13 0,-40 0-29 15,34 0-52-15,-34 0-33 0,0 0-19 16,40-4-15-16,-27 1-28 0,-13 3-33 0,20-7-49 16,-20 7-523-16,0 0 304 0</inkml:trace>
  <inkml:trace contextRef="#ctx0" brushRef="#br1" timeOffset="159625.2756">23919 14465 3245 0,'-29'-9'-96'0,"29"9"22"16,0 0 9-16,-28-12 11 0,28 12 1 0,0 0 5 16,0 0 0-16,0 0 12 0,0 0 5 0,0 0 15 15,0 0-1-15,58-24 8 0,-58 24 9 16,61 0 20-16,-33 0-3 16,12 0-6-16,-1 1-3 0,6 4 15 0,3-2-1 15,1 0-12-15,1 0 15 0,2 0 2 16,-4 0-3-16,-1 3-3 0,-7-6 0 15,-6 3 3-15,1 0 37 0,-10 0 37 0,2 1 32 0,-27-4-16 16,38 5 13-16,-38-5-20 0,22 10-14 16,-22-10 6-16,0 0 4 0,8 23-24 15,-8-23-8-15,0 0 5 0,-13 39-10 16,13-39-2-16,-28 33-12 0,11-15 9 0,-10 8 2 16,5 1-7-16,-9-3-3 0,-8 6-11 15,-1 0 2-15,-2-3-4 0,2 1-10 16,7-6 5-16,-4-4-8 0,3 3-8 0,7-6-26 15,2 0-32-15,5 0-54 0,0-2-58 16,20-13-81-16,-25 16-175 0,25-16-407 0,0 0 100 16</inkml:trace>
  <inkml:trace contextRef="#ctx0" brushRef="#br1" timeOffset="160022.8707">25090 14487 3455 0,'0'0'-163'0,"20"-19"13"16,-20 19 20-16,0 0 24 0,16-15 31 0,-16 15 29 15,0 0 21-15,0 0 11 0,14-15-11 16,-14 15 30-16,0 0 21 0,0 0 18 15,0 0 15-15,0 0 8 0,0 0 6 16,0 0-8-16,7 56-12 0,-7-56 3 0,0 30-8 16,0-30-3-16,5 33-3 0,-5-33-1 15,3 35 4-15,-3-35-14 0,12 29-4 0,-9-12 10 16,-3-17-2-16,17 21 5 0,-17-21 17 16,16 16-7-16,-16-16 7 0,0 0 6 15,34-4-12-15,-34 4 7 0,32-23 17 16,-6 1-2-16,10-12 8 0,-1-4 2 0,3-1-3 15,11-14-27-15,6 0-3 0,13-17-11 16,-6 11-5-16,-13 14 5 0,-1-2-11 16,-11 10-25-16,0 1-41 0,0 5-61 0,0 0-64 15,-16 3-130-15,8 5-535 0,-14 3 19 16</inkml:trace>
  <inkml:trace contextRef="#ctx0" brushRef="#br1" timeOffset="168406.152">28228 13450 773 0,'0'0'410'15,"0"0"-159"-15,-32-44 26 0,32 44-86 16,0 0-37-16,0 0-15 0,-25-19-27 0,25 19-13 15,0 0-9-15,0 0-18 0,-20-11-11 16,20 11-6-16,0 0-13 0,0 0 3 16,0 0-12-16,0 0-3 0,-17-19-3 15,17 19-3-15,0 0 8 0,0 0-9 0,0 0 8 16,0 0 3-16,0 0-1 0,-8-28 39 16,8 28-4-16,0 0 2 0,0 0-3 15,-15-31 1-15,15 31 8 0,-10-18-11 0,10 18-3 16,-17-18-4-16,17 18-2 0,-22-26-6 15,22 26-13-15,-27-25 8 0,14 10-12 0,-5 3 4 16,18 12-11-16,-34-24 2 0,17 8-6 16,17 16 8-16,-35-25-14 0,22 16 13 15,13 9-4-15,-30-21 6 0,16 7-1 0,14 14 12 16,-25-16-3-16,25 16 0 0,-21-20-2 16,21 20-4-16,-27-19-2 0,27 19-6 15,-22-15-1-15,22 15 0 0,-25-19 1 0,25 19-1 16,-23-14-6-16,23 14 9 0,-25-14-10 15,25 14 10-15,-22-12-7 0,22 12 2 16,0 0-10-16,-32-15-3 0,32 15 9 0,0 0-3 16,-25-15-11-16,25 15 6 0,0 0 0 15,-32-12 1-15,32 12-4 0,0 0 2 16,-23-10-5-16,23 10 5 0,0 0-7 16,-27-11 11-16,27 11-8 0,0 0 3 0,-27-11-8 15,27 11 6-15,0 0-2 0,-38-5-2 16,38 5 2-16,-27-4-3 0,27 4 1 0,0 0 0 15,-44-6 4-15,44 6 1 0,-30-3 2 16,30 3 9-16,0 0-4 0,-33-3 5 0,33 3-4 16,0 0 13-16,-30-6-7 0,30 6-1 15,0 0-1-15,-32-6 2 0,32 6-1 16,0 0-4-16,-33-9-3 0,33 9 0 16,-24-6-3-16,24 6-2 0,-28-7 4 0,28 7-1 15,-32-5-2-15,32 5-1 0,-30-7 0 16,30 7 0-16,-25-7-5 0,25 7 10 15,0 0-8-15,-37-5 0 0,37 5 0 0,0 0 4 16,-29-8-2-16,29 8 0 0,0 0-4 0,-31-4 1 16,31 4-2-16,-25-8 5 0,25 8-4 15,0 0-1-15,-36-3 1 0,36 3-1 16,0 0 1-16,-35-5 0 0,35 5-4 16,0 0-3-16,-47-3 6 0,47 3-1 15,-30-4-2-15,30 4 1 0,-36-3 0 0,36 3 0 16,-46 0 0-16,46 0 2 0,-45-3-2 15,23 1 5-15,22 2-5 0,-46 0 1 0,46 0 0 16,-39-4-5-16,39 4 5 0,-37 0 1 16,37 0-2-16,0 0 5 0,-43-3-4 0,43 3 1 15,0 0-4-15,-34-3 2 0,34 3 2 16,0 0-2-16,0 0 1 0,-40 0 0 16,40 0 1-16,0 0-2 0,-30-3 2 15,30 3-1-15,0 0-1 0,-33 3 1 0,33-3 0 16,0 0 2-16,-40 3-5 0,40-3 2 15,-31 0-1-15,31 0 1 0,-31 3-2 16,31-3 2-16,-32 4 0 0,32-4 0 0,-32 2 0 16,32-2-1-16,-35 6-2 0,35-6 2 0,-44 7 1 15,24-3 1-15,20-4-3 0,-33 1-1 16,33-1 1-16,-32 8 2 0,32-8-4 16,-27 5 7-16,27-5-9 0,0 0 2 15,-38 7 5-15,38-7-1 0,-23 7-1 16,23-7-3-16,0 0-1 0,-27 5 4 0,27-5 0 15,0 0 1-15,0 0-6 0,-29 13 7 16,29-13-2-16,0 0-7 0,-18 9 12 0,18-9-6 16,0 0 0-16,0 0 5 0,-34 15-2 15,34-15-5-15,-15 8 7 0,15-8-2 0,-25 13-1 16,25-13 4-16,-23 15-5 0,23-15 2 16,-29 12 0-16,29-12-1 0,-25 20 0 15,5-11 1-15,20-9-3 0,-28 18 1 16,11-6-2-16,17-12 3 0,-37 23-1 0,26-14 3 15,11-9-3-15,-25 18-4 0,25-18 1 16,-21 22 0-16,21-22-1 0,-16 17 5 16,16-17-2-16,-15 24 2 0,15-24-3 0,-10 21 0 15,10-21 1-15,0 0 7 0,-9 30-9 16,9-30 5-16,-3 21-5 0,3-21 4 0,0 0 4 16,-10 33-1-16,10-33-12 0,-2 27 8 15,2-27-1-15,0 0 6 0,2 39-4 16,-2-39 0-16,10 24-5 0,-10-24 3 15,8 29 2-15,-8-29-3 0,12 27 2 0,-12-27 1 16,13 22 0-16,-4-10-3 0,-9-12 3 16,13 20 3-16,-13-20 2 0,15 23-3 0,-15-23-2 15,15 19 2-15,-15-19-6 0,14 20 4 16,-14-20 1-16,16 24-1 0,-16-24-1 0,12 27 3 16,0-15-2-16,-12-12-1 0,20 24-1 15,-7-12 0-15,-13-12 1 0,25 27 1 16,-10-7 1-16,2-5 1 0,0 0-2 15,0 4 1-15,3-6-2 0,-4 2-1 16,1 1 4-16,3-4-1 0,-1 3-1 0,-3-2 2 16,3-2-5-16,-3 1 5 0,3 0-3 15,-19-12 6-15,30 23-6 0,-18-14 1 0,-12-9 0 16,36 22 1-16,-19-10 0 0,3-3-2 16,-1 2 0-16,2-3 1 0,4 0-4 0,-3 4 6 15,7-1 0-15,-6-2 1 16,5 0 0-16,-2-3-2 0,-1 3 3 0,3-3-3 15,4 5-3-15,-5-7 4 0,-1 4 3 16,1-4-6-16,7 4-2 0,-13-6 7 0,6 5-6 16,-27-7 3-16,55 10 1 0,-26-8-2 15,-4 1-1-15,0 0 1 0,3 1 0 0,1 1-1 16,-1-2 2-16,1 1-3 0,-1-1 7 16,4 0-3-16,-2-1-6 0,-5 2 3 15,7-4 1-15,-2 3 0 0,-30-3-2 0,52 5 2 16,-27-5 0-16,-25 0-5 0,45 1 2 15,-45-1 3-15,40 0-1 0,-20 3 0 16,-20-3-3-16,39-3 4 0,-39 3-1 16,37-1 1-16,-37 1 1 0,33-5 1 0,-33 5-4 15,39-7 2-15,-39 7-3 0,45-8 5 16,-20 1-4-16,-3-2 2 0,4 1-2 0,-4-2 4 16,3-2-4-16,5-5 7 15,-3 6-4-15,2-8 19 0,2-2 5 0,-6 0-1 0,0 0 0 16,4-5-2-16,-7 1 5 0,4-2-10 15,-5-1 2-15,-3 3-2 0,4-2-1 16,-9-2-2-16,4 4-4 0,-6 2 3 0,3-3-4 16,-6 6 1-16,2-1-20 0,-10 21-49 15,5-35-60-15,-5 35-100 0,-3-31-269 16,3 31-412-16,-12-28-413 0</inkml:trace>
  <inkml:trace contextRef="#ctx0" brushRef="#br1" timeOffset="169623.5978">28887 13248 4062 0,'0'0'-195'15,"0"0"23"-15,0 0 18 0,-12-40 30 16,12 40 13-16,0 0 15 0,-18-20 18 0,18 20 19 16,0 0 1-16,-15-24 20 0,15 24 6 15,0 0 19-15,-17-18 3 0,17 18 26 16,0 0 4-16,-20-18-1 0,20 18-1 0,0 0-3 15,-27-15 3-15,27 15 7 0,0 0-15 16,-27-16 5-16,27 16-3 0,-20-5-2 16,20 5 5-16,0 0-12 0,-40-3 9 0,40 3-7 15,0 0 9-15,-48 12-11 0,48-12-6 16,-39 15 11-16,22-5-3 0,17-10 4 0,-31 18-9 16,22-5-2-16,9-13-5 0,-20 17 2 15,20-17 0-15,-10 22-2 0,10-22-6 16,0 0 3-16,0 0 3 0,0 0-5 15,19 40 7-15,-19-40-8 0,30 6 8 0,-30-6 0 16,38 0 0-16,-38 0 8 0,42-4-6 16,-42 4 6-16,37-8-6 0,-37 8 11 15,33-9-1-15,-18-1 11 0,-15 10 1 0,29-15-6 16,-29 15 9-16,17-18-3 0,-17 18 5 16,8-21 2-16,-8 21-16 0,0 0 4 15,0 0 7-15,0 0-12 0,-34-50 5 0,14 44 0 16,-3-3-9-16,23 9 6 0,-50-10-4 15,21 8-9-15,29 2-28 0,-48-5-24 16,48 5-59-16,-42 0-58 0,42 0-92 16,-32 7-376-16,32-7 116 0</inkml:trace>
  <inkml:trace contextRef="#ctx0" brushRef="#br1" timeOffset="170235.9786">29220 12875 2425 0,'0'0'-69'15,"0"0"14"-15,-9-39 12 0,9 39-4 0,0 0 10 0,0 0 0 16,0-31-2-16,0 31 0 0,0 0 0 16,0 0 7-16,0 0 6 0,5-27 0 15,-5 27 4-15,0 0 10 0,0 0-10 16,0 0 10-16,0 0 20 0,0 0 15 0,0 0 36 15,0 0 7-15,0 0 15 0,0 0 2 16,0 0 10-16,0 0 1 0,0 0-16 16,0 0-14-16,0 0 16 0,0 0-19 0,14 85 2 15,-12-64-2-15,4 5-6 0,-1-2-7 16,4 3-3-16,2 5-9 0,-2-5 5 0,1 7-3 16,5 1-8-16,1-5-2 0,0 0-9 15,0 2-1-15,-2-7 6 0,1 4-10 16,-4-10 3-16,3 2 2 0,-1-1-7 15,4-2 2-15,-2-2 1 0,2-1 3 0,-17-15-8 16,25 20 1-16,-14-8 3 0,-11-12-2 16,24 18-5-16,-24-18 4 0,17 15 3 0,-17-15-3 15,0 0-6-15,16 9 8 0,-16-9-11 16,0 0 5-16,0 0-5 0,0 0 3 16,0 0-3-16,0 0 7 0,0 0 0 15,-77-3-5-15,77 3 3 0,-40-9 0 0,40 9-9 16,-43-10 6-16,43 10 0 0,-44-9-4 15,24 3 0-15,20 6 5 0,-42-12-1 0,22 5-13 16,20 7 18-16,-33-10-11 0,33 10 4 16,-32-12-2-16,32 12 9 0,-22-8-2 15,22 8-12-15,0 0 3 0,-15-16 4 16,15 16-11-16,0 0 14 0,0 0-3 0,0 0 5 16,37-33-3-16,-37 33-4 0,29-13 13 15,-29 13-17-15,36-16 8 0,-16 10 9 16,5 0-9-16,4-1-1 0,-2-1-1 0,-27 8-26 15,52-12-60-15,-22 8-118 0,-4-1-340 16,-6-5-91-16,-20 10 118 0</inkml:trace>
  <inkml:trace contextRef="#ctx0" brushRef="#br1" timeOffset="171191.5875">27562 13892 2434 0,'0'0'-59'0,"12"-27"30"15,-12 27 35-15,5-28 26 0,-5 28 12 16,10-23 5-16,-10 23 24 0,5-27 1 16,-5 27 9-16,0 0 6 0,8-27-3 0,-8 27 3 15,0 0 5-15,5-24-5 0,-5 24-21 16,0 0 0-16,0 0-11 0,0 0 0 15,0 0 2-15,0 0 2 0,0 0-14 0,0 0-7 16,0 0 10-16,-5 106-14 0,0-77-1 16,5 4 19-16,-3 2-23 0,6-1-2 0,-3-1-2 15,5 1-2-15,-1 0-6 0,-4-4 5 16,1 2-1-16,6-5-1 0,-2 1-2 16,-2-6-9-16,-3-22 5 0,2 40-8 0,-2-40 6 15,3 31 9-15,-3-31-1 0,4 20 1 16,-4-20-6-16,0 0 6 0,0 0-2 15,0 0-5-15,0 0 1 0,0 0-5 0,0 0-2 16,-25 15 0-16,25-15 2 0,0 0 8 16,0 0-12-16,0 0-6 0,-52-39 0 0,52 39-4 15,-35-8 10-15,35 8-11 16,-39-10-5-16,39 10-2 0,-45 0 3 0,45 0-3 16,-47 6-2-16,22 0 5 0,2 0 2 15,-1 5 0-15,24-11-5 0,-37 20 0 16,21-7 3-16,-1 2-5 0,4 0 5 0,-3 4-2 15,16-19 4-15,-16 33-4 0,12-13 2 16,4-20 0-16,0 34 7 0,0-34-2 0,12 31 1 16,-12-31 15-16,29 24-6 0,-13-15 1 15,-16-9 0-15,49 10-2 0,-21-10 0 0,2-4 1 16,-30 4 1-16,66-10-13 0,-35 5-30 16,-1-3-29-16,1-1-47 0,-1 2-48 15,-5-7-89-15,-2 5-536 0,-1 1 269 16</inkml:trace>
  <inkml:trace contextRef="#ctx0" brushRef="#br1" timeOffset="171685.0579">27826 14330 3299 0,'0'0'-104'15,"0"0"19"-15,0 0 8 0,0 0 0 0,0 0 24 16,9-38 0-16,-9 38 21 0,0 0 4 0,21-18 20 15,-21 18-14-15,24-12 22 0,-24 12-11 32,25-15 22-32,-25 15 14 0,25-17 13 0,-25 17 11 0,23-12 9 0,-23 12-4 0,22-17-8 15,-22 17 7-15,17-20-11 0,-17 20 7 16,17-18-11-16,-17 18-5 0,10-20-2 16,-10 20 1-16,8-24-7 0,-8 24-2 0,0 0-2 15,0-30-8-15,0 30-4 0,0 0-2 16,-23-27 13-16,23 27-16 0,-25-12-10 15,25 12 8-15,-34-10 11 0,34 10-13 0,-37-3 5 16,37 3-1-16,0 0-4 16,-60 16-7-16,38-7 7 0,-1 6 5 0,3 0-7 15,-2 0-5-15,2 5-2 0,2 1 9 16,4 1-4-16,-2-1-1 0,7 5 10 0,1-5-3 16,8-21 5-16,-9 42 10 0,9-42-21 15,5 39 8-15,11-22 1 0,-3-2-3 0,9 0 15 16,8-2 5-16,3 1-11 0,4-2 15 15,1-4-28-15,3-1 12 0,-5-6 7 16,6 4-6-16,0-5-3 0,-3-5 5 0,-6 5-13 16,0-1 4-16,3-6 3 0,-8 0-22 15,2 2-6-15,-6-8-31 0,1 4-9 16,-4-4-14-16,1-2-10 0,0 0-26 0,-5-6-25 16,6-3-35-16,-3-5-50 0,2-5-412 15,-5 0 118-15</inkml:trace>
  <inkml:trace contextRef="#ctx0" brushRef="#br1" timeOffset="172239.0878">28474 13587 2362 0,'-17'-23'-97'0,"17"23"20"0,-13-19 15 0,13 19-1 15,0 0 9-15,-14-21 14 0,14 21-15 16,0 0 21-16,0 0-5 0,0 0 12 16,-11-26-4-16,11 26 7 0,0 0 16 0,0 0 8 15,0 0 24-15,0 0 8 0,0 0 2 16,0 0 5-16,0 0 6 0,0 0 18 15,0 0 8-15,0 0 20 0,0 0-3 0,0 0 14 16,0 0 11-16,0 0 2 0,0 0-25 16,16 101-8-16,-11-70 12 0,-5 0 2 15,4 3-11-15,1 7 3 0,-2-2-3 0,2 0-7 16,-2 0-4-16,4-3-6 0,-4-6-4 16,6 2-3-16,-4-1-19 0,1 0 9 15,3-7 14-15,-4 4-30 0,5-4-3 0,-5-2-8 16,7-2-3-16,-4 3 8 0,2-1-9 15,2-4 12-15,-1 1-13 0,1-2-11 16,-12-17 5-16,25 29 14 0,-16-16-13 16,-9-13 1-16,20 20-7 0,-20-20-1 0,20 15-7 15,-20-15 11-15,16 12-7 0,-16-12-23 16,0 0 5-16,26 5-5 0,-26-5-11 0,0 0 4 16,0 0 8-16,35-21-18 0,-35 21 19 15,25-23-3-15,-8 5-4 0,-4 0 7 16,2-5-1-16,2 7 2 0,-6-4 2 0,3 1 10 15,-1 4-10-15,-13 15 5 0,22-27-5 16,-9 14 2-16,-13 13 0 0,17-19-3 16,-17 19 11-16,0 0-8 0,28-6 3 0,-28 6 11 15,0 0-4-15,0 0 6 0,0 0 5 16,31 38 5-16,-31-38 7 0,11 27-5 16,-6-8 9-16,-5-19 3 0,15 36-6 0,-10-17-6 15,-5-19 1-15,15 34 7 0,-3-19 3 16,-12-15-6-16,13 30 1 0,-13-30-5 15,12 26-15-15,-12-26-35 0,10 21-58 16,-10-21-110-16,0 0-222 0,19 3-294 0,-19-3 584 16</inkml:trace>
  <inkml:trace contextRef="#ctx0" brushRef="#br1" timeOffset="172476.274">29277 13665 3033 0,'-5'-41'20'15,"5"41"40"-15,0 0 44 0,-7-40 6 16,7 40 22-16,-5-20-11 0,5 20-18 0,0 0-20 16,-12-24-1-16,12 24-13 0,0 0-11 15,0 0-23-15,0 0-35 0,0 0-45 16,0 0-51-16,0 0-80 0,0 0-145 16,0 0-427-16,0 0 428 0</inkml:trace>
  <inkml:trace contextRef="#ctx0" brushRef="#br1" timeOffset="172807.071">29559 13584 3083 0,'0'0'-109'15,"0"0"17"-15,0 0 25 0,0 0 17 0,0 0 28 0,-62 34 14 16,54-13 19-16,-4 1 22 0,7 6-5 15,-6-1 2-15,6 2-1 0,0 1 11 0,1 1-19 16,1-3 10-16,3 3-12 0,3 0 6 16,1-3 8-16,1-1-10 0,0-3 2 15,6 4 0-15,-6-6-6 0,7 0 8 0,-4-4-7 16,-8-18-4-16,19 31 18 0,-19-31 8 16,18 20 5-16,-18-20 12 0,12 15 4 15,-12-15 7-15,0 0-15 0,0 0 4 0,0 0-7 16,0 0-7-16,42-54 9 0,-36 30-19 15,3-8-11-15,-4-4 1 0,3-4-10 16,1-4 8-16,-1 8-8 0,0-3 4 0,1-2-8 16,1 4 1-16,-2 5-1 0,-6 2-11 15,9 5-8-15,-2 2-27 0,-1-3-34 16,1 8-29-16,-9 18-35 0,23-34-47 0,-11 22-59 16,-12 12-485-16,26-23 554 0</inkml:trace>
  <inkml:trace contextRef="#ctx0" brushRef="#br1" timeOffset="174277.1281">29954 13557 2898 0,'0'0'-70'16,"0"0"27"-16,0 0 10 0,0 0 16 15,0 0-8-15,0 0 5 0,0 0-3 0,0 0 6 16,0 0-4-16,0 0 13 16,0 0-4-16,0 0 6 0,0 0-6 0,0 0 9 0,0 0-5 15,0 0 2-15,-35-50 3 0,35 50 0 16,0 0-3-16,-30-6 3 0,30 6-9 16,0 0 15-16,-55 27-6 0,33-10 0 15,-6 2-3-15,2 4 3 0,3 4 3 16,-5 5 3-16,8-1-6 0,-2 5 15 0,-2-1-12 15,8 2 0-15,-1-1-6 0,3 2 9 16,6-1-12-16,-2-6 27 0,7 0-18 0,3-4 6 16,0-27 0-16,8 52 0 0,2-30 3 15,4-4 8-15,6-3-11 0,0-3 12 16,5-5-4-16,3-2 4 0,4-5-4 16,1-1 3-16,3-3 3 0,-3-4 16 0,-1-6-11 15,3-1 11-15,-2-3-3 0,-1-1 13 16,-2-5 1-16,0-1 8 15,-8-3 26-15,-2-4-34 0,4 2 2 0,-8 0-3 0,-7-1-18 16,4-4 8-16,1 3-13 0,-1-2 2 16,-8-1-9-16,-2 5 12 0,2-2-21 15,-5 2-1-15,-5 0 1 0,-1 2-7 0,-3 2-9 16,9 26 5-16,-20-45-8 0,7 23 12 16,-4 3 0-16,0 4 9 0,-1 0-11 0,18 15-5 15,-25-25 7-15,25 25-7 0,-25-20 5 16,25 20-9-16,-24-12 4 0,24 12 0 0,-21-12-2 15,21 12 0-15,0 0-5 0,0 0 4 16,-26-8 3-16,26 8 5 0,0 0-7 16,0 0 6-16,0 0-6 0,0 0-1 15,0 0 10-15,0 0 0 0,0 0-2 0,0 0-5 16,0 0 14-16,0 0-5 0,56 55-2 16,-26-46 0-16,0-2 5 0,7 5-7 15,-4-6-1-15,11 3 3 0,-9 0 0 0,0-2 0 16,2 1-4-16,-6 0 4 0,-4-2-10 15,3 3 6-15,-11-3 6 0,1 6 5 16,-20-12-5-16,22 18 13 0,-22-18 1 0,5 35-9 16,-5-35 12-16,-5 36-10 0,5-36 0 15,-19 50 14-15,11-30-11 0,-4 6-6 16,4-1 4-16,-6 2-1 0,-1-2-5 0,4 0 5 16,2-5 5-16,-3 4-8 0,2-3 1 15,2-3 4-15,-5 3-2 0,13-21-4 0,-10 30-10 16,10-30 14-16,0 29-5 0,0-29 7 15,0 0 0-15,20 30-2 0,-20-30-7 16,28 10 3-16,-6-7-3 0,-22-3 0 16,48-10 5-16,-22 2-5 0,5-7 2 0,3-4 5 15,1-6-9-15,5 0-2 0,4-7 6 16,-6 5 5-16,0-3-3 0,-4-4 0 0,6 3 3 16,-6-3-7-16,-6 4 0 0,-3 1 7 15,2 2 10-15,-9 2 17 0,-1 7 7 16,0-3-10-16,-2 5 12 0,-15 16-13 15,20-22-6-15,-20 22 1 0,0 0-6 0,0 0-7 16,0 0 0-16,0 0-5 16,0 0 6-16,0 0 10 0,0 0-21 0,0 0 5 15,0 0-3-15,0 0-6 0,0 0 8 0,0 0-14 16,0 0 10-16,-9 74-6 0,9-74-2 16,0 0 6-16,0 0 0 0,17 22-6 15,-17-22 8-15,0 0-4 0,25 0 4 0,-25 0-1 16,0 0 7-16,45-24-7 0,-31 11-3 15,1-5 0-15,3 3 8 0,-4-8-10 16,2 5 13-16,-2-6-9 0,3 3 2 0,-2-3-4 16,1 4 9-16,-7-2-11 0,4 2 4 15,-13 20-2-15,20-30 7 0,-8 18-10 0,-12 12 3 16,15-21 3-16,-15 21 14 0,0 0-19 16,0 0 22-16,0 0-25 0,0 0 1 15,0 0 4-15,0 0 0 0,0 0-7 16,0 0 16-16,0 0-15 0,-27 78 10 0,27-78-11 15,-8 39-1-15,3-15 1 0,5-24 20 16,0 47-19-16,5-23 8 0,-2 3-5 16,-1-2 12-16,8 4-6 0,-5 1-3 0,2-3 8 15,1 5-8-15,0 1 0 0,6 4 3 16,-3 0-6-16,-2 0 3 0,6 1-4 16,-2 1 6-16,-1 2-8 0,5-1 3 0,-4 4 3 15,2-5 2-15,-3 0-4 0,-2 2 2 16,5-1-6-16,-2-3 8 0,2-3 2 15,-3-1-1-15,-2-6-4 0,-3 3 2 0,3-6 5 16,-2 0-4-16,-3-5 25 0,-5-19 2 16,7 37-6-16,-7-37 3 0,-4 30-5 15,4-30-5-15,-16 27 2 0,16-27 2 0,-22 29-11 16,5-16 6-16,-3-1-11 0,20-12 6 16,-45 17 0-16,17-13 2 0,-4-4 5 15,0 3-11-15,32-3 9 0,-75-7-5 0,35-4-3 16,3-5 0-16,-2-1-7 0,4-5 14 15,8-2-4-15,7-11 2 0,5-1-8 0,24-15 9 16,11-14-8-16,30-33 3 0,18-4-3 16,11 4-5-16,21 0-50 0,13-1-55 15,10 0-104-15,6-2-293 0,3 9-269 16,-11-1 318-16</inkml:trace>
  <inkml:trace contextRef="#ctx0" brushRef="#br1" timeOffset="187716.8575">9220 17299 498 0,'0'0'328'0,"-14"-27"-63"0,14 27-23 0,-18-23-105 15,18 23-16-15,-17-17 31 0,17 17-19 16,-16-18-36-16,16 18-11 0,-17-19-2 15,17 19-2-15,0 0 7 0,-24-20 3 0,24 20-17 16,0 0-9-16,-16-18-4 0,16 18-7 16,0 0-12-16,0 0 2 0,-17-15-1 0,17 15-1 15,0 0-2-15,0 0-10 0,0 0-2 16,-17-15-3-16,17 15 5 0,0 0-8 0,0 0 10 16,0 0-6-16,0 0 8 0,0 0 2 15,0 0-18-15,0 0 10 0,0 0 4 16,0 0 0-16,-18-15-5 0,18 15-7 15,0 0-9-15,0 0 4 0,0 0-3 0,0 0 14 16,0 0-18-16,0 0-4 0,0 0 2 16,0 0 13-16,0 0-23 0,0 0 6 15,0 0 3-15,0 0 3 0,0 0 0 0,0 0 9 16,0 0-18-16,0 0 13 0,0 0 0 16,0 0 11-16,0 0 1 0,68 0-12 0,-68 0 6 15,41 0-2-15,-41 0 2 0,35 0-2 16,-35 0-5-16,52 0 0 0,-21 0-9 0,-1 0 5 15,6 0-2-15,0 0 0 0,6 0 2 16,7 3 0-16,1-3-12 0,10 0 10 16,-3 0-8-16,12 3 2 0,-9-6 6 15,5 3 5-15,4 0-5 0,-11-3 0 0,2 3 0 16,-6 0-6-16,-4-4 0 0,-1 4 0 16,-6 0 0-16,-6 0 0 0,3-2-12 0,-5 4 8 15,2-2 6-15,-4 0 0 0,3 4 0 16,0-4 4-16,1 0-6 0,0 0 0 15,0 0 10-15,0 0-12 0,3 0 2 0,0-4 0 16,3 4 0-16,4-2 8 0,0-3-12 16,-7 4 10-16,5-6-2 0,-8 3-12 15,0 1 10-15,0 1 4 0,-4-1-8 16,1-2-6-16,1 2 10 0,-5-2-12 0,2 2 10 16,-4-3 10-16,-28 6-12 0,52-6-2 15,-30 6 2-15,-22 0 2 0,38-7-2 0,-38 7 6 16,35-5 2-16,-35 5 0 0,25-3 2 15,-25 3-18-15,29-4 16 0,-29 4 0 16,0 0-6-16,37-5 0 0,-37 5 0 0,0 0 0 16,41 0 6-16,-41 0-8 0,34 0 2 15,-34 0 4-15,38-3-4 0,-38 3-4 0,42 0 4 16,-18 3 4-16,-24-3-8 0,46 0 0 16,-46 0 8-16,44 0-6 0,-44 0 6 15,37 0-14-15,-37 0-20 0,42 0-9 16,-42 0-50-16,35 0-71 0,-35 0-195 0,25-7-347 15,-12 4 635-15</inkml:trace>
  <inkml:trace contextRef="#ctx0" brushRef="#br1" timeOffset="188357.5767">11737 16736 2752 0,'0'0'-99'0,"0"0"26"0,0 0 22 0,0 0 15 16,-13-26 14-16,13 26 16 0,0 0 6 15,0 0 25-15,0 0 20 0,0 0-6 16,0 0 5-16,0 0 8 0,0 0-12 0,0 0-12 15,-8-25 5-15,8 25-11 0,0 0 3 16,0 0-4-16,0 0-5 0,0 0 6 16,0 0-3-16,0 0 2 0,0 0-6 0,0 0 9 15,0 0 4-15,0 0 8 0,0 0 22 16,0 0-21-16,0 0 10 0,0 0 1 16,0 0 20-16,90 25-6 0,-62-20-10 15,1-3 4-15,6 1-6 0,0 4-5 0,9-4-2 16,2 3-8-16,3-3 5 0,4 3-8 0,1 0-7 15,-4-3-1-15,2 3-8 0,5 0 0 16,-7 0-6-16,0 1-3 0,2-2 9 16,-2 2-12-16,-1-2 10 0,-4 3-7 0,0-2 1 15,-5 0-6-15,-6 1 2 0,1-4 4 16,-8 2-6-16,3-2 5 0,-30-3-7 16,38 7 6-16,-14-5 6 0,-24-2 5 0,30 7 21 15,-30-7 32-15,22 6 10 0,-22-6-3 16,0 0-23-16,0 0-2 0,0 0-2 15,3 29-7-15,-3-29 2 0,0 0-5 0,0 0 1 16,-50 25-2-16,30-11-9 0,0-3 2 16,-6-1-2-16,-2 5-5 0,-5 0 1 15,-8 1-9-15,-5 5 9 0,-6 1-1 0,-5 0-8 16,3 3-3-16,-4-5 3 0,1 6-6 16,0-5-1-16,5 1 1 0,9-5-5 15,4 0 4-15,4-2 1 0,0 0-4 0,10-2-5 16,1 1-17-16,8-3-21 0,16-11-25 15,-14 22-41-15,14-22-49 0,0 0-120 16,0 0-593-16,49 12-186 0</inkml:trace>
  <inkml:trace contextRef="#ctx0" brushRef="#br1" timeOffset="188832.0204">13235 17049 3892 0,'0'0'-128'15,"0"0"10"-15,0 0 15 0,-9-20 12 16,9 20 16-16,0 0 18 0,0 0 6 0,0 0 1 16,0 0 14-16,0 0 5 0,0 0 9 15,0 0 7-15,0 0 20 0,0 0-5 16,0 0 10-16,0 0 0 0,0 0 4 0,0 0 1 16,0 0 2-16,0 0-8 0,40 64 13 15,-31-49-8-15,4 4 5 0,-13-19-3 16,25 30-4-16,-11-17 7 0,-14-13-8 0,21 22 10 15,-21-22 6-15,22 18 9 0,-22-18 13 16,25 12 34-16,-25-12 12 0,27 0 8 0,-27 0 2 16,0 0 0-16,48-18 7 0,-26 6 33 15,-5-5-5-15,0-1-8 0,3-3-2 16,-4-7-16-16,4 1-10 0,2-5-16 16,-7-1-9-16,2 1-9 0,0 2-10 0,-6 0-23 15,-1 4-27-15,-3 1-68 0,5 2-62 16,-12 23-150-16,3-40-649 0,-6 21-563 0</inkml:trace>
  <inkml:trace contextRef="#ctx0" brushRef="#br1" timeOffset="190527.5724">10496 17139 4278 0,'-17'24'-157'0,"17"-24"18"16,0 0 11-16,0 0 20 0,0 0 27 16,0 0 19-16,0 0 24 0,0 0 16 0,0 0 14 15,0 0 10-15,0 0 2 0,0 0 7 16,0 0-7-16,0 0 11 0,0 0-6 15,0 0-5-15,0 0-8 0,0 0 10 16,0 0 0-16,0 0 15 0,0 0-27 16,0 0 10-16,0 0-10 0,0 0 14 0,0 0 7 15,56-6-13-15,-56 6-2 0,0 0 8 16,35 0-10-16,-35 0 8 0,0 0-10 0,30 0 4 16,-30 0 6-16,0 0 9 0,37-3 23 15,-37 3-5-15,0 0-1 0,45-6-3 16,-25 3-5-16,-20 3 5 0,40-6-21 0,-15 0 5 15,-25 6 1-15,54-10 5 0,-26 5-10 16,1-1 4-16,2-5-7 0,-1 6 9 16,-4-2-4-16,2 2-3 0,-5-3-6 0,-23 8 7 15,49-15 9-15,-24 7 6 0,-7 1-7 16,-18 7 15-16,44-17 1 0,-24 7 9 0,0 1-7 16,-20 9 6-16,30-19 17 0,-13 10-8 15,-17 9-4-15,32-25 2 0,-16 10-5 16,-1 3-4-16,-15 12 3 0,19-32 8 15,-4 19-8-15,0-4 1 0,-15 17-12 0,22-34 2 16,-12 11-9-16,5 6-4 0,-5-1-2 16,3-1 2-16,1 1 19 0,-1-4-4 15,-1 0-1-15,-12 22 2 0,23-37 13 0,-11 19 4 16,-4-3 7-16,2 1 0 0,2-1-2 16,-12 21-5-16,12-39-3 0,-4 17-7 0,4-1-6 15,-7-1-3-15,1 1-3 0,3-4-4 16,-9 27 0-16,13-48-4 0,-9 24-5 15,1-5-1-15,-2 4-1 0,5 2 0 0,-8 23-2 16,7-54-4-16,-2 34 0 0,-2-8-2 16,-1 0 3-16,-2 1 0 0,0 27-8 0,3-47 2 15,-6 20 2-15,3 27-2 0,-2-44-15 16,2 44 2-16,-3-41-1 0,3 41 2 16,-5-39-1-16,5 39 1 0,-5-33 4 0,5 33 0 15,-10-34-1-15,10 34 0 0,-8-32 1 16,-1 14-4-16,9 18 6 0,-12-30-4 15,1 11 4-15,11 19-1 0,-25-35-3 0,18 20 5 16,7 15-2-16,-27-30 3 0,15 18-3 16,12 12 0-16,-26-25 3 0,26 25-1 15,-27-22-2-15,15 13 0 0,12 9 2 0,-28-21-3 16,28 21-1-16,-32-17 2 0,32 17 1 16,-30-12 1-16,30 12-4 0,-37-9 1 0,37 9-2 15,-33-6-1-15,33 6 4 0,-32-6 0 16,32 6-2-16,-29-4 3 0,29 4-4 0,0 0 5 15,-41 0-3-15,41 0-1 0,-29 4 3 16,29-4-3-16,0 0 1 0,-40 12 1 16,40-12-2-16,-22 9-2 0,22-9 2 15,-25 10 0-15,25-10-1 0,-18 19 2 0,18-19 1 16,-17 15 0-16,17-15-1 0,-17 18 1 16,17-18-1-16,-16 15 3 0,16-15-4 15,-19 24 0-15,19-24 2 0,-13 23 1 0,13-23 0 16,-14 27 0-16,14-27-1 0,-11 25 0 15,11-25-8-15,-10 24 2 0,10-24-5 0,-14 25-4 16,14-25-9-16,-5 22-9 0,5-22-14 16,0 0-13-16,0 0-36 0,0 41-20 0,0-41-28 15,0 0-40-15,0 0-102 0,15 14-604 16,-15-14-367-16</inkml:trace>
  <inkml:trace contextRef="#ctx0" brushRef="#br1" timeOffset="191431.864">10961 15450 4021 0,'0'0'-190'0,"0"0"7"16,0 0 14-16,15-18 14 0,-15 18 17 0,0 0 45 15,0 0 25-15,0 0 20 0,12-18 19 16,-12 18 8-16,0 0 0 0,0 0 11 0,0 0-14 16,0 0 13-16,0 0 5 0,0 0-4 15,0 0 4-15,0 0 12 0,0 0-1 16,0 0 6-16,0 0 13 0,0 0-3 15,0 0 13-15,0 0 8 0,-27-38-9 0,27 38-13 16,0 0 3-16,0 0-1 0,0 0 3 16,0 0-10-16,0 0-5 0,0 0 9 0,0 0-2 15,0 0 5-15,0 0-5 16,0 0 4-16,0 0-7 0,-18-13 1 0,18 13 10 16,0 0 10-16,0 0-3 0,0 0 4 0,0 0 18 15,0 0-8-15,0 0-13 0,0 0-6 16,0 0 14-16,0 0-16 0,0 0 0 15,0 0-2-15,0 0-11 0,0 0 0 0,0 0 9 16,0 0-19-16,-47 45 16 0,47-45 0 16,-5 22-12-16,5-22 2 0,-13 28 16 15,13-28-28-15,-16 27 10 0,6-15 7 0,10-12-3 16,-21 34 12-16,7-14-3 0,1-2 2 16,0 0 10-16,13-18 1 0,-26 31 20 0,10-16-8 15,6 4 3-15,-4-5-9 0,-2 5-3 16,4-1-9-16,-3 1 7 0,15-19-19 15,-25 38 8-15,11-21-9 0,14-17 11 0,-16 31-16 16,9-15 2-16,7-16-1 0,-12 25 9 16,12-25 0-16,-13 19-11 0,13-19 1 15,0 0 10-15,-7 27-17 0,7-27 4 0,0 0 2 16,0 0-1-16,15 33 7 0,-15-33-8 16,17 14-2-16,-17-14 7 0,32 6 1 15,-32-6 3-15,35 6 10 0,-35-6-10 0,47 0 3 16,-21 0 11-16,-26 0 1 0,54-4 0 15,-24 2-7-15,-5-3-2 0,-25 5 9 0,49-5-14 16,-28 1 7-16,-21 4 0 0,37-6-9 16,-37 6 4-16,34-6 1 0,-34 6-1 15,28-4 2-15,-28 4-3 0,0 0-2 0,32-2 2 16,-32 2-14-16,0 0-36 0,0 0-37 16,28 0-89-16,-28 0-173 0,0 0-536 15,0 0-210-15</inkml:trace>
  <inkml:trace contextRef="#ctx0" brushRef="#br1" timeOffset="194073.0474">11443 15938 3815 0,'0'0'-196'16,"0"0"5"-16,0 0 11 0,0 0 20 0,0 0 20 15,0 0 34-15,0 0 24 0,0 0-3 16,0 0 25-16,0 0-2 0,52-16 14 0,-52 16-4 16,0 0 8-16,0 0 16 0,0 0-1 15,0 0 13-15,0 0 16 0,0 0 29 16,0 0 12-16,0 0 0 0,0 0 8 0,0 0-4 15,0 0-6-15,0 0-4 0,0 0 3 16,0 0-7-16,0 0-8 0,0 0 2 16,0 0-3-16,0 0-5 0,0 0 2 15,0 0-5-15,0 0 10 0,0 0-13 0,0 0 5 16,0 0-2-16,22-7-1 0,-22 7-7 16,0 0 7-16,0 0-5 0,0 0 10 0,0 0 16 15,13-24-6-15,-13 24 8 0,0 0 14 16,0 0 7-16,12-21-3 0,-12 21 5 0,0 0 18 15,6-21-18-15,-6 21-7 0,0 0 0 16,4-28-11-16,-4 28 15 0,0 0-4 16,0-34 3-16,0 34-4 0,0 0 20 15,-7-37 10-15,7 37-6 0,-12-23-9 0,12 23 3 16,-20-32-11-16,10 15 4 0,10 17 7 16,-23-33-21-16,11 17 6 0,-1 1-6 0,13 15-6 15,-20-27-9-15,11 12 2 0,9 15-15 16,-18-21 9-16,18 21-2 0,-14-24-7 15,14 24 1-15,-13-23-2 0,13 23-3 0,-8-22-4 16,8 22-4-16,0 0 4 0,-9-33 1 16,9 33-10-16,-5-29 9 0,5 29 0 15,0-27-12-15,0 27 3 0,0-34 9 0,0 34-7 16,0-35-1-16,0 35-4 0,0-35 3 16,0 35-2-16,5-42 12 0,-5 42-8 0,0-39-3 15,0 39 0-15,2-37-2 0,-2 37-1 16,0-37 1-16,3 19 1 0,-3 18 2 0,4-30-4 15,-4 30 1-15,5-32-3 0,-5 32 15 16,5-31-12-16,-5 31 2 0,6-30-4 16,-6 30-3-16,10-32 5 0,-10 32-4 15,14-31 4-15,-14 31-2 0,8-31 4 0,-8 31-2 16,10-28 3-16,-10 28-9 0,12-27 0 16,-12 27 4-16,12-27-5 0,-12 27 7 15,13-25-2-15,-13 25 5 0,15-25-6 0,-15 25 3 16,13-22 0-16,-13 22 2 0,16-18 5 15,-16 18-9-15,0 0 4 0,13-24 0 0,-13 24 0 16,0 0-4-16,20-21 0 0,-20 21 4 16,15-14-7-16,-15 14 8 0,0 0-3 0,18-18 0 15,-18 18 2-15,0 0-4 0,21-15-1 16,-21 15 7-16,0 0-5 0,23-14 1 16,-23 14 8-16,0 0-19 0,22-12 11 0,-22 12 0 15,20-8 5-15,-20 8-9 0,28-9 1 16,-28 9 2-16,29-7 1 0,-29 7-1 0,25-9-2 15,-25 9 0-15,28-6 9 0,-28 6-1 16,0 0-9-16,34-6 4 0,-34 6 6 16,0 0-9-16,35-7-3 0,-35 7 6 15,27-3-3-15,-27 3 3 0,0 0 0 0,41-2 3 16,-41 2-6-16,27-3 17 0,-27 3-16 16,0 0-4-16,35 0 3 0,-35 0 7 0,0 0-6 15,34 0 0-15,-34 0 4 16,0 0-1-16,33 8 5 0,-33-8-4 0,29 7-6 15,-29-7 3-15,25 6-5 0,-25-6 9 16,23 11 4-16,-23-11-3 0,25 11-4 0,-25-11-1 16,22 12 2-16,-22-12 6 0,17 13-1 15,-17-13 5-15,18 15 7 0,-18-15-7 0,17 16 2 16,-17-16 4-16,11 17-8 0,-11-17 9 16,14 21-10-16,-14-21 4 0,8 24 1 0,-8-24-2 15,9 23-2-15,-9-23 5 0,10 22-3 16,-10-22-2-16,8 25-3 0,-8-25 9 15,8 25-8-15,-8-25 5 0,10 24-7 0,-10-24 9 16,7 22-9-16,-7-22 4 0,8 23 4 16,-8-23-12-16,10 24 5 0,-10-24 4 15,11 23-1-15,-11-23 0 0,11 25 7 0,-11-25 1 16,5 21 2-16,-5-21-2 0,9 21 7 16,-9-21-2-16,5 23-1 0,-5-23 5 15,0 0-1-15,11 28-5 0,-11-28-1 0,0 0 2 16,5 23-2-16,-5-23-4 0,0 0-1 15,9 24-1-15,-9-24 3 0,0 0-3 0,0 0-1 16,5 20-1-16,-5-20 3 0,0 0-8 16,0 0 2-16,0 0 2 0,6 22-3 0,-6-22 4 15,0 0 2-15,0 0-6 0,0 0 2 16,0 0-3-16,16 18-2 0,-16-18-3 16,0 0-18-16,0 0-24 0,0 0-45 0,13 21-53 15,-13-21-67-15,3 14-191 0,-3-14-523 16,0 0-565-16</inkml:trace>
  <inkml:trace contextRef="#ctx0" brushRef="#br1" timeOffset="195303.8153">12055 15151 4246 0,'0'0'-211'0,"0"0"8"0,0 0 13 16,0 0 9-16,0 0 14 0,0 0 22 0,0 0 26 15,0 0 24-15,0 0 15 0,0 0 26 16,0 0 7-16,0 0 28 0,0 0 19 15,0 0 0-15,0 0 25 0,0 0-6 16,0 0 9-16,0 0 2 0,0 0 13 0,25-48-12 16,-25 48 11-16,0 0 0 0,0 0-2 15,0 0 13-15,25-12-9 0,-25 12 5 0,0 0-8 16,0 0 15-16,0 0-5 0,0 0-8 16,25-5 11-16,-25 5-8 0,0 0-13 15,0 0-1-15,0 0 4 0,0 0-4 0,34 0-5 16,-34 0-6-16,0 0 3 0,38 8 5 15,-38-8-3-15,27 9-2 0,-27-9-2 16,32 13-3-16,-32-13-9 0,37 12-2 16,-16-4 9-16,-21-8 9 0,39 15-15 0,-17-5 4 15,1-4 1-15,-4 3 1 0,-19-9 5 0,36 12-12 16,-17-4-3-16,-19-8 1 0,30 9 6 16,-30-9-6-16,25 6 5 0,-25-6 0 15,23 6 1-15,-23-6 6 0,0 0 11 0,30 6-15 16,-30-6 5-16,0 0 2 0,21 6 5 15,-21-6-2-15,0 0 3 0,0 0-8 0,26 6 11 16,-26-6-2-16,0 0 3 0,0 0 3 16,0 0-7-16,22 7-5 0,-22-7 0 15,0 0 4-15,0 0-8 0,0 0-3 16,0 0 8-16,44-15-2 0,-44 15-11 16,16-13 15-16,-16 13 3 0,0 0 6 0,19-18-4 15,-19 18 11-15,15-15-2 0,-15 15 3 16,0 0 4-16,15-26-4 0,-15 26 0 0,0 0-3 15,5-31-6-15,-5 31 2 0,0 0 3 16,3-30-6-16,-3 30-3 0,5-21-3 0,-5 21-1 16,0 0-3-16,-5-34-5 0,5 34 3 15,0 0-2-15,0 0-5 0,-7-40-12 16,7 40-23-16,0 0-43 0,0 0-49 0,-5-23-63 16,5 23-144-16,0 0-595 0,-15-3-518 15</inkml:trace>
  <inkml:trace contextRef="#ctx0" brushRef="#br1" timeOffset="196395.8018">12060 15730 4227 0,'-28'-3'-181'0,"28"3"19"16,0 0 10-16,0 0 14 0,0 0 1 0,-32-12 18 16,32 12 5-16,0 0 30 0,0 0 22 15,-27-8 2-15,27 8 31 0,0 0 4 16,0 0 4-16,-22-12 10 0,22 12 1 15,0 0 5-15,0 0-1 0,0 0 17 0,0 0-14 16,0 0 6-16,-18-17-6 0,18 17 6 16,0 0-3-16,0 0-11 0,0 0 6 0,0 0 0 15,0 0 5-15,0 0 5 0,0 0-5 0,0 0 5 16,35-40-10-16,-35 40 16 0,0 0-3 16,30-12 2-16,-30 12 6 0,22-8-1 15,-22 8-4-15,0 0 1 0,32-10 6 0,-32 10-2 16,0 0-1-16,30-6 7 0,-30 6 6 15,0 0-18-15,0 0 2 0,0 0 13 16,38 9-11-16,-38-9-1 0,0 0 3 16,17 22 1-16,-17-22 5 0,9 20-13 0,-9-20 13 15,1 25-1-15,-1-25-7 0,0 32 18 16,0-32-18-16,0 33 2 0,0-33-2 16,-1 32 4-16,1-32-7 0,-4 31-2 0,4-31 9 15,-8 27 0-15,8-27-5 0,-4 25-9 16,4-25 9-16,0 0-10 0,0 33 1 15,0-33 3-15,0 0-5 0,4 27 13 0,-4-27-9 16,0 0 1-16,8 24-5 0,-8-24 11 0,0 0 6 16,0 0-8-16,9 23 17 0,-9-23 7 15,0 0 3-15,0 0 17 0,16 13 3 16,-16-13 8-16,0 0 22 0,29 3-13 16,-29-3 5-16,0 0-25 0,45-6 4 0,-45 6-6 15,37-6-9-15,-37 6 1 0,41-9-1 16,-19 4 4-16,-22 5-16 0,39-12-9 0,-23 7-1 15,-16 5 8-15,41-11-10 0,-41 11-7 16,33-11 9-16,-33 11-24 0,28-9-10 16,-28 9-23-16,22-6-38 0,-22 6-36 0,20-10-59 15,-20 10-187-15,12-8-461 0,-12 8 105 16</inkml:trace>
  <inkml:trace contextRef="#ctx0" brushRef="#br1" timeOffset="196949.0768">12621 15420 3537 0,'0'0'-100'16,"0"0"19"-16,0 0 8 0,0 0 9 0,-12-34 2 16,12 34 5-16,0 0 10 0,0 0-4 15,0 0 10-15,0 0 2 0,0 0 5 0,0 0 1 16,0 0 6-16,0 0 3 0,0 0 2 15,0 0 25-15,0 0-11 0,0 0 13 0,0 0 14 16,0 0 3-16,0 0 0 0,0 0 2 16,0 0 3-16,-24 77 4 0,24-77-10 0,0 0 5 15,0 41-5-15,0-41 7 0,4 27-8 16,-4-27 7-16,12 33 8 0,-7-16-3 16,-5-17 7-16,15 33-10 0,-4-18 4 15,-11-15 0-15,19 29 11 0,-13-17 11 0,-6-12-8 16,22 25 2-16,-7-17 1 0,-15-8 1 15,20 19-13-15,-20-19 10 0,30 18-6 16,-15-11 9-16,-15-7-2 0,29 8 8 0,-29-8-7 16,30 7 8-16,-30-7-8 0,32 4-14 15,-32-4 9-15,0 0-10 0,42-6-1 0,-42 6-10 16,26-8 2-16,-26 8-1 0,24-9-19 16,-24 9-20-16,23-15-22 0,-23 15-29 15,29-15-37-15,-16 9-55 0,-1-3-82 0,-12 9-547 16,11-16 248-16</inkml:trace>
  <inkml:trace contextRef="#ctx0" brushRef="#br1" timeOffset="197308.9518">12830 15450 3381 0,'0'0'-66'0,"0"0"27"16,0 0 20-16,0 0 2 0,0 0 20 0,0 0 20 15,0 0-4-15,-19-12 9 0,19 12-1 16,0 0-6-16,0 0-1 0,0 0 7 0,0 0-16 16,0 0 7-16,0 0-3 0,0 0-1 15,0 0 10-15,0 0-14 0,0 0 6 16,0 0-10-16,12 74 22 0,-12-74-15 0,7 35 31 15,-4-13-3-15,-3-22 17 0,8 45-4 16,-3-18 1-16,2 2-14 0,1-1-5 16,-2 1 4-16,2-1-5 0,0 1-3 0,2-2-3 15,4 2-5-15,-6-1-5 0,2-5 6 16,-3 4-7-16,3-3-11 0,1-3-35 16,-2 0-52-16,-9-21-81 0,13 33-217 0,-13-21-386 15,0-12 358-15</inkml:trace>
  <inkml:trace contextRef="#ctx0" brushRef="#br1" timeOffset="198109.7712">13266 15188 3127 0,'0'0'-117'16,"-15"-28"18"-16,15 28 27 0,0 0 21 0,0 0 9 16,-20-14 11-16,20 14 20 0,0 0 2 15,0 0 9-15,0 0 12 0,0 0-7 0,0 0 1 16,-28-12 0-16,28 12-1 0,0 0-5 16,0 0 17-16,0 0 0 0,0 0 2 15,0 0 6-15,0 0 2 0,0 0 0 16,0 0 8-16,0 0-22 0,0 0 5 0,-34 33-5 15,34-33 0-15,0 0 5 0,0 0-7 16,0 31 2-16,0-31 7 0,0 0 23 0,0 31-3 16,0-31 16-16,0 0-20 0,-3 44 19 15,3-44-1-15,0 36-15 0,0-11 27 16,0-25 13-16,0 54-4 0,3-25-16 0,-3-1 11 16,2-3 17-16,-2 2-5 0,3-2-12 15,-3-25-5-15,9 47-3 0,-9-29-10 16,0-18-1-16,6 33 13 0,-6-33-20 0,4 29 11 15,-4-29 4-15,8 24 7 0,-8-24 1 16,0 0 1-16,2 25 3 0,-2-25-5 16,0 0-3-16,0 0-10 0,0 0-3 0,0 0-1 15,0 0-11-15,0 0-2 0,0 0-2 16,0 0-6-16,45-53-1 0,-35 37-6 0,-10 16 2 16,22-39-3-16,-11 21-2 0,-1-3-3 15,2 1 1-15,-12 20-2 0,19-37 4 16,-14 21 5-16,-5 16 4 0,13-28 3 0,-13 28 4 15,15-24-2-15,-15 24 2 0,10-18-6 16,-10 18-4-16,0 0-3 0,12-24-2 0,-12 24-4 16,0 0 1-16,0 0-4 0,18-15-1 15,-18 15 0-15,0 0 2 0,0 0-6 16,0 0 6-16,0 0 3 0,0 0-2 16,40 33 0-16,-40-33-2 0,7 21-1 0,-7-21 0 15,8 30 1-15,-3-6-2 0,0-1 2 16,4 4-1-16,-8 1-1 0,8 4-4 0,-6-1-12 15,-3 4-62-15,-3 0-104 0,-7 11-280 16,-7-5-500-16,-5-2-842 0</inkml:trace>
  <inkml:trace contextRef="#ctx0" brushRef="#br1" timeOffset="199549.7771">15938 17056 512 0,'-24'9'99'0,"24"-9"-29"0,0 0-45 0,-26 9-6 16,26-9-25-16,0 0-1 0,-20 15 14 16,20-15-7-16,0 0 30 0,-19 12 18 0,19-12 33 15,0 0 14-15,-20 14-3 0,20-14 26 16,0 0-35-16,-28 8-7 0,28-8 2 16,-20 10-19-16,20-10-2 0,0 0-2 0,-32 9-21 15,32-9-5-15,-25 9-4 0,25-9 3 16,-22 6-16-16,22-6 8 0,0 0-8 15,-44 6 8-15,44-6 8 0,-25 0 7 0,25 0-12 16,0 0 7-16,-40-3 8 0,40 3 3 16,0 0-1-16,-37-3 3 0,37 3 6 15,0 0-10-15,-33-9-5 0,33 9-4 16,0 0-6-16,-32-6 9 0,32 6-13 0,0 0 13 16,-33-6-1-16,33 6 0 0,0 0 18 15,-39-6 9-15,39 6 7 0,-30-3 16 0,30 3-7 16,0 0 0-16,-47 0 23 0,47 0-12 15,-28-4 1-15,28 4-25 0,0 0 9 16,0 0-14-16,-42 0-6 0,42 0-9 0,0 0-1 16,0 0 3-16,0 0-4 0,-35-2-5 15,35 2-15-15,0 0 3 0,0 0 5 16,0 0-3-16,0 0-6 0,0 0-2 0,0 0 16 16,0 0-21-16,0 0 0 0,0 0 7 15,0 0 5-15,0 0 8 0,0 0 11 0,0 0-10 16,0 0 4-16,0 0-7 0,125 0-3 15,-80-3 3-15,6 0-6 0,2 0-9 16,12-1 14-16,4 2-13 0,5-4 2 16,4 2 27-16,4 1-12 0,0 3 8 0,12 0-16 15,-9 0 8-15,9 0-8 0,-4 3-5 16,4 1-3-16,-2-3-7 0,-2 6 2 16,4-3 1-16,0-1-3 0,-2 3-6 0,0-4 8 15,-10 2-17-15,-2-4 13 0,-2 3-10 16,-4-3 20-16,0 0-14 0,-17 0 2 0,4 0-8 15,-9-3 6-15,0 3 0 0,-12 0 3 16,0 0-9-16,-3 0 9 0,-3 0-4 16,-34 0 0-16,55 0-9 0,-37 0-1 0,-18 0 7 15,44 0-1-15,-44 0-22 0,33 3-8 16,-33-3-28-16,29 0-40 0,-29 0-69 16,16 0-95-16,-16 0-542 0,0 0 156 0</inkml:trace>
  <inkml:trace contextRef="#ctx0" brushRef="#br1" timeOffset="200035.0366">17621 17068 3485 0,'0'0'-84'0,"-25"-9"44"0,25 9 12 0,0 0 19 16,-27-10 5-16,27 10 20 0,0 0-3 15,0 0 21-15,-25-8 7 0,25 8 5 0,0 0-11 16,0 0 1-16,0 0 3 0,0 0-6 15,-22-19 0-15,22 19 16 0,0 0 8 0,0 0-10 16,0 0 6-16,0 0-5 0,0 0-3 16,0 0-4-16,0 0-3 0,0 0-10 15,70-10 11-15,-70 10 0 0,42 7-1 0,-42-7 6 16,57 10-12-16,-20-5-5 0,-1 2 5 16,6-2-8-16,3 5 3 0,4-5-19 15,-1 2 10-15,3-1-2 0,1 1 24 0,-9-2-5 16,7 2-3-16,-6-4 4 0,-11 2-15 15,-1 0 11-15,0 1 12 0,-4-3 4 16,-28-3 7-16,37 6 5 0,-37-6-6 0,30 2 2 16,-30-2-9-16,0 0-5 15,20 10-1-15,-20-10-9 0,0 0 3 0,0 0 0 16,0 0-7-16,0 0-1 0,-3 34 1 16,3-34-3-16,0 0 2 0,-30 28-6 0,30-28-4 15,-34 27-3-15,14-12-1 0,-3 0 0 16,4 5-3-16,-9-4 3 0,4-5-5 0,-1 5 1 15,2-1-2-15,3-3-2 0,-2 1 0 16,2-2 0-16,20-11-3 0,-30 20 1 0,15-11-9 16,15-9-8-16,-22 12-30 0,22-12-32 15,-18 13-22-15,11-4-44 0,7-9-63 16,0 0-203-16,0 0-481 0,0 0-346 0</inkml:trace>
  <inkml:trace contextRef="#ctx0" brushRef="#br1" timeOffset="200924.3143">16734 17074 4030 0,'0'0'-159'15,"0"0"24"-15,0 0 25 16,25-13 21-16,-25 13 22 0,0 0 16 0,24-12 13 16,-24 12 9-16,25-8 17 0,-25 8-8 0,31-12 10 15,-31 12 4-15,46-13 3 0,-21 4 3 16,6 1-7-16,3 0 10 0,4-4-10 15,11-1 14-15,-6 1 4 0,13-3 1 0,-3 0-3 16,2-4 7-16,2-1-2 0,-5 0 15 16,2-4-11-16,-8 2-3 0,3-1 14 15,-6-1 0-15,-7 3 25 0,-3 0 1 16,-3 0-1-16,0-3 12 0,-6 1-12 0,-1 1-7 16,-5 1 5-16,-1-2-6 0,0 2-4 15,-4-3 0-15,-3 2-9 0,0-1-5 0,4-3-2 16,-9 1-4-16,0-2-10 0,0 2 6 15,-2-3-8-15,-3 28-6 0,0-53 1 0,-3 25 2 16,-6 5-9-16,4-3 4 0,-10 1-5 16,15 25-3-16,-25-39-4 0,9 24 3 15,-5-3 0-15,5 1 5 0,-3 2 4 16,1 3-4-16,18 12 0 0,-32-18 23 0,12 8-21 16,20 10 6-16,-33-9-6 0,33 9-6 15,-46-6 6-15,21 3 9 0,25 3-14 0,-51 3-2 16,24 0 19-16,27-3-21 0,-49 7 8 15,26-4 16-15,-1 2-16 0,24-5 1 16,-46 16-13-16,17-7 10 0,4 1 5 0,2-2-11 16,-4 1-2-16,3 1-13 0,-1-3-21 15,25-7-6-15,-43 15-9 0,21-9-21 16,22-6-9-16,-32 12-36 0,32-12-61 16,-25 3-138-16,25-3-386 0,-22 3 596 0</inkml:trace>
  <inkml:trace contextRef="#ctx0" brushRef="#br1" timeOffset="201537.4198">16988 15910 2768 0,'0'0'-142'0,"0"0"24"0,0 0-3 15,0 0 18-15,0 0-7 0,0 0 10 16,0 0 14-16,0 0 19 0,0 0 33 16,0 0 15-16,0 0 42 0,0 0 11 0,0 0 7 15,0 0 13-15,0 0 7 0,0 0-5 16,0 0-5-16,0 0-1 0,-5 92 6 0,5-92 12 15,-11 42 1-15,7-19 29 0,-11 5-18 16,7-1 6-16,-7 4-10 0,3 3 8 16,-1-1-4-16,-4 2 0 0,9-4-7 0,-2-3-12 15,1-1 14-15,4-2-23 0,-3 2-13 16,8-27 9-16,-5 44 2 0,5-22-8 0,0-22 1 16,5 35 11-16,5-19 1 0,5 3 3 15,0-6 17-15,-15-13-10 0,47 18 9 16,-22-12-8-16,3 0 2 0,2-3 6 15,-30-3-24-15,54 0-3 0,-27 0 4 0,-27 0-18 16,48-3-2-16,-48 3-7 0,47-3-1 16,-29 0-9-16,-18 3-22 0,37-3-15 0,-37 3-18 15,42 0-27-15,-42 0-33 0,40 0-92 16,-40 0-254-16,37 0-320 0,-37 0 359 16</inkml:trace>
  <inkml:trace contextRef="#ctx0" brushRef="#br1" timeOffset="202707.7347">17691 16122 3222 0,'0'0'-90'0,"0"0"18"15,0 0 17-15,0 0 19 0,0 0 12 16,0 0 19-16,0 0 13 0,0 0 5 0,0 0 8 16,0 0-1-16,0 0 1 0,0 0 9 15,0 0 12-15,0 0 3 0,-72-31 8 0,72 31 16 16,-32-15-18-16,32 15 8 0,-30-18 6 15,13 9-15-15,17 9 0 0,-35-24-5 16,20 8-14-16,-5 3 6 0,2-5-10 0,-2 3 4 16,-2-6-7-16,-2-3 4 0,1 1-10 15,0-4 7-15,-1-1 8 0,2-1 4 0,-3 2 7 16,9-2-9-16,-1 4 21 0,7-2-23 16,-2 2 1-16,7-1-9 0,5-6-4 15,0 32-7-15,8-58 5 0,1 30 4 16,6 4-4-16,-7-4-2 0,12 4-8 0,2-4-7 15,0 3 11-15,5 1-4 0,-1 2-9 16,-2 0 1-16,3 1 13 0,-1 2-11 0,4-1 1 16,-3 4 7-16,-5-1-6 0,6 2-8 15,-8 3 8-15,11 0-7 0,-10 0 2 0,4 0 4 16,0 2-3-16,-25 10-7 0,47-11 14 16,-25 6-5-16,-22 5 7 0,44 0-1 15,-44 0-6-15,46 9-1 0,-17-2 6 16,-2 5-2-16,1 1 1 0,0 2-5 0,8 3-1 15,-5 0 4-15,-1 0-15 16,-1 2 14-16,-4 1 9 0,7-3-8 0,-7 1 4 16,-2-3-10-16,-6-4 6 0,3 3-4 0,-3-2-1 15,-17-13 8-15,33 18-4 0,-21-9-1 16,-12-9 2-16,25 15-1 0,-25-15 3 0,15 17-4 16,-15-17-17-16,0 0-38 0,0 0-23 15,0 0-24-15,-23 39-49 0,14-29-60 16,9-10-157-16,-20 12-394 0,20-12 376 0</inkml:trace>
  <inkml:trace contextRef="#ctx0" brushRef="#br1" timeOffset="203069.6404">17948 15477 3145 0,'0'0'-85'0,"0"0"30"0,0 0 37 0,76 15 26 15,-76-15-3-15,0 0 23 0,18 27 19 16,-18-27 5-16,14 36 4 0,-9-13-3 16,3-2-4-16,2 3-5 0,0 2 4 15,3-2-17-15,2 1 16 0,4-4-6 0,-4 0-2 16,2-1-1-16,1-5 13 0,2-3-4 15,-20-12 12-15,30 19 16 0,-10-17 12 0,-20-2-4 16,37-2-6-16,-37 2-42 0,45-22 18 16,-13 0-12-16,-5 0 2 0,-4-3-10 0,4 2-7 15,-2-4 10-15,3-1-14 0,-9 2-1 16,4-1-7-16,-3 5 3 0,-5 0 5 16,4 4-36-16,-6 3-33 0,4 0-39 0,-12 1-63 15,5 1-122-15,-10 13-547 0,8-15 92 16</inkml:trace>
  <inkml:trace contextRef="#ctx0" brushRef="#br1" timeOffset="203581.1867">18276 16187 3516 0,'0'0'-126'0,"0"0"26"0,0 0 32 15,0 0 8-15,0 0 13 0,-55-15 10 16,55 15 12-16,0 0 10 0,0 0 25 15,0 0 0-15,0 0 10 0,0 0 7 16,0 0 3-16,0 0 13 0,0 0 1 0,50-56-2 16,-50 56-7-16,27-18 2 0,-12 9 6 15,-15 9-9-15,29-15 3 0,-29 15-8 0,28-13-3 16,-28 13 4-16,0 0 4 0,33 0 2 16,-33 0-3-16,0 0-8 0,27 28 5 0,-27-28 5 15,9 21 1-15,-9-21 9 0,6 31 2 16,-6-31 6-16,0 31 0 0,0-31 9 15,2 33-4-15,-2-33 7 0,0 32-9 0,0-32 2 16,-2 34-3-16,2-34-21 0,-5 35 1 16,5-35 8-16,0 33-19 0,0-33-5 0,5 30 12 15,-5-30-5-15,2 31-15 0,-2-31 3 16,17 28-1-16,-17-28 1 0,13 22-15 16,-13-22-10-16,20 15-27 0,-20-15-21 15,30 9-21-15,-30-9-42 0,34-4-61 0,-34 4-117 16,38-11-509-16,-19-1 136 0</inkml:trace>
  <inkml:trace contextRef="#ctx0" brushRef="#br1" timeOffset="203831.6532">18842 15965 3630 0,'0'0'-42'16,"0"0"6"-16,-17-22 8 0,17 22-2 0,0 0 8 15,0 0 0-15,0 0 9 0,0 0 13 16,-25 53 4-16,25-53 10 0,-8 32 21 15,8-32 3-15,-4 36 11 0,4-36 0 16,-1 37 0-16,1-37 12 0,1 37-13 0,-1-37 4 16,4 28 0-16,-4-28 1 0,10 27-8 15,-10-27-3-15,3 24 5 0,-3-24-13 16,17 23-20-16,-17-23-14 0,0 0-41 0,15 22-28 16,-15-22-25-16,20 2-34 0,-20-2-52 15,0 0-100-15,0 0-463 0,45-20 459 0</inkml:trace>
  <inkml:trace contextRef="#ctx0" brushRef="#br1" timeOffset="204087.4037">19017 16005 3181 0,'0'0'-15'0,"0"-30"30"15,0 30-6-15,0 0-4 0,0 0 10 16,0 0-1-16,0 0 10 0,0 0 15 0,0 0-2 16,0 0 9-16,0 0 19 0,0 0 0 15,-33 67 8-15,33-67 9 0,-5 44 21 0,-5-20-3 16,8 0-9-16,-1 5-14 0,-2-2-3 15,1 3-4-15,4-1-23 0,0-29 4 16,4 57-16-16,1-34-22 0,-2 4-35 0,-1-2-28 16,-2-25-31-16,15 39-52 0,-12-22-92 15,-3-17-217-15,10 25-306 0,-8-17 437 16</inkml:trace>
  <inkml:trace contextRef="#ctx0" brushRef="#br1" timeOffset="204451.7681">19359 15574 3140 0,'0'0'-47'0,"0"0"37"16,41 13 22-16,-41-13 3 0,9 21 24 15,-9-21-2-15,5 33 17 0,-5-8 10 0,5 4 4 16,-5-2-3-16,0-27-2 16,-5 62-3-16,5-29-7 0,0-1-3 0,-4-5-5 15,4 0-9-15,0-27 4 0,0 47-5 0,0-47 0 16,0 37-1-16,0-37 15 0,4 30 15 16,-4-30 3-16,0 23 5 0,0-23 5 15,0 0 0-15,0 0-16 0,13 16-10 0,-13-16 1 16,0 0-5-16,0 0-12 0,62-45 7 15,-40 27-6-15,3 3-4 0,-7 2-8 0,4-2 2 16,-2 3-4-16,-20 12 1 0,37-11-3 16,-22 2 3-16,-15 9 10 0,0 0 6 15,42 9-3-15,-42-9-7 0,23 16 2 0,-14 1-3 16,-9-17-10-16,23 36 10 0,-13-12-6 16,0 0-3-16,0 3-9 0,-1 0-69 0,1-3-73 15,-5 2-218-15,-9 1-552 0,-7-5-432 16</inkml:trace>
  <inkml:trace contextRef="#ctx0" brushRef="#br1" timeOffset="208881.042">18756 15620 4140 0,'-8'-39'-171'0,"8"39"9"0,-8-22 8 0,8 22 8 16,0 0 2-16,-14-28 12 0,14 28 4 16,0 0 7-16,-11-21 5 0,11 21 21 15,0 0 11-15,-9-22 32 0,9 22-9 16,0 0 16-16,0 0 0 0,0 0 5 0,0 0 5 16,0 0 10-16,-8-35 9 0,8 35 13 15,0 0 13-15,0 0 12 0,0 0 3 16,0 0 9-16,0 0-6 0,-5-23-1 0,5 23-3 15,0 0 15-15,0 0-1 0,0 0 14 16,0 0 2-16,0 0 16 0,0 0 3 16,0-34-25-16,0 34 12 0,0 0-4 0,0 0-6 15,0-32-3-15,0 32 0 0,0 0 10 16,0 0-7-16,-2-40 3 0,2 40-8 0,-3-27 11 16,3 27 1-16,-5-32 2 0,5 32 4 15,-14-36-3-15,-1 15 13 0,2 0-2 0,-2-5 2 16,-8 1-3-16,1 2 0 0,2-3 2 15,-4-2-3-15,3 4-4 0,2 0 1 16,-6 1-17-16,7 2 6 0,-1 0-15 0,1 0 0 16,-1-1-8-16,-1 2 11 0,-3-1-9 15,6 3-9-15,-3-3-4 0,0 3-6 16,-5-3 1-16,3-3 0 0,-8 4-9 0,3-5 7 16,-4 1-14-16,4 1 8 0,-12-1 2 15,6-1-7-15,-2 3 0 0,-2 1 3 16,4-1-3-16,-6 2 1 0,2 1 10 0,4 2-2 15,-6-1-1-15,1 3-2 0,3 0 0 16,-2 3 7-16,3 0-11 0,-2-1 2 0,-3 5 0 16,2-4-3-16,-1 1-1 0,-1 2 0 15,4 2 0-15,5 2 5 0,-5-2-8 0,2 2 6 16,-4-2-6-16,-5 1 0 16,-3 0 0-16,0 0 6 0,-9 1 0 0,1 5-10 15,-13-4 2-15,4 0 12 0,-4 0 0 16,-1 4 5-16,3-3 4 0,9 3-5 0,-2 0 0 15,5 0-5-15,2-1-1 0,1 2 1 0,-1-1-1 16,2 3 1-16,6-3-1 0,5 4-4 16,0-4 4-16,-1 4 1 0,3-4-14 15,3 4 8-15,-2-4-1 0,3 5 5 0,-3-2-5 16,2 0-2-16,2-1 0 0,0 2 0 16,0-1 4-16,0 0-5 0,-2 1 0 0,32-4 8 15,-55 5-3-15,28-2-6 0,-1 1 4 16,28-4 1-16,-49 6-8 0,28-4 7 15,-8 1-1-15,9 4-2 0,-2-4 4 16,1 0 2-16,-1 3-2 0,-3 0-1 0,1 1-2 16,3-2 8-16,-3 2-11 0,6 0 5 15,-9-6-2-15,5 10-2 0,0-8 2 16,1 3 4-16,2 0-1 0,3 0-2 0,16-6 0 16,-44 9 7-16,27-6-4 0,1 3 2 15,-4 0-3-15,20-6-2 0,-37 10 0 0,15-3 4 16,0 2-1-16,1-5 1 0,-1 4-6 15,0 1 3-15,4 1-3 0,1-5 2 0,-3 8-2 16,5-4 6-16,-2-3-5 0,0 8 0 16,-1-7 3-16,0 6-3 0,6-5-2 15,-2 4 2-15,1-1 3 0,-2 1 1 0,2-3-6 16,-6 3 5-16,9 1-4 0,-7 4-2 16,17-17 4-16,-31 32 2 0,14-10-1 0,0-1-3 15,-3 5 6-15,0 1-7 0,3-3 0 16,1 3 5-16,-1 5-3 0,-2-8 0 15,6-2 2-15,-2 2-2 0,5 2 3 0,-2-2 2 16,1-3-4-16,-4 2 0 0,4-2-4 16,3 1 4-16,-4-4 0 0,12-18 0 0,-16 30-2 15,11-15 1-15,5-15 1 0,-15 32 4 16,15-32-5-16,-15 34 7 0,13-15-9 16,2-19 2-16,-3 43 3 0,3-16 1 0,3 1-2 15,-1-1-4-15,1 1 0 0,0 3 4 16,6 1-2-16,-3-2 3 0,3 6 4 15,-4-7-7-15,3 1 1 0,-3-3 6 0,2 2-8 16,-2-2 3-16,0-2-2 0,1-1 4 16,-6-24 0-16,9 41-2 0,-7-23 1 15,-2-18-2-15,6 31-4 0,-6-31 13 0,9 30-7 16,-9-30-3-16,3 26-3 0,-3-26 1 16,8 23 4-16,-8-23 1 0,9 25-3 0,-9-25 3 15,11 26-4-15,-11-26 4 0,9 24-3 16,-9-24 0-16,13 24 6 0,-13-24-5 15,19 27-1-15,-11-14 0 0,-8-13-1 0,22 32 1 16,-11-17 0-16,3 2-2 0,1 3 4 16,1 2 0-16,6 2-1 0,-2 1 1 0,9-2-2 15,-1 6 3-15,4-1-2 16,1 1 2-16,4-1 3 0,0 4-4 0,5-5-4 16,-5 5 4-16,6-5-4 0,-9-2 1 0,-1-5-3 15,-1 4 8-15,0-1-4 0,-2-1 0 16,-5-4 1-16,3 5-2 0,1-2 3 0,-6 1-2 15,6-4 0-15,-3-1-1 0,4 3 1 16,-3-3 0-16,8 3 0 0,-5-2 4 16,6 1-1-16,2-4 4 0,2 1-4 0,2 2-3 15,-2-3 0-15,2-2 2 0,-2-1-2 16,4 5 1-16,-1-5-2 0,-3-1 1 16,5 1 0-16,-4-2 0 0,0-1 1 0,5 0-2 15,-6 3 2-15,2-1 1 0,-2-3-1 16,5 0 1-16,0 3 2 0,4-5-4 15,2 2 0-15,-2 2-1 0,14 2 2 0,-1-5-1 16,4 1-3-16,6-1 5 0,3-2-2 16,7-1 3-16,0-1-2 0,16-3 5 15,-1 0-8-15,2-7 1 0,-2-1 1 0,0-4 2 16,29-13-4-16,-8-7 3 0,-4-4 0 16,-5-11 4-16,-5-4 13 0,-9-8 11 0,-10-2 10 15,-8-7 12-15,-25 5 4 0,-13 8 11 16,-4-7 2-16,-17 5 0 0,-3 1-4 0,-12-6-5 15,-13 0-9-15,-6 4-14 0,-8-7-35 16,-18 4-48-16,-24-7-77 0,-28 6-52 16,-32 7-134-16,-32 3-657 0,-20 5-976 0</inkml:trace>
  <inkml:trace contextRef="#ctx0" brushRef="#br1" timeOffset="211018.924">14287 11271 138 0,'0'0'-59'0</inkml:trace>
  <inkml:trace contextRef="#ctx0" brushRef="#br1" timeOffset="211897.4076">14287 11271 146 0,'0'0'0'0,"0"0"96"0,0 0 18 16,0 0 35-16,0 0 15 0,0 0 17 15,0 0-20-15,0 0 21 0,0 0-5 0,0 0 10 16,0 0-29-16,0 0-9 0,0 0 0 15,0 0-19-15,0 0-15 0,0 0-14 0,0 0 24 16,0 0-18-16,0 0-3 0,0 0-6 16,0 0-6-16,0 0 0 0,0 0-9 15,0 0 2-15,0 0 1 0,0 0-11 0,0 0 14 16,0 0-21-16,0 0-5 0,0 0-1 16,0 0-6-16,0 0-7 0,0 0 8 15,0 0-20-15,0 0 12 0,0 0-16 0,0 0-2 16,0 0 8-16,0 0-16 15,0 0-7-15,0 0 5 0,0 0 17 0,-94 0-13 0,66 12-5 16,-3 3 9-16,-4 4 4 0,2-1 0 16,-4 5 2-16,-5 1-15 0,2 3 9 0,-2 1-12 15,6 1 1-15,2 1 7 0,2 0 0 16,0 5-9-16,1 1 3 0,12-2 4 16,-1 4-5-16,0-2-3 0,3 5 3 0,9-2-4 15,-4 4-14-15,4 1 8 0,0-2-3 16,3 2 4-16,-4 1-3 0,3 2 7 15,-3 3-6-15,6 8 3 0,-6-2-3 0,-2-2 3 16,1 6-7-16,1-6 3 0,-6 3-3 16,0-3 0-16,5 2 0 0,-1-8 1 15,-3-1 1-15,2-4 4 0,2-2 2 0,0 0 7 16,-1-8 6-16,2 4-4 0,-2-9 1 16,4-1 1-16,-1-2 5 0,4-1 1 0,-4 2-1 15,8-26 2-15,-7 39-5 0,7-14-2 16,0-25-4-16,10 56 7 0,4-23-11 15,7 5 5-15,4 5-3 0,7 5-1 16,2 11-3-16,9 10 2 0,7 20-3 0,0 0-2 16,-1-4-1-16,-2-11 0 0,-17-11 2 15,2-1-1-15,-7-14-1 0,0-1 5 0,2-1-2 16,-6-7 2-16,-4-4-2 0,0-2 7 16,-2-3 6-16,-7-1 2 0,1-4-1 0,-1-1-1 15,0-3-3-15,-3 5 5 0,-5-26 2 16,9 40 4-16,-9-20 0 0,3 6-3 0,-3-26-1 15,0 52-6-15,-3-25 1 0,-6 2-4 16,6 1 1-16,1-3 5 0,-1 5-2 16,-5-2 0-16,4-2-3 0,4 4 4 0,-1-5-4 15,-3 4-3-15,-1-3 0 0,5 2 1 16,-3-3-1-16,3-27-5 0,8 54 3 16,-8-27-1-16,4 2 1 0,1-5-4 0,3 3-3 15,-3 0 2-15,2 5 0 0,3-1-2 16,5 2-1-16,-3 0 1 0,-4-1-2 15,4-5 0-15,-4-2 1 0,2 1-2 0,-3-2 0 16,4-6 0-16,-11-18 1 0,14 33-3 16,-11-18 3-16,-3-15 0 0,12 27-5 0,-12-27 4 15,8 20-1-15,-8-20-1 0,9 25 0 16,-9-25-4-16,8 26 5 0,-8-26-1 16,15 27-1-16,-7-12 5 0,-8-15-6 0,17 33 4 15,-12-18-1-15,-5-15-3 0,20 32 3 16,-10-13-2-16,-10-19 2 0,19 24 0 0,-19-24-2 15,13 22 0-15,-13-22 0 0,15 16 0 16,-15-16-9-16,8 18-18 0,-8-18-16 16,0 0-31-16,32 15-38 0,-32-15-37 0,39 7-43 15,-23-11-109-15,-16 4-652 0,36-6-838 16</inkml:trace>
  <inkml:trace contextRef="#ctx0" brushRef="#br1" timeOffset="213183.615">13971 15331 4644 0,'0'0'-159'0,"-19"-19"8"0,19 19 17 16,-17-18 18-16,17 18 14 0,-13-19 16 16,13 19 5-16,0 0 24 0,-20-21 5 0,20 21-1 15,0 0 9-15,-15-19 8 0,15 19 13 16,0 0-3-16,0 0 13 0,0 0 18 0,0 0 10 16,0 0 4-16,0 0 4 0,8-37 28 15,-8 37 6-15,0 0-2 0,0 0-4 16,0 0-6-16,0 0 0 0,0 0-5 15,0 0-3-15,0 0-3 0,0 0 4 0,0 0-11 16,24-15-5-16,-24 15 15 0,0 0-7 16,0 0 14-16,0 0-17 0,0 0 7 15,0 0 0-15,0 0 1 0,28 49 12 0,-28-49-16 16,0 0 12-16,8 29-2 0,-8-29-17 16,11 21 1-16,-11-21 16 0,13 22-14 0,-13-22 3 15,13 24-5-15,-4-9 2 0,-9-15-5 16,28 26-1-16,-11-11 1 0,0-3-2 0,-2 0-2 15,-15-12 9-15,30 24-16 0,-15-15 1 16,-15-9 0-16,22 20 2 0,-22-20 1 16,23 21 1-16,-23-21-1 0,23 15-8 0,-23-15 3 15,17 15-4-15,-17-15 0 0,17 15 0 16,-17-15 2-16,13 13 3 0,-13-13-14 16,0 0 9-16,20 15 0 0,-20-15 4 0,0 0-4 15,17 17 2-15,-17-17 0 0,0 0 6 16,0 0-7-16,17 12-1 0,-17-12-3 15,0 0 1-15,0 0 1 0,16 12 3 0,-16-12 0 16,0 0-2-16,0 0-6 0,0 0 4 16,31 6 0-16,-31-6 1 0,0 0-4 15,0 0 3-15,0 0-2 0,31-3 0 0,-31 3 1 16,0 0 3-16,0 0-4 0,0 0 3 16,0 0-2-16,0 0 6 0,0 0-4 0,0 0-3 15,39-3-1-15,-39 3 6 0,0 0-4 16,0 0 2-16,0 0 0 0,0 0-5 0,13 15 0 15,-13-15 3-15,0 0-3 0,0 0 2 16,0 0-4-16,0 0 4 0,14 26 0 16,-14-26-4-16,0 0 2 0,0 0 3 0,0 0-3 15,15 12 2-15,-15-12-2 0,0 0 4 16,0 0 0-16,0 0-7 0,20 12 5 0,-20-12 0 16,0 0-2-16,0 0 0 0,0 0 0 15,0 0 3-15,0 0-6 0,16 12 3 16,-16-12-1-16,0 0 2 0,0 0-6 0,0 0-1 15,0 0 6-15,21 12 2 0,-21-12 1 16,0 0-2-16,0 0 0 0,0 0 3 16,0 0-4-16,36-3 3 0,-36 3-5 0,0 0 5 15,0 0-1-15,0 0-2 0,34-16 2 16,-34 16-4-16,0 0 1 0,17-28 12 16,-17 28 0-16,8-24 5 0,-8 24 0 0,3-30-4 15,-3 30 1-15,7-32-1 0,-7 32-1 16,0-33-4-16,0 33 0 0,2-41 4 0,-2 41-4 15,-2-40-2-15,-5 19 0 0,7 21 5 16,-3-41-1-16,3 41 4 0,-5-42 6 16,5 42 0-16,-9-37-4 0,9 37-3 0,-3-32 2 15,3 32 0-15,-5-27-3 0,5 27-1 16,-3-24 0-16,3 24-1 0,0 0-2 0,-5-31 0 16,5 31 2-16,0 0-6 0,0 0 1 15,-4-32 0-15,4 32-1 0,0 0-2 16,0 0 0-16,0 0 2 0,0 0-3 0,0-33-3 15,0 33 1-15,0 0-4 0,0 0-5 16,12-21 2-16,-12 21-2 0,0 0-2 0,14-20 0 16,-14 20 1-16,0 0-1 0,0 0 8 15,0 0-5-15,0 0 3 0,8-19-2 0,-8 19 1 16,0 0 0-16,0 0 3 0,0 0 5 16,0 0 0-16,0 0-2 0,0 0 2 15,0 0 0-15,0 0 1 0,0 0 1 16,0 0 2-16,0 0 4 0,0 0-6 0,-74 15 2 15,74-15 7-15,-30 14-2 0,30-14-5 16,-35 19 2-16,18-9 0 0,-4-2 4 0,0 4-3 16,1 1-2-16,-1 2 3 0,1-6-7 15,-2 5 5-15,22-14-2 0,-30 18-16 16,30-18-18-16,-22 15-20 0,22-15-26 0,-13 22-72 16,13-22-96-16,-10 16-364 0,10-16-265 15,0 0-244-15</inkml:trace>
  <inkml:trace contextRef="#ctx0" brushRef="#br1" timeOffset="222945.2444">15223 13020 3852 0,'0'0'-212'0,"0"0"13"15,0 0 10-15,0 0 10 0,0 0 7 16,0 0 17-16,0 0 18 0,0 0 12 15,-6-24 9-15,6 24 19 0,0 0 21 0,0 0 11 16,0 0 12-16,0 0-4 0,0 0 10 16,0 0 17-16,0 0 4 0,0 0 4 15,0 0 7-15,0 0-4 0,0 0 7 16,0 0 4-16,0 0 1 0,0 0 14 0,0 0-3 16,0 0 27-16,0 0 7 0,0 0-1 15,0 0 0-15,-17-15 13 0,17 15 0 0,0 0 2 16,0 0-11-16,0 0-7 0,0 0 2 15,0 0 1-15,0 0 2 0,0 0 5 16,-20-16-6-16,20 16-7 0,0 0 0 0,0 0-3 16,0 0-7-16,0 0 0 0,0 0-3 15,0 0 3-15,0 0-13 0,0 0 22 16,0 0-19-16,0 0 7 0,0 0 8 0,0 0-4 16,-17-16-10-16,17 16 5 0,0 0-6 15,0 0 0-15,0 0 3 0,0 0-3 16,0 0 6-16,0 0 4 0,0 0-4 0,0 0-4 15,0 0-13-15,0 0 0 0,0 0 16 16,0 0-5-16,0 0 3 0,0 0-4 16,0 0-4-16,0 0 4 0,0 0-2 15,0 0 5-15,-21-15-13 0,21 15 8 0,0 0-5 16,0 0 4-16,0 0 1 0,0 0-3 16,0 0-10-16,0 0 10 0,0 0-5 0,0 0 13 15,0 0 3-15,0 0-8 0,0 0 9 16,0 0-1-16,0 0-4 0,0 0 6 15,0 0-6-15,0 0 11 0,0 0-11 0,0 0 5 16,0 0 1-16,0 0-9 0,-21-12 1 16,21 12 2-16,0 0-9 0,0 0 6 0,0 0 15 15,0 0-21-15,0 0-1 0,0 0 8 16,0 0-3-16,0 0-3 0,0 0 1 16,0 0 9-16,0 0-4 0,-23-12 1 15,23 12-8-15,0 0 11 0,0 0-10 0,0 0-4 16,0 0-2-16,0 0 2 0,0 0 7 15,0 0-9-15,-28-6 2 0,28 6 11 16,0 0-11-16,0 0 2 0,0 0 1 0,0 0-3 16,0 0 0-16,0 0 2 0,0 0 3 15,0 0-3-15,-27-6-9 0,27 6-2 16,0 0 13-16,0 0 1 0,0 0-5 16,0 0 0-16,0 0-2 0,0 0 4 0,-35-4-2 15,35 4 0-15,0 0 5 0,0 0 2 0,0 0-7 16,0 0 2-16,0 0 2 0,0 0-10 15,0 0 12-15,0 0-6 0,0 0 0 16,0 0 7-16,0 0-4 0,0 0-3 0,0 0-7 16,-34-2 0-16,34 2 9 0,0 0 0 15,0 0 1-15,0 0-1 0,0 0-7 16,0 0 1-16,0 0 4 0,0 0 2 16,0 0-4-16,0 0 6 0,0 0-4 0,0 0-2 15,0 0 4-15,-35 0 1 0,35 0 4 16,0 0-7-16,0 0-3 0,0 0 1 0,0 0-7 15,0 0 16-15,0 0-5 0,0 0 3 16,0 0-15-16,0 0 17 0,0 0-9 16,-32-5 4-16,32 5-4 0,0 0 0 15,0 0 18-15,0 0-14 0,0 0-4 0,0 0 6 16,0 0-8-16,0 0-1 0,-40-3 5 16,40 3 5-16,0 0-5 0,0 0 2 0,0 0-2 15,0 0-2-15,0 0 9 0,-33 0-7 16,33 0 18-16,0 0-14 0,0 0-4 15,0 0 11-15,-35 0-6 0,35 0 2 0,0 0 15 16,0 0-24-16,0 0 2 0,0 0 0 16,-34 3-5-16,34-3 10 0,0 0-5 15,0 0-5-15,0 0 14 0,-28 5 0 0,28-5 2 16,0 0-9-16,0 0-4 0,0 0 4 16,0 0 0-16,0 0-4 0,-29 2-2 15,29-2 8-15,0 0-8 0,0 0 4 0,-28 7 22 16,28-7-22-16,0 0 2 0,0 0 5 15,0 0-14-15,-32 9 7 0,32-9-4 16,0 0 1-16,0 0 8 0,0 0-12 16,-22 6 1-16,22-6 6 0,0 0-9 0,0 0 9 15,0 0-5-15,0 0 5 0,0 0 5 16,-31 6 8-16,31-6-11 0,0 0 0 0,0 0-2 16,0 0 3-16,0 0-3 0,-26 12 4 15,26-12-8-15,0 0 12 0,0 0-12 0,0 0 4 16,-20 9-2-16,20-9-5 0,0 0 23 15,0 0-19-15,0 0 10 0,-20 15-5 16,20-15-6-16,0 0 4 0,0 0 0 16,-25 15 4-16,25-15-13 0,0 0 5 15,-27 13 8-15,27-13-4 0,-18 12 0 0,18-12-6 16,-17 14 4-16,17-14 8 0,0 0-4 16,-21 15 1-16,21-15 3 0,0 0-10 0,-17 12 8 15,17-12-2-15,0 0-2 0,-19 15-11 16,19-15 3-16,0 0 5 0,-21 18-3 0,21-18 8 15,0 0 2-15,-17 23-6 0,17-23 7 16,0 0-14-16,-17 15 13 0,17-15 1 16,0 0-1-16,-15 16 0 0,15-16-4 15,0 0 7-15,0 0-5 0,-12 20 7 0,12-20-9 16,0 0-5-16,0 0 5 0,0 0-6 16,-11 23 6-16,11-23 2 0,0 0-2 15,0 0-4-15,0 0 6 0,0 0 0 0,-2 27 0 16,2-27 9-16,0 0-7 0,0 0 7 15,0 0-4-15,-3 27-12 0,3-27 16 0,0 0-11 16,0 0 9-16,0 0-5 0,0 0-6 16,5 31-5-16,-5-31 14 0,0 0-3 15,0 0-6-15,0 0 2 0,0 0 0 16,0 0 0-16,-2 31 2 0,2-31 13 0,0 0-6 16,0 0-3-16,0 0 13 0,2 34-17 15,-2-34 6-15,0 0 7 0,-5 25-2 0,5-25-5 16,0 0 6-16,-5 28-14 0,5-28 9 15,0 0 1-15,-9 27 0 0,9-27 2 16,0 0 3-16,-8 27 9 0,8-27-2 0,0 0 6 16,-3 25-9-16,3-25-5 0,0 0 6 15,-5 29-7-15,5-29 1 0,0 0-5 16,-10 30 5-16,10-30-3 0,0 0 0 0,-5 30-3 16,5-30 30-16,0 0-18 0,-9 35 2 15,9-35-3-15,-7 31 8 0,7-31-5 16,-1 32-4-16,1-32-2 0,-9 27 0 0,9-27-4 15,-6 27 9-15,6-27-7 0,-2 28 4 16,2-28-11-16,0 0 15 0,0 37 0 0,0-37-15 16,0 0 3-16,2 25-11 0,-2-25 12 15,0 0-9-15,3 32 5 0,-3-32-16 0,0 0 16 16,0 0-10-16,3 27 21 0,-3-27-14 16,0 0-1-16,0 0 2 0,5 30 3 15,-5-30 2-15,0 0-5 0,0 0-5 0,4 25 4 16,-4-25-8-16,0 0 18 0,0 0-14 15,1 31 3-15,-1-31 10 0,0 0-18 16,0 0 8-16,4 31 10 0,-4-31-6 16,0 0-2-16,0 0 13 0,8 27-17 0,-8-27 3 15,0 0 2-15,0 0 0 0,0 24 4 16,0-24-2-16,0 0-1 0,0 0 10 0,0 0-7 16,0 0-1-16,0 33 4 0,0-33-13 15,0 0 4-15,0 0 6 0,-5 32-12 16,5-32 4-16,0 0 7 0,0 0-3 0,-3 30 4 15,3-30-6-15,0 0 2 0,0 0-4 16,-4 32-7-16,4-32 12 0,0 0-4 0,0 0-6 16,-1 30 9-16,1-30 8 0,0 0-14 15,0 0 10-15,-4 31-14 0,4-31 4 0,0 0 1 16,0 0 1-16,0 0 8 0,0 33-11 16,0-33 8-16,0 0 1 0,-5 26-8 15,5-26 2-15,0 0 10 0,9 28-18 16,-9-28 4-16,0 0-1 0,5 23 5 0,-5-23 7 15,0 0-5-15,8 29-7 0,-8-29 9 16,0 0-10-16,5 28 1 0,-5-28 6 16,0 0-5-16,7 24 4 0,-7-24-8 0,0 0 9 15,12 25 3-15,-12-25-5 0,0 0-2 16,13 25 16-16,-13-25-14 0,12 15-2 0,-12-15 4 16,11 15 1-16,-11-15-1 0,0 0-9 15,17 26 3-15,-17-26 8 0,12 16-10 16,-12-16 8-16,0 0-3 0,20 24-7 0,-20-24 10 15,13 11-5-15,-13-11 2 0,0 0 8 16,14 22-16-16,-14-22 8 0,0 0 0 0,16 15 5 16,-16-15-8-16,0 0 3 0,19 15-5 15,-19-15 8-15,0 0-3 0,17 17-3 16,-17-17 12-16,0 0-10 0,25 15 1 0,-25-15 6 16,16 9-11-16,-16-9 5 0,0 0-3 15,24 12 6-15,-24-12 2 0,0 0 2 16,17 15-10-16,-17-15 3 0,0 0-6 0,0 0 6 15,21 10-3-15,-21-10 2 0,0 0 7 16,0 0-5-16,0 0-1 0,24 16 9 16,-24-16-1-16,0 0 0 0,30 4 4 0,-30-4 0 15,35 11 4-15,-10-7-7 0,-25-4 2 16,60 1 2-16,-21 3 2 0,1-4-8 0,8 0-1 16,3 0-5-16,5 0 9 0,-2 0 6 15,3 0-16-15,-7 3 8 0,-1-3-11 0,-1 4 8 16,-9-4 6-16,-1 3-12 0,-5-3-2 15,4 2 1-15,-8 1 5 0,-29-3 0 16,57 3-4-16,-36-3 8 0,-21 0-12 0,45 7 3 16,-24-7-4-16,-21 0 16 0,41 5-7 15,-17-5-3-15,-24 0 0 0,42 7-3 0,-21-4 7 16,-21-3-10-16,47 5 6 0,-18-1 9 16,-8-1-12-16,8 3 7 0,-29-6 13 15,50 7-17-15,-20-3 0 0,-5-3 4 16,4 2-2-16,1 1-1 0,0 0-1 15,7-3-4-15,-6-1 4 0,5 0 3 0,4 5-2 16,-2-5-1-16,2 0 0 0,-3-5-1 16,-3 5 3-16,4 0-4 0,-4 0 14 0,-1-1-15 15,4 1-2-15,-9 0 12 0,2-4-10 16,-30 4 3-16,59 0-2 0,-27-4-13 0,-1 4 12 16,-5-3 1-16,-26 3 2 0,58 0 0 15,-26-1 1-15,-4 1-4 0,4-4 5 0,-32 4 0 16,55-4-2-16,-21 4 0 0,-7-3 6 15,8 0-6-15,-4 0 3 0,3 0-3 16,3 3 0-16,-4-6 3 0,6 3-9 0,4-3 3 16,-4 2 5-16,1-1 5 0,3 2-14 15,-4-4 4-15,4 2 0 0,-1 2 2 16,-2-4 3-16,-8 2 1 0,6 1-3 16,-4 1 0-16,4-5-1 0,-6 8 1 0,2-4 0 15,-8-4 1-15,13 7-6 0,-12-3 13 16,3-3-9-16,1 4-1 0,0-2 6 0,0 1-11 15,1-2 6-15,0 1-3 0,-2 1 1 16,-3-2 6-16,3 3-5 0,2-3 4 0,-2-2-2 16,-30 8 1-16,58-7-4 0,-31 2 3 15,3 0 2-15,-1 2-8 0,-1-4 8 16,-1 1-1-16,3 0 5 0,2 0-6 0,0 0 0 16,4-3 1-16,-2 2 0 0,-1-2 1 15,-1 3-2-15,0-3-3 0,-2 3 6 0,-2 0-7 16,-1-2-1-16,-3 5 1 0,-24 3 4 15,46-13 0-15,-31 10 3 0,-15 3 1 16,37-14-4-16,-18 8-5 0,-19 6 5 0,33-11 7 16,-33 11-7-16,37-16 2 0,-27 10 5 15,-10 6-15-15,38-12 7 0,-38 12 1 16,24-17 0-16,-6 13-6 0,-18 4-1 0,29-17 3 16,-29 17 0-16,21-12 6 0,-21 12 1 15,27-12-1-15,-27 12-1 0,20-10 12 16,-20 10-16-16,19-12 3 0,-19 12 3 15,23-12-2-15,-23 12-5 0,22-11 0 0,-22 11-2 16,27-12 7-16,-27 12-1 0,20-8-1 16,-20 8 0-16,26-12 1 0,-26 12 0 0,31-10 1 15,-31 10-5-15,26-12 4 0,-26 12-2 16,30-12 12-16,-30 12-15 0,24-12-7 0,-24 12 17 16,25-13-11-16,-25 13 6 0,23-15 0 15,-23 15 7-15,22-19-11 0,-22 19 1 16,20-18 6-16,-20 18-5 0,20-22 4 0,-8 11-2 15,-12 11 5-15,17-27-5 0,-17 27 5 16,15-32-7-16,-9 16 4 0,-6 16 0 16,14-38-4-16,-14 38-3 0,10-33 10 0,-7 18-12 15,-3 15 8-15,12-34-2 0,-7 14 2 16,-5 20 0-16,12-36-6 0,-12 36 10 16,10-38 1-16,-5 18-7 0,-5 20 1 0,5-37 4 15,-5 37 4-15,1-44 3 0,-2 23 5 16,1 21-4-16,-5-49 11 0,-9 20-5 0,4 5-4 15,-5-7 1-15,-3 4-5 0,-6-5 4 16,-7-1-5-16,-8-1-2 0,-3 0 3 16,-8 1-6-16,-12-1 8 0,-3-4-11 0,-10 5 6 15,-27-10-15-15,-7 3-12 0,-3 6-22 16,-9-1-21-16,-2 8-26 0,-8 2-12 0,-14 0-23 16,-8 7-11-16,-7 6-29 0,-1 0-45 15,1 2-34-15,-8 8-567 0,6 4 125 16</inkml:trace>
  <inkml:trace contextRef="#ctx0" brushRef="#br1" timeOffset="226804.1037">10341 17207 3395 0,'0'0'-183'16,"0"0"1"-16,0 0 13 0,30 10 3 15,-30-10 21-15,0 0 14 0,21 2 26 0,-21-2 6 16,0 0 7-16,39 10 4 0,-39-10 19 16,25 5-6-16,-25-5 10 0,33 7 10 15,-33-7 19-15,34 6 8 0,-34-6 20 0,38 2-12 16,-38-2 20-16,39 3 4 0,-39-3 8 15,37 4 8-15,-37-4 4 0,40-4-4 16,-40 4 16-16,42-3-9 0,-42 3-15 0,41-8-5 16,-14 4 9-16,-27 4-9 0,42-12 24 15,-19 4-9-15,3 1 8 0,-5-5 11 16,3 1-2-16,-3-1-3 0,0 0 3 0,2 0-8 16,-3-3 7-16,-20 15-11 0,33-24-7 15,-17 13 7-15,0-1-1 0,-16 12 1 16,22-21-8-16,-22 21-3 0,20-24 7 15,-8 11-4-15,-12 13-7 0,25-21-2 0,-25 21-4 16,20-28 10-16,-20 28-7 0,17-28-6 16,-1 13 16-16,-1-4-16 0,-1-3 3 15,3 1 0-15,1 0-9 0,-1 3 31 0,-1-4-13 16,-1-3-6-16,7 0 0 0,-5 1-3 16,5-1 12-16,-2 1-12 0,-2 1 0 0,1-1 9 15,1 3-15-15,-4 0 6 0,-1 1-6 16,7-1 0-16,-10 2 23 0,5 2-20 15,-2 0 3-15,-2 1 3 0,-13 16-4 0,20-35 16 16,-10 16 10-16,-10 19-2 0,15-32-4 16,-3 11 3-16,-12 21-6 0,12-36 5 15,-4 16-5-15,-8 20 2 0,8-45-7 0,1 23 4 16,-4 2-8-16,-2-7 8 0,-3 27-3 16,8-48 3-16,-8 27 0 0,0 21-11 15,-3-50 8-15,-5 26-8 0,8 24 5 0,-9-45-2 16,1 27 2-16,0 0 10 15,8 18-18-15,-17-39 3 0,7 23-2 0,10 16-1 16,-18-28 15-16,18 28-17 0,-17-27 5 0,17 27 9 16,-17-25-12-16,2 11 0 0,15 14 3 15,-25-20 11-15,25 20-16 0,-24-18 0 0,8 8-1 16,16 10-4-16,-29-12 8 0,29 12-16 16,-30-9 18-16,30 9-3 0,-27-9-5 15,27 9-2-15,0 0 7 0,-38-11-2 16,38 11-3-16,-22-3-4 0,22 3 0 0,0 0-1 15,-35-9 1-15,35 9 2 0,0 0 5 16,-30-3-8-16,30 3-1 0,0 0 13 16,-32-10-9-16,32 10-9 0,0 0 13 0,-32 0-8 15,32 0 8-15,0 0 1 0,-28-3 2 16,28 3-5-16,0 0 5 0,0 0 3 0,0 0-8 16,-37-5 0-16,37 5 12 0,0 0-7 15,0 0 4-15,-32-7-1 0,32 7-10 16,0 0 18-16,0 0-9 0,-30-2-7 15,30 2 21-15,0 0-19 0,0 0-11 0,-35 14 10 16,35-14 10-16,-17 12-11 0,17-12 14 16,-16 16-9-16,16-16-7 0,-17 22 4 0,17-22-2 15,-13 19-13-15,13-19 11 0,-15 18 9 16,15-18-11-16,0 0 8 0,-17 23-1 16,17-23 4-16,0 0-3 0,0 0 10 0,-14 17 1 15,14-17-2-15,0 0 0 0,0 0 0 16,0 0-8-16,-11 16 12 0,11-16-19 15,0 0 8-15,0 0 5 0,0 0-5 0,0 0 7 16,0 0-15-16,0 0-11 0,-19 16 28 16,19-16-4-16,0 0-3 0,0 0-4 15,0 0 7-15,0 0-7 0,0 0 6 0,0 0-2 16,-21 12 0-16,21-12-10 0,0 0 13 16,0 0-11-16,0 0-6 0,0 0 6 0,0 0-10 15,0 0 8-15,-21 12 0 0,21-12-9 16,0 0 9-16,0 0-6 0,0 0 4 15,0 0 4-15,-15 17-2 0,15-17 0 16,0 0 2-16,0 0 4 0,0 0-18 0,-11 21-4 16,11-21 6-16,0 0-17 0,0 0 0 15,0 0-9-15,0 0-16 0,0 0-6 0,0 0-25 16,0 0-9-16,0 0-36 16,0 0-60-16,0 0-89 0,0 0-361 0,0 0 116 15</inkml:trace>
  <inkml:trace contextRef="#ctx0" brushRef="#br1" timeOffset="226990.4231">11092 15396 2514 0</inkml:trace>
  <inkml:trace contextRef="#ctx0" brushRef="#br1" timeOffset="227493.7414">11092 15396 2201 0,'0'0'-127'0,"0"0"26"0,-19-20 30 0,19 20 45 0,0 0 18 16,0 0 8-16,0 0 0 0,0 0 19 15,-20-17-7-15,20 17 32 0,0 0 11 0,0 0-11 16,0 0-9-16,0 0 4 0,-20-16-8 16,20 16 0-16,0 0-1 0,0 0 17 15,0 0-8-15,0 0 0 0,0 0-1 0,0 0-6 16,0 0 5-16,0 0-6 0,0 0 6 15,-20-15-28-15,20 15 9 0,0 0 18 0,0 0-24 16,0 0 5-16,0 0-14 0,0 0 9 16,0 0 14-16,0 0-9 0,0 0-17 15,0 0 12-15,0 0-4 0,0 0 15 0,0 0 0 16,0 0-1-16,0 0 6 0,0 0-6 16,0 0 0-16,0 0-12 0,0 0 4 0,0 0 5 15,0 0-3-15,0 0 3 0,0 0 7 16,0 0-10-16,-48 24 2 0,48-24-5 15,-21 19 7-15,21-19 3 0,-21 31 10 16,7-16 0-16,-4 6 4 0,1 2 0 0,-5 4-13 16,1 1 2-16,4 3 1 0,-1-4 10 15,1 1-4-15,-2-4-12 0,6-1 2 0,0-2-3 16,-2 1 9-16,5-4-13 16,10-18 4-16,-24 33 11 0,16-16-13 0,8-17-14 15,-17 21 2-15,17-21 12 0,-12 21-20 16,12-21 10-16,-11 19-3 0,11-19-10 0,0 0 14 15,-10 23-9-15,10-23 11 0,0 0-9 16,0 0-4-16,0 0 8 0,0 0 5 0,21 42-3 16,-21-42 3-16,29 2-9 0,-29-2 9 15,48-2-1-15,-18-1-2 0,6 0-1 16,4-4 5-16,3-2-8 0,-3 3 5 0,2-3 1 16,2-3-2-16,-11 8-14 0,4-5 17 15,-9 2-7-15,4-2 20 0,-5 0 19 16,1 3 34-16,-4 0 16 0,-24 6-16 15,42-10 0-15,-42 10-7 0,26-5-21 0,-26 5-79 16,22 3-85-16,-22-3-179 0,0 0-507 16,0 0 178-16</inkml:trace>
  <inkml:trace contextRef="#ctx0" brushRef="#br1" timeOffset="230226.8366">13322 16474 227 0,'18'-12'114'0,"-18"12"77"0,0 0-54 0,0 0 15 16,0 0 6-16,0 0-10 16,0 0-9-16,0 0-35 0,0 0-4 0,0 0 0 15,0 0-4-15,0 0-23 0,0 0 10 16,0 0 5-16,0 0-10 0,0 0 1 0,0 0-13 16,-22-50-8-16,22 50-1 0,0 0-4 15,0 0-2-15,0 0 16 0,0 0-2 0,0 0 4 16,0 0-4-16,0 0 1 0,0 0 2 15,-13-22-2-15,13 22 1 0,0 0 12 16,0 0-18-16,0 0-6 0,0 0-3 16,0 0-13-16,0 0-15 0,0 0 7 0,0 0-2 15,0 0-4-15,0 0-1 0,0 0-13 16,0 0 3-16,0 0 13 0,0 0-11 16,0 0-7-16,0 0-4 0,0 0 8 0,0 0 16 15,0 0-18-15,0 0 0 0,0 0-2 16,0 0 4-16,0 0-2 0,0 0-2 15,10 84-5-15,-10-84 22 0,3 32-24 0,-3-32 15 16,9 36-10-16,-9-15 8 0,0-21-1 16,6 41 7-16,1-20-27 0,-7-21 31 15,8 43-21-15,-6-26 5 0,-2-17-5 0,7 37 0 16,-2-17 6-16,-5-20-1 0,5 37-3 16,3-22 4-16,-8-15-4 0,3 32 4 0,-3-32 5 15,5 27 3-15,-5-27 0 0,9 24 8 16,-9-24-8-16,3 24 17 0,-3-24-6 15,0 0-12-15,7 34-1 0,-7-34 6 16,3 25-5-16,-3-25 12 0,5 24-3 0,-5-24-15 16,4 28 7-16,-4-28 0 0,1 26 4 15,-1-26-4-15,7 21-3 0,-7-21 4 0,0 0-6 16,7 27-6-16,-7-27 10 0,0 0 8 16,0 0-15-16,3 29 11 0,-3-29-7 15,0 0 1-15,0 0-1 0,0 0-14 0,3 24 9 16,-3-24-1-16,0 0-13 0,0 0 17 15,0 0-16-15,0 0-1 0,0 0 15 16,9 21-3-16,-9-21-5 0,0 0 6 16,0 0 6-16,0 0-8 0,0 0 11 0,0 0-15 15,0 0-2-15,0 0 6 0,0 0 4 16,0 0-12-16,1 27 7 0,-1-27-1 0,0 0-3 16,0 0-2-16,0 0 14 0,12 23-12 15,-12-23 3-15,0 0-4 0,0 0-5 0,8 24 5 16,-8-24 11-16,0 0-11 0,15 18 3 15,-15-18 6-15,0 0 0 0,0 0-2 16,17 20-14-16,-17-20 15 0,0 0-8 16,0 0 8-16,12 16-8 0,-12-16 0 0,0 0 4 15,0 0-8-15,0 0 8 0,0 0 7 16,0 0-17-16,0 0 9 0,53-24-11 16,-53 24 11-16,25-30-1 0,-16 13 2 0,4-5-2 15,1 1 1-15,-6-5 7 0,5 1 2 16,-4 2 14-16,-1-4-7 0,4 0 1 0,-4 3 8 15,4 0-11-15,-4-2 2 0,1 2 6 16,2-4-3-16,-2 5-10 0,1-3 5 16,1-2 6-16,-4 4-1 0,6 1 0 15,-1 3 28-15,-3-2-5 0,-9 22 0 0,13-34-9 16,-1 15-1-16,3 1-2 0,-15 18 3 16,20-33-8-16,-12 21-3 0,-8 12-1 0,19-30-4 15,-11 17-1-15,-8 13 0 0,18-26-20 16,-18 26-21-16,27-25-44 0,-10 14-41 15,-17 11-62-15,30-23-104 0,-22 14-623 0,-8 9-390 16</inkml:trace>
  <inkml:trace contextRef="#ctx0" brushRef="#br1" timeOffset="249739.1719">2815 9281 505 0,'0'0'132'15,"0"0"-57"-15,0 0-20 0,0 0-13 0,0 0-7 16,0 0-12-16,0 0 0 0,0 0-12 15,0 0 0-15,0 0-16 0,0 0 27 0,0 0-5 16,0 0-6-16,0 0 27 0,0 0 42 16,0 0 7-16,0 0 27 0,0 0-15 15,0 0-13-15,0 0-16 0,0 0 16 0,0 0-12 16,0 0-34-16,0 0-4 0,0 0 4 16,0 0-13-16,0 0 11 0,0 0-8 0,0 0-7 15,0 0 3-15,0 0 3 0,0 0 11 16,0 0-15-16,0 0-11 0,0 0 18 15,0 0-11-15,0 0 17 0,0 0-21 0,0 0 11 16,0 0-8-16,0 0-3 0,0 0-11 16,0 0 1-16,0 0 6 0,0 0 13 0,0 0 1 15,0 0-11-15,-17-59-3 0,17 59 18 16,0 0 1-16,0 0 2 0,0 0-15 16,0 0 2-16,0 0 13 0,0 0-22 15,-22-12 18-15,22 12 0 0,0 0-25 0,0 0 7 16,0 0-9-16,0 0 3 0,-18-13-6 15,18 13 15-15,0 0 2 0,0 0-8 0,0 0 2 16,0 0 3-16,-20-19 4 0,20 19-4 16,0 0 0-16,0 0-3 0,0 0 9 15,-19-18-7-15,19 18-7 0,0 0 5 0,0 0-3 16,-13-21-5-16,13 21 13 0,0 0-21 16,-17-16 2-16,17 16 11 0,0 0-8 15,0 0 6-15,-22-28 2 0,22 28 3 0,-13-14 24 16,13 14 13-16,-8-23-1 0,8 23 7 15,0 0-2-15,-19-36-7 0,19 36-8 16,-8-24 13-16,8 24 10 0,-5-32-25 0,5 32-3 16,-8-31 7-16,8 31-12 0,-4-23-18 15,4 23 28-15,-5-29-17 0,5 29-2 0,0 0-1 16,-3-33-10-16,3 33 10 0,0 0 2 16,0-34-6-16,0 34-11 0,0 0 9 15,0-33-7-15,0 33 2 0,0 0 7 16,3-41-9-16,-3 41 5 0,9-31-5 0,-1 13-2 15,-8 18-2-15,10-35-9 0,-10 35 16 16,5-33-9-16,-2 15-9 0,-3 18 1 0,14-36 12 16,-14 36 8-16,8-30-6 0,2 12 3 15,-10 18-14-15,13-36 7 0,-6 16-4 16,-7 20 0-16,22-37 4 0,-15 21 0 0,-1-5 0 16,8 0-4-16,2-6 4 0,6 2-6 15,-2-6 8-15,4 3-2 0,-3-2-2 16,3-1-13-16,-4 3 23 0,2-3-10 0,-2 3 17 15,3-2-13-15,2 2-8 0,-6 4 8 16,-1-2 8-16,-5 5-14 0,4 2 4 16,3-9 6-16,-5 6-4 0,2 5 1 0,-4-2 7 15,1 4-16-15,1-5 10 0,-15 20-4 16,27-31-4-16,-14 14 12 0,0-2-8 16,4 4-10-16,1 0 12 0,-1-5 12 0,5 5-14 15,-5 2 7-15,3-6-7 0,-4 6-2 16,5-2 6-16,2 1 6 0,-3 2-14 0,2-3 4 15,-2 3 4-15,3 2-14 0,-4-1 1 16,-19 11 3-16,43-19-2 0,-23 9 8 16,-1-3-4-16,-19 13 8 0,38-13-15 15,-13 2 7-15,-25 11 8 0,37-12 3 0,-20 4-10 16,-17 8 6-16,33-12-6 0,-33 12-5 16,32-4 4-16,-32 4 2 0,27-9 4 0,-27 9-13 15,0 0 16-15,38-7-22 0,-38 7 27 16,25-5-8-16,-25 5 5 0,25-5-7 15,-25 5 4-15,0 0-17 0,49-1 9 0,-49 1 8 16,37 0-12-16,-37 0-3 0,33 1 11 16,-33-1 2-16,37 0-4 0,-37 0 4 15,33-1 2-15,-33 1-1 0,36 0 3 0,-36 0-2 16,30 0-4-16,-30 0 4 0,0 0-4 16,43 1-4-16,-43-1 4 0,29 5-8 15,-29-5 6-15,30 5-5 0,-30-5 5 0,28 7-2 16,-28-7-3-16,30 1 5 0,-30-1 2 15,30 8-2-15,-30-8 4 0,22 9 3 0,-22-9 7 16,29 6-14-16,-29-6-2 0,28 13 17 16,-28-13-13-16,33 16 4 0,-16-12-6 15,3 7 4-15,-20-11 13 0,32 14-9 16,-14-4-6-16,4-1 4 0,-22-9 0 0,39 21-4 16,-19-11 0-16,0 2 19 0,0 3-12 15,3-3-10-15,-1 6 3 0,-2 2 5 0,7 3-12 16,0 1 1-16,3 2 19 0,5 6-13 15,0 0 0-15,3-1 10 0,4 1-14 16,-2 0 2-16,2 2 10 0,-2-7-4 0,-9-4-8 16,0 4 10-16,-1-7-2 0,-3 2-10 15,-7-7 6-15,-1 0 6 0,-3 2 3 16,3-2-9-16,-2-3 20 0,-17-12-28 0,25 25 18 16,-7-8-4-16,-5-1 6 0,4-1-1 15,0 3 1-15,-4 0-14 0,6 5 6 16,-1-1-2-16,-1 0 24 0,3 0-32 0,3 1 2 15,-6-1 6-15,3 2 4 0,-3-1 0 16,0-2-2-16,-2-1-4 0,1-4 0 16,-2 4 4-16,4-1-2 0,-5-4 4 0,-4 3 2 15,-9-18-12-15,25 27 6 0,-17-13-2 16,-8-14 8-16,24 27-3 0,-16-12-10 0,-8-15 18 16,17 28-7-16,-7-11-4 0,-10-17 0 15,17 42-4-15,-4-22 0 0,-5 2 6 16,4 1-4-16,-2-2 6 0,-5-3-10 15,-5-18 18-15,12 40-6 0,-9-18 5 0,-3-22 6 16,5 37 6-16,5-19-21 0,-10-18 7 16,4 37 14-16,-3-18-10 0,-1-19-2 15,7 39-2-15,-7-39-3 0,7 35 3 0,-4-17-2 16,-3-18-7-16,8 40 9 0,-4-15 2 16,-4-25-10-16,5 43 14 0,-2-16-19 0,2 2 15 15,-2-3-8-15,-1 9 4 0,1-2 7 16,6 6-9-16,-4 8 4 0,0-3 0 0,0 1 1 15,0 2-2-15,2 4-8 0,1 4 12 16,0 0-19-16,2-3 14 0,2 4-8 16,-7-13-2-16,5 1 4 0,-5-2 11 15,2-2-3-15,-2-9-10 0,-2 0 20 0,-1-1 11 16,1-1 6-16,-3-2-10 0,0 1 0 16,3 0 3-16,-3-28-3 0,5 51-12 15,-5-26 0-15,4 0 1 0,-4-25 4 0,2 49-1 16,1-24-7-16,-3-25 1 0,3 40-8 0,2-19 11 15,-5-21-6-15,4 38-3 0,-4-38 8 16,0 34-13-16,0-34-3 0,-4 36 19 16,-1-12-1-16,5-24-17 0,-8 47 5 0,-1-25-3 15,1 3 3-15,0-1 5 0,1-2-11 16,-3 2 9-16,10-24-5 0,-15 47 5 16,8-26-9-16,2 4 1 0,-3-5-2 15,0 5 1-15,8-25-8 0,-12 50 13 0,7-26-1 16,0 5-2-16,0-4 1 0,0 2 1 15,-4 1-4-15,6-1 5 0,3-27 3 0,-5 52-5 16,0-20 0-16,5-5 9 0,-3 3-15 16,3 2 3-16,3-2 1 0,-3 5-2 15,0-1 7-15,5 3-6 0,-5-4-5 0,3 1 8 16,-1 0-3-16,1-1 2 0,1-1-7 16,1-2 7-16,-5 1-1 0,5-3-8 0,-4-3 13 15,3 4-6-15,-4-29-3 0,5 54 12 16,-2-30 1-16,-1 0-7 0,1 8-3 15,1-4 4-15,4-1-1 0,-6 5-2 0,4-2 2 16,-1 1-6-16,-1 0 8 0,-3 3-4 16,6-1 2-16,1-1 1 0,-1-2-4 15,-2 5-1-15,3-6-2 0,1 3 6 0,-4-5-6 16,1 3 9-16,-1-1-6 0,1-5 7 16,0 1-4-16,-6-25-9 0,10 43 18 15,-6-24-12-15,-4-19-3 0,10 36 1 0,-5-17-3 16,-5-19 9-16,8 37 2 0,-5-19-15 15,-3-18 15-15,5 39-2 0,-1-12 2 0,1-7-2 16,-2 5-8-16,-3-25 2 0,8 47 5 16,-3-23-7-16,0-2 10 0,-1 1-8 15,4 0-1-15,-8-23 13 0,10 39-14 0,-5-19 7 16,-5-20 1-16,5 31 3 0,-5-31-10 16,4 30 3-16,-4-30 0 0,3 29 3 0,-3-29-7 15,8 29 5-15,-8-29-1 0,2 32 0 16,-2-32-4-16,3 27 6 0,-3-27 5 15,4 35 4-15,-4-35-17 0,5 30 8 0,-5-30-1 16,5 31-4-16,-2-12 0 0,-3-19 6 16,8 28-13-16,-8-28 8 0,5 30-1 15,-5-30 3-15,10 29 3 0,-10-29-5 16,9 28-1-16,-9-28 15 0,8 29-12 0,-8-29 8 16,9 25-6-16,-9-25-1 0,8 28-1 15,-8-28 0-15,8 27 13 0,-8-27-11 0,10 25 1 16,-3-8-3-16,-7-17-3 0,12 28-6 15,-12-28 9-15,11 26-5 0,-11-26 5 0,9 24 5 16,-9-24-7-16,12 24 6 0,-12-24-2 16,5 24 2-16,-5-24 10 0,8 27-11 15,-8-27-5-15,5 23 7 0,-5-23-7 0,8 28 9 16,-8-28-3-16,5 31-1 0,-5-31-8 16,9 31 20-16,-9-31-17 0,10 33 1 0,-7-13 5 15,-3-20-1-15,3 34-4 0,-3-34 3 16,7 35 1-16,-4-19 1 0,-3-16-7 15,4 41 5-15,1-23-1 0,-5-18 5 16,3 38-10-16,-3-38 2 0,2 36 10 0,-2-17-6 16,0-19 3-16,3 33 4 0,-3-33-5 15,0 38 0-15,0-38 1 0,0 36-1 0,0-36-2 16,-3 38 0-16,3-38 9 0,-2 39 8 16,-1-20-2-16,3-19 2 0,-9 50 2 0,4-23-1 15,0 2 3-15,-1-1-10 0,1-1-1 16,-4 3 2-16,3 0-8 0,-3-1 0 15,3 1 7-15,1-1-8 0,-4-5 0 0,4 3 3 16,-3 1-3-16,3-4 2 0,-7 5 2 16,7-7-3-16,-5 1-1 0,3 4 5 15,1-3-5-15,6-24 1 0,-9 45-1 0,1-24 5 16,1 0-6-16,2 2 2 0,5-23 1 16,-13 42-2-16,9-22 5 0,-6 1-5 15,10-21-2-15,-13 43-1 0,8-21-4 0,-3 0 6 16,-1 5-4-16,-2-2 6 0,2-2-1 15,-2 6 0-15,-1-7 4 0,3 1 6 16,-4 2 1-16,-2-3 0 0,2 3 0 0,-2-4-7 16,1 0 2-16,2 3 3 0,-1-4-4 15,-2 2-1-15,5-1 3 0,-5-2-4 16,15-19-1-16,-20 34 0 0,12-19-4 0,8-15 4 16,-17 29 2-16,17-29-5 0,-20 28 5 15,11-11-5-15,-2 1 1 0,11-18-1 0,-22 39-1 16,9-21-1-16,-1 6 3 0,1-3-3 15,-4 2-2-15,4-2 3 0,-4-1-3 0,4 5 5 16,-6-6-4-16,7 2 1 0,-4 2 2 16,2-5-4-16,-1 6-1 0,-1-3 2 15,-1 2-1-15,2-2 1 0,-2-3 1 16,0 1-2-16,2-1 1 0,-1 2-2 0,2-3 5 16,-4 2-2-16,4-4-1 0,-7 3-1 15,4 5-3-15,-13 1 4 0,8-2-4 0,-5 2 3 16,6 0 0-16,-5-1 1 0,-2 1-1 15,5-1 2-15,-4 1-2 0,0-3 1 16,2 1 0-16,-2-4 0 0,4 2-2 16,3 0 1-16,-5 2 1 0,5-4-2 0,-1-3 3 15,0 1-2-15,4 0 0 0,-5-4 2 16,22-12 3-16,-30 27-3 0,10-15-1 0,20-12-2 16,-28 19 0-16,8-10 0 0,20-9 1 15,-32 22-1-15,15-10-1 0,-1-2-2 0,-7 2 2 16,3 0 0-16,3 3 0 0,-6-2 5 15,2 3-2-15,1-4-3 0,-1 0 2 16,3 0 1-16,-5 3-3 0,3-3 3 0,-2 1 0 16,24-13-2-16,-36 22 0 0,19-12-1 15,17-10 2-15,-32 15-1 0,32-15 0 16,-25 18-2-16,8-6 0 0,17-12-1 0,-32 19-1 16,19-11 4-16,13-8 1 0,-32 17 0 15,32-17 0-15,-32 19 1 0,19-14-7 0,13-5 1 16,-35 18 3-16,18-11 2 0,17-7-1 15,-35 20 1-15,12-8-3 0,1 0 2 16,2-1-1-16,-7-1 3 0,9 2-4 0,-7-3 4 16,1 3 0-16,24-12-1 0,-42 20 2 15,19-9-5-15,3-2 0 0,20-9 4 0,-39 16 0 16,18-11 0-16,21-5 1 0,-34 14 2 16,34-14-3-16,-33 12-2 0,33-12 2 15,-34 8-2-15,34-8 1 0,-40 10-3 0,20-7 2 16,20-3-4-16,-38 9 5 0,8-3-3 15,6-4-3-15,24-2 2 0,-55 10 2 16,28-7 0-16,-5 4 0 0,7-3-1 0,-7-3 11 16,32-1-10-16,-53 11 6 0,24-8-6 15,29-3-1-15,-45 3 4 0,45-3 2 16,-40 3 0-16,40-3-1 0,-33 0-2 0,33 0-1 16,-40-3-3-16,40 3 4 0,-34-6 0 15,34 6-3-15,-37-11 2 0,37 11-3 0,-38-15 1 16,13 5 3-16,6-1-3 0,-6-1-3 15,2 0 9-15,-2-3-3 0,3-1-2 16,-10 1 0-16,0-8 0 0,1 5-1 0,1-1 3 16,-2 2 0-16,2-3 0 0,0-1-1 15,3 2-1-15,-7-1 5 0,4-2-4 16,3 0 0-16,2-3 2 0,-3 4 1 0,-1-5 1 16,1 2-9-16,5-1 5 0,1 2 0 15,-5-6 2-15,9 4-2 0,-7 1 5 16,3 0-6-16,0-2 1 0,0 1-3 0,2 2 7 15,0-1-7-15,0-1 7 0,-5 0 3 16,5 0-2-16,-8 1 3 0,9-5-4 0,-8 5 5 16,6 0-1-16,1-1 4 0,-4 1-4 15,12-2 3-15,-6 5 0 0,1-4 0 16,4 2-5-16,0-6 1 0,-1-1-5 0,2 1-1 16,4-4 6-16,-4-4-4 0,7-1 0 15,-3 2-1-15,5-8 1 0,-7 1 3 16,8 1-5-16,-1 0 5 0,1-3-5 0,-1 0-3 15,-2-2 3-15,1 0 2 0,1-2 1 16,1 0-1-16,2 0-4 0,-3-4 5 0,3-1-2 16,3-3-1-16,-3-4 4 0,2-1-2 15,1-3-6-15,1 5 0 0,1-6 3 16,-2 1-3-16,-1 0-1 0,1 4 2 0,-1-1 0 16,8 1 0-16,-7 2 5 0,0 1-7 15,-3 6 3-15,0 5 1 0,5-2-4 16,-5 5 4-16,2 2-2 0,1 2 1 0,-3 3 1 15,0 4-1-15,4 1 0 0,-4-2 1 16,0 4 0-16,3 1 3 0,-3 29-9 0,-3-58 8 16,3 29-1-16,0 2-1 0,0 27 5 15,0-55-6-15,0 27-3 0,0-3 8 16,0 1-4-16,3-2-5 0,2-1-1 0,-2-1 2 16,-1 0-2-16,-2 1 3 0,3-4-2 15,1 4 3-15,1-5-3 0,-5 3 3 0,0 2-1 16,3 2 1-16,-6-4 1 0,3 35 1 15,0-57-2-15,0 30 0 0,0-5-2 16,3 4 1-16,-3-2-3 0,2-2 2 0,1 2 4 16,6 0-6-16,-8-5 3 0,3-4 0 15,4-1 0-15,-3-4 0 0,-3 0 7 16,1 2-9-16,0-3 4 0,2 3 0 16,-1 0 1-16,-3 8 4 0,-1-3-6 0,4 0 1 15,-1 2 2-15,2 5-5 0,-2-3 1 16,-1 1 4-16,1-2-2 0,2 4 1 0,0-2-1 15,-1 2-2-15,-1-4 0 0,4 0 6 16,-2-2-2-16,-2-3-3 0,1 6 1 0,1-6 2 16,-2-5-1-16,-1 2-2 0,1-3-2 15,0 6 3-15,2-3-2 0,-3 1 3 16,0 0-2-16,3 1 0 0,3 1-6 0,-3-5 3 16,3 1 2-16,-1 4 2 0,0-4 3 15,3-1 2-15,-2 4-3 0,1-2-5 16,-1 0 5-16,0-3-3 0,4 1 3 0,-7 5-1 15,5-6 0-15,-5 6-3 0,3 0 3 16,-3 0-1-16,2-3 7 0,3-2-10 16,2 2 0-16,-4-5 5 0,4-5-6 0,3 2 4 15,-7 5 1-15,6-11-4 0,-3 4 5 16,-6 2 0-16,7 2 0 0,-5 1-3 0,1-4 2 16,-3 4-6-16,4-2 6 0,-4 2 4 15,-2-2-6-15,5 6 5 0,-4-3-5 16,1 2 6-16,-2 1-9 0,2 4 0 0,0 1 1 15,-2 8 4-15,-3-2 3 0,7 2-5 16,-4 3 5-16,-1-2-9 0,2 1 5 16,-4 28-3-16,3-48 5 0,2 22-6 0,-5 26 10 15,3-45 0-15,-1 23-9 0,-2 22 2 16,7-44-2-16,-2 26 5 0,-5 18 0 0,3-39-4 16,-3 39 3-16,8-33-7 0,-3 13 7 15,-5 20 2-15,5-31-5 0,-5 31 0 0,7-30-1 16,-7 30 11-16,15-28-11 15,-15 28 4-15,8-28 0 0,-8 28 2 0,9-26-1 16,-9 26 0-16,8-24 2 0,-8 24-2 16,5-21 0-16,-5 21 3 0,0 0-3 0,14-34-3 15,-14 34 3-15,8-22-5 0,-8 22 2 16,5-22 3-16,-5 22-3 0,17-23 2 0,-17 23 5 16,13-25-7-16,-13 25 2 0,17-29-4 15,-9 14 8-15,-8 15-6 0,17-24 2 16,-17 24 2-16,15-24-1 0,-15 24 0 0,17-26 3 15,-17 26-8-15,16-21 3 0,-16 21 1 16,14-19 4-16,-14 19-2 0,13-20 1 0,-13 20-2 16,15-19 4-16,-15 19 1 0,15-20-5 15,-15 20 0-15,5-21 0 0,-5 21 2 16,12-24-2-16,-12 24 0 0,8-27 0 0,-8 27-2 16,14-35 0-16,-8 16 4 0,-6 19-2 15,17-48 0-15,-12 19-2 0,7-8-3 16,-4-1-7-16,4-6-24 0,-4-8-28 0,12-4-17 15,-3 1-35-15,5-7-43 0,8-3-68 16,0-1-172-16,5 8-446 0,7 0-70 16</inkml:trace>
  <inkml:trace contextRef="#ctx0" brushRef="#br1" timeOffset="259044.0715">13149 7347 968 0,'-12'-12'107'0,"12"12"-15"0,-28-26 12 0,28 26-47 15,-25-21 31-15,25 21-48 0,-22-19 13 16,22 19-18-16,-23-22 8 0,23 22 28 0,-20-17-22 16,20 17-25-16,-22-20 4 0,22 20 8 15,-17-22 7-15,17 22-5 0,-18-17 26 16,18 17 2-16,-17-20-9 0,17 20-4 16,-13-15-2-16,13 15 10 0,-17-16-1 0,17 16-8 15,0 0 2-15,-23-29 2 0,23 29 20 16,-25-23-14-16,25 23-3 0,-22-18-5 0,3 10 16 15,19 8 9-15,-33-30-23 0,11 18 7 16,0 0 8-16,4-2-13 0,-7-3 1 0,1 0-9 16,-7-2 2-16,9-4 13 0,-10 5-6 15,4-3-3-15,-4-4-14 0,2 3 1 16,0 1-9-16,-2-1-8 0,-1-2-3 16,-3 1 2-16,3 4 2 0,1-4-13 0,-1 2-2 15,1 5 5-15,2-8-3 0,-5 4-8 16,5 0 2-16,-4 2-10 0,2-1 12 15,2-2-6-15,-5 2 6 0,5 0-4 0,-5 3 0 16,0-1-8-16,0 0-2 0,-4-1 12 16,4 3-2-16,2 1 0 0,-3-3 0 0,3 5-3 15,4 0-1-15,4 1 2 0,-3-1-6 16,-4 0 8-16,10 4-8 0,-9-3 2 0,2 0 4 16,2 2-4-16,-8-5-8 0,5 7 6 15,-8-7 4-15,3 10-2 0,-9-8-2 16,6 4 2-16,-8 4-5 0,0-1 7 15,-1 2-4-15,2-4-4 0,-7 4 0 0,10 1 4 16,-7-5 6-16,1 4-4 0,1 0-8 16,-1 1 6-16,-1 2 4 0,4 0-2 0,-5 0-2 15,1 0 22-15,1 0-24 16,-1 0 8-16,-1 2-10 0,3 1-4 0,-5 0 0 16,4 2 10-16,-4-3 2 0,5 0-12 15,-1-2 12-15,2 7 8 0,-2-7-14 0,6 3 6 16,5-3-4-16,-3 0-2 0,2 0 8 15,-1 0-2-15,9 0-4 0,-2 0-2 0,32 0 4 16,-65-3-4-16,38-1 0 0,27 4 6 16,-52 0 0-16,31 0 0 0,21 0-4 15,-52 4-14-15,27-1 12 0,-7 0 2 0,7 2 0 16,-4 2-4-16,1-2 10 0,3 7-8 16,-4-8 4-16,-2 5-10 0,4-2 12 15,0 3-2-15,0-5-6 0,1 7 0 16,1-5 6-16,-4-1-3 0,4 4 6 0,2-2-3 15,-4 1 8-15,3 2-4 0,-4-2-12 0,28-9 1 16,-45 18 10-16,21-9 1 0,3 3 0 16,-3-2-6-16,2 0 8 0,2 2-12 15,-3-1 8-15,3 1-4 0,1 2 0 0,-2-2 2 16,-1 0-2-16,22-12 4 0,-35 24-2 16,13-12-2-16,4 3 2 0,1 2-5 15,0-2 8-15,-4 0-3 0,4 2 8 16,-2 0-12-16,-1-1-7 0,-3 1 28 0,3 2-23 15,3-6 6-15,0 2 2 0,1 0-8 16,-1 2 10-16,0-5-4 0,17-12 0 0,-32 30 0 16,17-13-9-16,2-4 9 0,13-13 0 15,-22 25-6-15,7-6 6 0,15-19-4 0,-17 23 0 16,17-23 6-16,-16 31-2 0,16-31-2 16,-15 25 8-16,15-25-4 0,-10 35 9 15,10-35-3-15,0 30-10 0,0-30 8 0,0 35-2 16,0-35 4-16,10 37-8 0,-7-16-4 15,9 2 8-15,-4-1 10 0,5-2-10 16,-1 7 4-16,3-9-8 0,2 7 0 16,-4-3 4-16,-1 3-4 0,11-1 10 0,-4 5-12 15,-2-4 2-15,3-2 12 0,3 2-12 16,-3 1 0-16,-1-5 10 0,2 5-3 0,4-2-3 16,-6-9 8-16,3 4-8 0,-1-3 10 15,-4 0-1-15,1 1-3 0,1-5 2 0,-2 1-12 16,-17-13 9-16,30 18 3 0,-14-6 9 15,3 2 9-15,1-3-6 0,-3 1-7 16,6 1 12-16,-5-6-7 0,2 5 6 0,6 1-9 16,-6 4-8-16,3-4 3 0,9-4 20 15,-5 3-15-15,4 0 0 0,3-2 2 16,-1-2-9-16,-1 2 16 0,2-1-16 0,-3-1 3 16,-1-1-7-16,-1-1-10 0,-2 0 16 15,-1 0-2-15,-1 0-6 0,2 2 9 16,-27-8-13-16,45 11-5 0,-21-6 4 0,-24-5 13 15,48 11-13-15,-23-10 4 0,6 7 3 16,-5-5-14-16,4 3 16 0,6-3-14 0,2 0 8 16,6 1 4-16,-1-1-13 0,6 2 13 15,-1 0-3-15,-1-2-5 0,0-2-7 16,-10 2 11-16,4-3-8 0,-4 5 3 16,-3-2-2-16,-3-1 3 0,1-2-5 0,-2 3 5 15,-3 1 1-15,-27-4 4 0,57 5-15 16,-35 0 10-16,4-3-6 0,6 1 4 0,-3-1 10 15,2 2-6-15,-2 2-2 0,8-3 5 16,-4 0-3-16,1 1-11 0,1-1 13 16,-2 2-6-16,1-1 5 0,-1-1 5 0,2 2-4 15,-5-4-1-15,2 1 0 0,2-2 9 16,-4 4-14-16,0 0 8 0,-30-4-7 16,62 2 11-16,-34-2-14 0,4 3-2 15,-2-3 16-15,5 0-10 0,-1 0 0 0,2 0 0 16,-2 3-2-16,3-3 2 0,-1 0-7 0,5 4 19 15,-8-4-12-15,2 0 6 0,0 0-9 16,9 2 3-16,-9-2 2 0,8 0-1 16,-6 5 11-16,3-5-16 0,9 1 8 0,-2-1-1 15,1 4-10-15,4-2 11 0,0-2-6 16,0 5 7-16,-2-4 4 0,2 4-9 16,-2-3-3-16,-1 3 6 0,-4 0-9 15,3 1 4-15,-3 0 1 0,-1 0-2 0,-4-5 3 16,7 10-2-16,-9-7 0 0,-3 3 2 0,-1-6 23 15,6 7-30-15,-6-7 11 0,2 2-4 16,1 5-2-16,8-6 0 0,0 5 1 16,6-7-4-16,1 3 2 0,-1-1 9 0,6 3-9 15,-2-3 13-15,2-2-12 0,-3 3 7 16,3-3-5-16,-7 2-3 0,3 2 3 0,-4-4 6 16,3 4-8-16,-2-2 4 0,-5-2-2 15,-3 2-3-15,-5-2 9 0,6 4-3 16,-6 0 5-16,0-4-11 0,5 3 5 0,-2 1-6 15,3-3 8-15,8 6-4 0,-1-2 9 16,2-4-15-16,-2 5 7 0,3 0-2 16,-1 0-6-16,0 0 3 0,0 0-4 15,0 0-5-15,1 5-8 0,-6-5 8 0,5 3-8 16,-4 0 8-16,-1 0-2 0,-3 0-5 16,4 3 4-16,-1-2 4 0,-2 3 5 0,4-1-1 15,-4-3-9-15,7 3 10 0,1 1-1 16,-6-5-2-16,13 4 10 0,-9-2 0 0,0-5-4 15,0 5 4-15,0-3-10 0,3 0 10 16,-2-1-4-16,-4-5 4 0,4 5-10 16,-3-6 14-16,1 0-11 0,2 0 3 0,-4 0 8 15,6 0 1-15,-4-1-3 0,4-4-8 16,-3 5 1-16,0-1 9 0,2-4-1 16,-1 4-13-16,-2 1 10 0,-1-5 7 15,-9 5-6-15,-2-2-4 0,-1 2 8 0,0 0-10 16,-2-4-2-16,-2 8 2 0,-1-8 22 15,-32 4-24-15,62 0-3 0,-32 0 10 0,0 0-2 16,-30 0-1-16,62 0 3 0,-32 0 7 16,4 4-9-16,3-4 4 0,-4 0-6 0,6 2 4 15,2-2-2-15,8 5 1 16,-1-5-3-16,1 1 1 0,8-1 1 0,-5 0-3 16,1 5 3-16,-3-5 0 0,2 0 9 0,5 0-7 15,-3 0-10-15,-9 0 11 0,7 0 5 16,-4 0-12-16,1 0 3 0,-1 0 12 15,2 0-18-15,-3 0 9 0,2 0-2 16,-9 0-5-16,7 0 2 0,3 1 3 0,-3-1 0 16,1 5-8-16,2-4 13 0,2-1-3 15,5 5 7-15,-2-2 0 0,2-1-1 0,5-2 1 16,-5 2-4-16,12 3 6 0,-8-5-11 16,0 3 6-16,-9-3-1 0,4 0-6 0,-2 0 6 15,-7 0-1-15,3 0-4 0,-10 0-1 16,4-3-3-16,1 3 12 0,-7 0 13 15,-1-5-7-15,3 5-4 16,-5-2-8-16,10 2 4 0,-9 0 3 0,5-2-4 0,5 2 12 16,4 0-15-16,3 0 4 0,-6 0-2 15,5-3 9-15,-2 3-17 0,0 0 9 16,-3 0-3-16,3 0 13 0,-4 0-19 0,-8 0 6 16,7 0-2-16,-6 0 4 0,-1 0 6 15,-1 0-3-15,0 0-3 0,5 0-2 0,-7-5 0 16,2 5 3-16,-1 0-6 0,4 0 25 15,-4-1-24-15,9 1-1 0,-10-5-4 16,7 10 10-16,-5-10 11 0,1 5-13 0,-3 0-9 16,4-1 6-16,-4 1-3 0,0 0 2 15,-5-5 0-15,5 5 3 0,-1 0-4 0,-4-1 3 16,5 1 2-16,-2 0 4 0,6 0-5 16,-1 0 7-16,4 0 3 0,8 0-8 15,2 0 8-15,0 0-7 0,6 0 2 0,3-5 2 16,7 5-6-16,1 5 1 0,6-5 4 15,0-5-4-15,1 5-4 0,-1 0 7 16,4 5-10-16,-2-5 14 0,3-5 4 16,-8 5-7-16,5 0-7 0,0-2 4 0,-5 2-11 15,5-4 11-15,3 1-10 0,-3 3 11 16,6-3-4-16,-1 3-2 0,0-2 0 0,12 2 9 16,-9-5-7-16,-1 5-3 0,-2 0 8 15,2 0 3-15,-9 0-3 0,2 0-2 0,-7 0 13 16,-3 0-3-16,-7 5 1 0,-6-5 2 15,-1 0 0-15,2 2-5 0,-4-2-1 16,-3 0-3-16,2 3 0 0,2 0 2 0,2 1 4 16,3-4-7-16,-1 2 8 0,10 4-10 15,-1 0 1-15,5-1 3 0,-5 1 4 0,1-1-3 16,-3 2-5-16,-9-1 16 0,-2-3-12 16,-1 5-2-16,1-4-8 0,-3 4 7 15,-9-7-1-15,5 7 2 0,-8-6-4 16,-4 0-4-16,3 1 5 0,-3 2 2 0,7 1-10 15,-6 0 11-15,-1 0-4 0,4 0-4 16,6 0 5-16,-4 0 13 0,6 0-16 0,0 1-7 16,4 1 10-16,-1-4 1 0,2 2-8 15,1 4 1-15,0-5 5 0,1 2 1 16,5-2-6-16,-10 2-2 0,2 0-1 0,-1-4 3 16,-6 0 0-16,3-2 6 0,-2 4-9 15,-7-4 3-15,2 4 6 0,1-3-3 0,1-2-9 16,-7 0 14-16,7 3-11 0,-1 1 4 15,-1-1 17-15,6 0-24 0,-1-3 6 16,-3 6 6-16,4-3-13 0,3 0 4 0,-5-3-3 16,3 6-2-16,0-3 11 0,0-3-3 15,-1 4 3-15,1-2 2 0,-3 1-2 16,-2-3 1-16,1 4-1 0,-4-4 0 0,5 0-3 16,-2 0 5-16,0-4-4 0,-3 4 8 15,0-3-12-15,-4 3 11 0,8 0 1 16,-13-2-9-16,-28 2-5 0,59 0 13 0,-31 0-13 15,-1-4 11-15,-27 4-6 0,52-3 0 16,-29 0 4-16,-23 3-4 0,54-3 5 0,-26 0-2 16,2 3-5-16,-30 0 7 0,60-3-2 15,-31 3-3-15,3 0 1 0,-2-3-7 16,5 3 8-16,-35 0 7 0,62-3-9 0,-29 3 6 16,2-3 6-16,0 3-9 0,1-3 1 15,-3-1 1-15,4 1 1 0,-4 1 0 0,2-3-6 16,4 4 0-16,-2-5 4 0,-4 3-2 15,6-5-5-15,4 6 6 0,4-5-2 16,-2 4-5-16,2-4 2 0,1 2 1 0,1-1 14 16,-4 0-4-16,0 0-4 0,0-1 10 15,1 2-20-15,-6-2 8 0,2-1 0 16,-2 1-4-16,2-2 4 0,-2 3-8 16,5 0 4-16,0 0-2 0,-5-2-2 0,7 6 2 15,2-5 7-15,-1 3-5 0,1-1 2 16,-3 2 4-16,6-1-7 0,0-1 2 0,0-1-2 15,0 0 4-15,-2 1 4 0,-1 1-2 16,-1 1 7-16,1-3 4 0,-3 0-18 0,3 0 5 16,-6-5-2-16,-2 3 9 0,-3-4-9 15,4 0 0-15,-5-3 1 0,1 1 7 16,-3-3-4-16,-6 1-4 0,2 1 3 0,-5-1 6 16,-3 0-3-16,2 1 2 0,-3-5-11 15,5 5 3-15,-9 0 7 0,5 3-2 0,-1-2 1 16,-3-1-15-16,-1 1 12 0,2-1 0 15,3 3-2-15,-23 12-6 0,34-29 8 16,-17 18 0-16,1-2 2 0,-18 13 3 16,32-24-8-16,-15 12 3 0,-1-2 1 0,-16 14-4 15,32-28 14-15,-17 16-14 0,2-4 0 16,0 2-2-16,-1-1 0 0,4-5 7 0,-3 1-7 16,7 2 4-16,-8-3-2 0,1 2 1 15,0-4-1-15,-2 2 1 0,1-2-1 16,-4-3 6-16,2 0-3 0,-3 1 5 0,-2-3 0 15,-3 2-7-15,-4-3-2 0,-2-2-3 16,0 30 1-16,-15-66-3 0,2 30 9 16,-1 2 3-16,-6-5-6 0,2 7-8 0,1-4 19 15,-1 1-1-15,-2 2-2 0,-4 1 4 16,7 0-7-16,-3 5 12 0,4-2-13 0,-5 2 4 16,0 0 0-16,9 2 1 0,-10 1-9 15,1-5 7-15,2 5 1 0,-3-3-7 16,1 3 2-16,-1-1-1 0,-3 1 6 0,3-1-7 15,-1 3 2-15,-2-3 2 0,-2 5 2 16,5-3-8-16,-3 4 7 0,2 1 6 16,2 0-12-16,-4 0 0 0,5 1 1 0,-5-1 4 15,5 5 1-15,0-6-5 0,-5 7 4 16,5-1 1-16,-2-2 0 0,-8 0-6 16,3-2 1-16,-8 0 1 0,0 3 7 0,-8-4-6 15,-4-2-3-15,-5 3 12 0,-2-6-12 16,-3 4 0-16,1-2 18 0,2 4-24 0,0-3 12 15,-1 1-5-15,5 5 4 16,0-1-5-16,-4-1-2 0,6 0 7 0,3 4 4 0,0 0-11 16,-4 0 5-16,-1 0-1 0,3-2 4 15,-3 6 3-15,0-2-8 0,-4 0 1 16,-3-1 6-16,-6 0-12 0,-3-2-3 0,-4-2 1 16,-17 3-10-16,0-3 11 0,-6-2-1 15,-1 1-2-15,-25-8 0 0,19 6 7 16,13-2-3-16,3 4-4 0,2-2 15 0,2 3-12 15,3 0 6-15,7 0 1 0,-7 0-9 16,-2-2 13-16,9 2-1 0,-7 0-7 16,-5 3 7-16,-5-3-4 0,2 1-6 0,-9 2-9 15,4-1-19-15,-9 1-1 0,-3 1-26 16,-29-11-8-16,8 7 2 0,-13-4-12 0,6 3 4 16,-4-2-1-16,0-3 9 15,-3-1 14-15,-2-3-6 0,-8 1 2 0,0 2 9 16,3 1-2-16,-2-3 11 0,6 1 2 0,4 2 7 15,6 3 1-15,23 0 4 0,11 4 4 16,4 3 1-16,-1-1 8 0,6 2 5 16,-2-2-5-16,4-1 3 0,1 4-1 0,2-3 10 15,-10 0-8-15,8-2 3 0,-1 2 0 16,-5-3 7-16,-2 3 14 0,0-5 0 16,-2 5 7-16,2 0 7 0,2-3 1 0,-6 2-2 15,4 5-5-15,5-4-4 0,-1 2-7 16,2-2 9-16,16 5-3 0,-4 2 3 15,3-3 1-15,4 4-10 0,1 1 4 0,8-2-4 16,-4 2 1-16,-7 3-5 0,13 0 3 16,-6-2-1-16,1 4-3 0,5-4 0 0,-3 2-12 15,0 0 10-15,3 2-4 0,-1-2 4 16,0 0 0-16,7 0-4 0,-6-2 5 16,1 2-5-16,3-2 0 0,-5 2 4 0,7-5 0 15,-3 5 2-15,-4-3-4 0,0 3 0 16,3 0 2-16,-6 0-6 0,-2 0 2 0,0 0 4 15,-6 0-4-15,1 0-2 16,-8 0 7-16,4 3-10 0,1-3 7 0,-7 0 1 16,0 0-6-16,4 0-3 0,-3 5 10 15,-1-5 5-15,4 0-9 0,-2 2 0 0,-1 0-4 16,3-2 1-16,-3 0 14 0,8 0-11 16,1 0 2-16,0 3-4 0,3-3-4 0,6 5 4 15,-2-5 10-15,-1 0-4 0,5 0 2 16,-5 3-6-16,1-3-2 0,2 0-2 0,-1 3 4 15,6-3-2-15,-4 1-4 0,-2-1 2 16,2 3 8-16,-3 2-4 0,6-2-4 16,-11-1 4-16,-3-2-3 0,-4 4-3 0,1-1 17 15,3 0-13-15,-6 1 2 0,6-2-3 16,-4 4 8-16,3 1-3 0,1-4-9 0,1 2 7 16,-2-1 9-16,4-1-13 15,-5 2-7-15,6 2 5 0,-1-2 6 0,0-2-4 16,4 6 4-16,1-8 8 0,10 6-4 15,-7-4-4-15,5 2 0 0,2 0 4 0,-2-3-10 16,4 3 17-16,1 0-3 0,0-2-12 16,-3 3 20-16,6-6-20 0,1 3 8 15,-2 0-2-15,-1 0-2 0,10 0 4 0,-10 0 2 16,6 0 2-16,-3 3 1 0,8-3-13 16,-5 0 6-16,3 0 12 0,0 4-18 0,-1-5 0 15,-1 3 10-15,4-4-4 0,-9 4 4 16,6-2-4-16,-6 0-6 0,-1-2-2 0,3 4 2 15,-4-2 2-15,-1 0 0 0,-2-1-2 16,1 5 2-16,1 0 2 0,-2-2-5 16,1-2 7-16,6 4 1 0,-6 3-8 0,2-8 12 15,0 4-5-15,-3 3-6 0,-3-2 8 16,4-6 0-16,-3 7 2 0,-2-3-10 16,-2 2 4-16,3-2-2 0,-5 2 0 15,2-4-4-15,1 4 12 0,1 2-2 0,3-3 2 16,-2 3-2-16,7-3-8 0,3 3 4 15,-3-3 4-15,3 0-8 0,7 0 8 0,5 1-4 16,-6-2-8-16,11 3 14 0,-6-5-8 16,0 3-4-16,3 0 6 0,28-6 4 15,-49 9-4-15,23-6 2 0,2 4-4 0,-4 1 0 16,-1-1 16-16,4 0-14 0,-3-2-4 16,-4 2 6-16,2 1-6 0,-2 0 4 0,-5 2-6 15,-3 0 8-15,-2 0-2 0,-3-1-8 16,2-1 8-16,-4 2 0 0,2-1-6 15,-2 1 8-15,3-3 2 0,1 1-8 0,-2-3 10 16,3 2-2-16,2 0-2 0,6-1-6 16,-6 0 0-16,12 0 2 0,-7 0 4 15,0 1 4-15,4 2-12 0,-4-3 4 0,2-1-2 16,-2 2 2-16,-4-2-1 0,-4 7-1 16,-2-9 6-16,3 6 0 0,-3-1-2 15,-1-1-2-15,-2 1 11 0,3-1-9 0,-2-1 0 16,3 3-4-16,-4-3 10 0,6 0 4 15,-3 3-8-15,8-6-4 0,0 6 2 16,-6-2 0-16,6 1 0 0,4 0 2 0,-1-4 0 16,-1 4-4-16,5-2-2 0,-4-3-6 15,3 4 3-15,0-4 16 0,1 2-11 0,30-5 8 16,-50 7-2-16,25-4-2 0,25-3-2 16,-40 5 2-16,20 2 8 0,20-7-22 0,-42 5 20 15,19 2 0-15,23-7-8 0,-47 8 6 16,17 2-10-16,3-4-6 0,5 2 10 15,-11 0-8-15,6-3 2 0,-8 3 16 16,1 4-10-16,-2-3 0 0,-6 0 2 0,2 3-4 16,-7 0 4-16,-13 2-6 0,3-1 8 15,-14 7-26-15,-7 2-30 0,-8-2-16 0,-31 12-40 16,-1 2-63-16,-8-2-90 0,26-8-436 16,13-9 658-16</inkml:trace>
</inkml:ink>
</file>

<file path=ppt/ink/ink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14T17:23:38.962"/>
    </inkml:context>
    <inkml:brush xml:id="br0">
      <inkml:brushProperty name="width" value="0.05292" units="cm"/>
      <inkml:brushProperty name="height" value="0.05292" units="cm"/>
      <inkml:brushProperty name="color" value="#002060"/>
    </inkml:brush>
  </inkml:definitions>
  <inkml:trace contextRef="#ctx0" brushRef="#br0">3691 729 281 0,'-33'0'8'0,"1"-3"37"0,32 3-38 0,-50-6 8 16,26 6 0-16,24 0-15 0,-45-3-15 16,45 3 15-16,-42 0 0 0,42 0 15 0,-40 0-15 15,40 0 7-15,-45 3-58 0</inkml:trace>
  <inkml:trace contextRef="#ctx0" brushRef="#br0" timeOffset="42.9713">3266 729 319 0,'-38'7'8'15,"-6"-2"-16"-15,11-2 23 0,1 4-30 0,5-2 15 16,27-5-30-16</inkml:trace>
  <inkml:trace contextRef="#ctx0" brushRef="#br0" timeOffset="4122.4267">2955 774 371 0,'-37'5'86'0,"7"-1"36"0,5-3 5 0,25-1 45 15,-38 0-17-15,38 0-5 0,-34 0 14 0,34 0-15 16,0 0-24-16,-42-5-15 0,42 5-3 16,0 0-28-16,-36-5-5 0,36 5-20 15,0 0 3-15,-36-4-19 0,36 4 6 0,0 0-13 16,-31 0-14-16,31 0-1 0,0 0-6 15,-35 0 7-15,35 0-1 0,0 0-6 16,-42 9 9-16,23-4-19 0,19-5 7 0,-33 14 6 16,14-9-1-16,-7 5-18 0,4-2 19 15,-3 2-7-15,1-1-12 0,-1-1 28 0,2 2-9 16,-5-4-7-16,2 3 16 0,-2-2-4 16,-4 1 1-16,5-1-1 0,-4 3 4 15,6-4-4-15,-6 3-6 0,5-3-6 0,-4 0 12 16,3 1-3-16,2 1 3 0,25-8-13 15,-49 12 7-15,27-1-6 0,-4-2-9 16,4-2 12-16,22-7-3 0,-42 13-6 16,20-3 26-16,22-10-20 0,-35 16-6 15,20-7-6-15,15-9 0 0,-37 18 3 0,16-6 12 16,-3 5-6-16,-1-5 0 0,5 3 5 0,0 4 1 16,-8 1-9-16,7-1 5 0,-4 2-5 15,5 4 3-15,2-3 3 0,1-4 11 16,-1 5-6-16,1-2-13 0,0 0-4 0,4-3 9 15,-4 0 2-15,2 6-7 0,0-4 4 16,2 5 4-16,-1-4-12 0,3 5 4 16,-1-5 13-16,0 7-11 0,4-5 5 0,-4 6 1 15,7-1-3-15,-3-1 8 0,1 3-5 16,0 2 5-16,4-2-3 0,0 6-8 16,-4-3 6-16,7-3 2 0,0 4-5 0,-3 3 2 15,3-7 1-15,0 5 2 0,3-1-3 16,-3-5-5-16,7-1 22 0,-4 4-30 0,5-5 2 15,-3 1 14-15,7-3 6 0,0 3 5 16,1-4-11-16,11 5 5 0,-3-5-2 16,1 4-3-16,8-4 0 0,0 1-6 15,2 0 1-15,0-5 0 0,-2 4 2 0,2-3 5 16,-2-3-7-16,0 3 10 0,0-6 3 16,-3 4-1-16,5-3 1 0,-9-1 4 15,6-3-5-15,-1 0 3 0,-6 3 2 0,6-3-5 16,1 0 17-16,-4-1-5 0,3 1-3 15,1 1 8-15,-3-4-8 0,8 6-6 16,1-3 6-16,-8-2-5 0,13 6-3 0,-5-4 12 16,3 0-8-16,4 0-4 0,-5 1 0 15,0-1-3-15,3-3-10 0,-5 3 8 0,4-3 7 16,-9 1-9-16,-2 0 4 0,1-3 0 16,-8 1-6-16,6-2-3 0,-5 3 3 15,3-3-5-15,-25-6-2 0,43 9 8 0,-21-3 8 16,2 0-14-16,4 5 9 0,-3-7-9 15,4 5 4-15,1 2 11 0,5-7-2 16,7 8-6-16,1-4 3 0,1 2-5 16,7-1-5-16,11-1 13 0,-6-1-7 0,2 2 0 15,6-3 3-15,-12 0-3 0,-1 5-4 16,6-10 9-16,-3 6-11 0,-4-4-4 16,-2 4 14-16,4-7-8 0,0 3 0 0,0 0 12 15,-2-3-3-15,2 0-11 0,2 0 10 16,-1 0-8-16,1 3 6 0,-2-3-2 0,1 3-8 15,4 0 0-15,-7 0 4 0,5 3-2 16,1-3 6-16,-6 3 8 0,10-2-22 16,-3 1 6-16,-4-2 8 0,6 1-14 0,6 3 6 15,-5-6 10-15,-6-1-16 0,6 3 22 16,-1-3-9-16,3 0-5 0,11 0 14 16,-3 0-6-16,-1-3 2 0,5 2-1 0,-4 1-9 15,-2-4-2-15,-9 4 4 0,5 0-2 16,-11 0 4-16,7 0-2 0,-8 0 13 0,5 0-11 15,-3 0 3-15,1 0 8 0,3 0-6 16,-1 4 6-16,2-4-9 0,18 1-10 16,-7 2 17-16,7 1-2 0,5 0-13 0,7-3 11 15,-11 6-4-15,16 1-1 0,-7 0 5 16,-9-3 0-16,1 2-6 0,0 3-15 16,-12-1 11-16,3-1-2 0,-5 2 2 15,-3-4 19-15,-7 0-21 0,2 0-1 0,-7 0 2 16,0 0-4-16,7 4 2 0,-3-5 2 15,9 3 17-15,3 1-28 0,-3 0 14 0,2 0-1 16,6 0 5-16,-3 3-5 0,3-2 2 16,-3 1 0-16,2-2 10 0,4 2-9 0,-7-2-1 15,-2 1-8-15,4-5-1 0,-4 2 14 16,-3-2-7-16,1 5-8 0,-1-1 28 16,4 3-3-16,-8 0 6 0,7-1-13 15,1-2 11-15,-1 6-9 0,-3-3-14 0,0 0 22 16,1 0-10-16,-6-2-3 0,3 3-3 15,0-6-6-15,-6 5 11 0,-2-4 7 0,-2 1 4 16,4 1-12-16,6-2-3 0,2-1-6 16,0-2 1-16,6 8 15 0,6-7-22 15,-7-2 10-15,1 1 1 0,1 2-1 0,4-3-2 16,-6 0-6-16,2 0 10 0,0 1-6 16,-1 0 4-16,1-2-6 0,-16 0 5 0,7 0 1 15,-3 0-6-15,2-3 9 0,-1 0-3 16,-4 3 3-16,6-3-2 0,-6 0 7 15,1 3-5-15,0-3-8 0,2 0 10 0,0 3-4 16,3-3-12-16,2 0 4 0,0 0 17 16,6 0-15-16,6 0 9 0,-7 3-1 15,0-3-11-15,1 0 5 0,1 3-2 16,-10 0 4-16,-4 0 1 0,3-3 3 0,-2 6-5 16,-1-3-3-16,-2 0 0 0,-1 1 14 15,2-1-15-15,-4 2 2 0,3-2-1 0,-1 5-1 16,5-4 2-16,-5 4-1 0,3-4-9 15,10 4 9-15,1-3-2 0,4 5 5 0,-1-3 7 16,-3-2-12-16,6 2 5 0,0 1 1 16,-3-1-1-16,-1 2 0 0,3-1-3 15,-6-4 0-15,4 4 3 0,-6-7-3 0,2 6 6 16,6-7 4-16,-3 3-6 0,2 1-2 16,1-3-4-16,1-1 1 0,0 5 11 15,-1-5-13-15,3 0 3 0,-4 0 3 0,7 3-3 16,-6 0 4-16,2-3-4 0,-3 3-5 15,4 0 5-15,-4 0 11 0,-1 3-7 0,8-3 2 16,-7 0-16-16,-1 0 13 0,3 1-2 16,-4-4-7-16,1 0 3 0,-7 0 2 15,0 0 4-15,1 0 0 0,4 0-2 0,2 0-2 16,4 0 16-16,-3 0-16 0,-1 0 1 16,5-4-5-16,-4 8 2 0,4-4 11 15,-6 2-12-15,-1-2 3 0,5 3-4 0,-14-3 7 16,4 0 6-16,-1 0-2 0,-1-3-3 15,-2 3-5-15,8-6-2 0,-13 6 11 0,7-3-5 16,-3 0-7-16,-2 3 8 0,2-3-1 16,2 3-5-16,9-3 6 0,1 3-3 15,5 0 3-15,-1 0-8 0,3 0 4 0,2 3 7 16,-6 0-6-16,7 0-5 0,-2 4 7 16,-5-5 1-16,1 1-8 0,-1 0 7 0,2 0-5 15,-2-3 1-15,-7 4 14 0,-3-2-13 16,-2-2-4-16,-3 3 2 0,0-3-1 15,5 0 5-15,6 0-2 0,-1 0-2 16,5 3 0-16,2-3 13 0,-1 0-8 0,6 8-2 16,11-5 7-16,4 1-2 0,3 1 1 15,7-1-11-15,36 7 5 0,-23-9-1 16,27 5-2-16,-22 0 1 0,-13-4-5 0,-5-3 10 16,1 0-3-16,-5 0 1 0,7 0 4 15,-4-3 1-15,-8 3-4 0,-13-4-1 0,1 4-4 16,1 0 0-16,-5-3 4 0,6 3 3 15,-3 3-3-15,13-3 2 0,2 0 2 0,2 4-8 16,3-4 7 0,2 3-4-16,3-1 2 0,-3 1 1 0,-4 0-5 0,2 1 2 15,3-8 0-15,-4 8-4 0,-8-4 1 16,-9-4 4-16,10 1 2 0,-12 0 8 0,-9 1-11 16,4-5 0-16,-6 1 9 0,2-3-15 15,-6 1 3-15,2 4 4 0,-4-4-5 0,0 7 7 16,-11-6 0-16,4 7-8 0,4 0 4 15,-2 0-2-15,-3 0 0 0,5 0 4 16,7 4-8-16,-11-4 10 0,2 0-12 0,-1 3 15 16,1-3-11-16,-3 1-3 0,-2-1 13 15,2 3-2-15,3-3-4 0,-3 0 2 16,5 0-1-16,7 5-3 0,1-5 0 0,-1 4 0 16,-3-4 0-16,3 0 6 0,1 8-9 15,-8-5 4-15,3 3 7 0,6 0-22 0,-6 1 11 16,-3-2-3-16,6-2-1 0,-6 1 3 15,-5-1-6-15,-3-1 9 0,4 1-7 0,3 1 11 16,-10-1-11-16,3-6 4 0,1 6 11 16,-3-6-11-16,1-1 4 0,-1 4 8 15,-1-3-10-15,2 1 10 0,-1-1-4 16,-4-1-5-16,4-2 5 0,-3 4-1 0,3-1-4 16,-6-1 11-16,3 1-16 0,3 0 14 15,-5-3-8-15,1 3-4 0,-3-5 7 16,1 4 0-16,-6-4 3 0,-7 4-7 0,2-4 5 15,0 2-4-15,1 0 6 0,-3 0-4 16,4-3 1-16,5 0-3 0,-2 0 1 0,5 3 0 16,0-5 2-16,-5 3-9 0,7 0 3 15,2-3 20-15,-3 2-21 0,3 0 6 16,3 2 2-16,0 2-4 0,5-1 0 0,-7-3-3 16,12-1 12-16,-6 1-9 0,-4 3 0 15,10-3 3-15,-2-2 0 0,4 2 3 0,-14 5-6 16,2-3-4-16,0 0 9 0,3 2-4 15,-3 1-4-15,-2 1 12 0,0 0-15 16,2 0 12-16,2 0-6 0,-2 3 12 16,-2-6-9-16,0 3 4 0,2 0-4 0,5-3-2 15,-7 3-3-15,2-4-6 0,1 0 1 16,-6-1 10-16,13-2 0 0,-6-5-1 16,-2 0-4-16,-5 3 6 0,-2-3 6 0,7-4-6 15,-11 4-5-15,11-5 8 0,-2 5-5 0,2-3-6 16,-2 0 6-16,-1-5-6 0,-1 7 11 15,-1-4-11-15,-3 1 9 0,-6 1-6 16,6 1 3-16,-4-3-7 0,-2 1 14 0,-1-2-7 16,0 3 1-16,-2-5 3 0,0 5-3 15,-5-4 3-15,0 2-3 0,1 1-6 0,-3-1 14 16,-5 0-13-16,3 1 3 0,2 1 10 16,-11-2-17-16,-1 3 4 0,-1-2 6 15,-3-2-9-15,-2-1-3 0,-10 22-1 16,12-44 4-16,-7 23-5 0,-2-3 10 0,-3 24-1 15,9-47 1-15,-4 22 3 0,-2 5-17 16,5-7 2-16,-1 4 9 0,5 1-3 16,-7-2 4-16,7-1 0 0,-4 2 3 15,5-3-3-15,-3 1 2 0,4-2-9 0,-9 3 5 16,1-5 2-16,3 2 0 0,-8-2 1 16,-1 29-2-16,4-52-1 0,-4 25 3 0,0 27 4 15,-5-50-3-15,-4 23 11 0,3 2-16 16,-4 3 8-16,-5-3-2 0,3 1-5 0,-10-3 4 15,-5-1 10-15,-1 0-13 0,-11-6 6 16,-17-6-1-16,-10 1-3 0,-34-15-3 0,0 3 0 16,-7-2-2-16,5 1 15 0,3 2-10 15,3-6 4-15,26 13-3 0,8 8 3 0,0-4 0 16,14 9 5-16,-1 3-10 0,-1-5 3 16,2 5-2-16,-1 2 1 0,-1 2 10 15,3-4-9-15,-10 7 2 0,2-2-2 16,-3 0 6-16,-9 0-11 0,-9 1-4 15,-14 0 8-15,-27-11-2 0,-14 4-8 0,-11 1 10 16,-2-5-3-16,-3 5-3 0,3 0 4 16,11-4 0-16,5 2-4 0,26 9 3 0,17 1-4 15,3-2 10-15,3 2-2 16,-1 4-11-16,2-4 17 0,11 6-6 0,-2-2-4 0,-1 3 1 16,5-3 10-16,-4 3-8 0,0 1 6 15,4-6-8-15,-13 2-2 0,-1 0 7 16,-6-4-6-16,-7-1 4 0,-34-4-1 0,-9-4-5 15,-4 1 8-15,-3 0-3 0,1-1-3 16,7 0 12-16,7-3-17 0,8 3 9 0,21 4 2 16,17 6-4-16,1-1-1 0,0-1-1 15,-2 5 8-15,3-3-8 0,-1 3 6 0,-5 0 2 16,3-1 0-16,-2 1-9 0,-3-1 7 16,-2 0 0-16,-8 1-2 0,2 0-4 15,-32 0 2-15,-4-2 1 0,-4 1 3 16,11-3 2-16,10 6-1 0,17 1 7 0,7 3-12 15,-4-3 6-15,11 3 0 0,9-2-2 16,-1 2 0-16,5 3-9 0,-1 0 14 16,4 0-3-16,-1 0-4 0,-3 3 6 0,0-1-8 15,2 1 2-15,-6-2 6 0,4 5-13 16,-9-7 7-16,2 7-2 0,-13-5-2 16,-7 5 3-16,-3-3 8 0,1 3-8 0,-2-4-5 15,-7 1-3-15,7 3 3 0,7-4 2 16,-2 1 1-16,1 3-3 0,-1-2 14 0,0-1-14 15,7-2 12-15,-4 2-4 0,0 3 4 16,11 0-6-16,3-4-6 0,-19 4 5 0,17-4 3 16,-12 0-6-16,-1 1 2 0,-2 3 0 15,-2-2 0-15,-5 2 8 0,-4 0-6 16,-46-3-2-16,0-4 14 0,3 7 1 0,1-5-16 16,4 1 7-16,28-2 17 0,15 3-21 15,0 1 0-15,7-2 6 0,-4 1-4 16,8 0 3-16,-7 0 3 0,4 0 2 0,0 0-12 15,-1 0 11-15,3-2-14 0,-8 4 11 16,1-2 3-16,-6 0-7 0,-41-2 0 16,-3 2 0-16,-1 6 0 0,-4-3 6 0,7 5 1 15,-2-5-7-15,4 3 2 0,-1 0 2 16,0-3-4-16,21-3 2 0,14 3-4 16,-35-3 2-16,25-2-4 0,12 2 4 0,3 1 0 15,-4-1-5-15,-28-1 5 0,19 0 2 0,15-1-2 16,2-1 0-16,-5 5-4 0,7 1 9 15,-7-5-3-15,7 5-5 0,-4 0 4 16,6 0 7-16,-5 0-16 0,4 5-1 0,5-5 9 16,-6 1-4-16,3 2 4 0,-1 0-9 15,5 2 7-15,-1-4 2 0,1 2 0 16,11-3 4-16,4 0 3 0,5 4-1 0,-3-4-6 16,7 0-2-16,-3 0-2 0,6 0 12 15,3 0-12-15,9 0 2 0,-7 0-2 16,2 0 6-16,-5 5-2 0,3-5-9 0,5 3 3 15,2-3 8-15,-2 5-4 0,-3-2 0 16,3 0 4-16,-4-2 0 0,3 4-4 16,-1-2-2-16,-11 3 14 0,1-3-5 0,1 3-8 15,1 0-5-15,-7-3 12 0,2 3 0 16,6 0-8-16,-8-3 0 0,9 0 12 16,-4 1-14-16,16-1-2 0,-8-1 5 0,3-2 1 15,4 3 0-15,-3-3 8 0,1 0-6 0,2 4-2 16,-1-4 2-16,-2 4-10 0,-3 0 12 15,-6-4-6-15,1 8 4 0,0-5-5 16,0 2 8-16,0 2-10 0,3 0 1 0,-2-2 0 16,4 2 12-16,0-2-4 0,1-2-6 15,4 1 6-15,-4 2-6 0,4-3 2 16,-5 0 4-16,6 0-8 0,-9 0 3 0,-2 0-1 16,6 0 0-16,-3 0 4 0,2 1-8 15,1-4 10-15,2 2 0 0,-3 1-6 16,3 1 6-16,-11-1-2 0,-4 1-2 15,5 0 2-15,-7 1 0 0,-1 4-4 0,1-3 4 16,4 3 2-16,-7 0 0 0,10-3 6 16,-1 3-18-16,-6 1 12 0,14-2 6 0,0 4-12 15,-2-1 4-15,13-2-12 0,1-1 22 16,-1 2-8-16,4 6-6 0,-5-1-6 0,-2 3-9 16,7 5-34-16,1 4-48 0,1 0-64 15,-4 8-86-15,4-1-480 0,2 2 521 16</inkml:trace>
  <inkml:trace contextRef="#ctx0" brushRef="#br0" timeOffset="6573.1031">26100 4229 1132 0,'0'0'46'15,"0"0"-17"-15,0-35-39 0,0 35-30 0,0 0 0 16,0 0 29-16,0 0 93 0,-3-30 15 15,3 30 43-15,0 0 47 0,0 0 4 0,-2-32 15 16,2 32-14-16,0 0 7 0,2-33-13 16,-2 33-20-16,0 0-9 0,0 0-18 15,0-37-25-15,0 37-14 0,0 0-22 0,0 0-3 16,0 0-22-16,3-20-8 0,-3 20-6 16,0 0 3-16,0 0-8 0,0 0-5 0,0 0 5 15,0 0-17-15,30 63-3 0,-18-41 10 16,-9 3-8-16,2-1 6 0,-1 3-3 15,4 0-5-15,-1 5 0 0,1-1 1 16,-3-1-9-16,3 5 7 0,1-5-3 0,-6 2-4 16,7-2 9-16,-3-2-8 0,1 1 14 15,-1-6-17-15,1-1 2 0,-8-22-1 0,5 37 8 16,4-18 10-16,-9-19 4 0,5 28 23 16,-5-28-20-16,3 23 11 0,-3-23-6 15,8 22 3-15,-8-22 22 0,0 0 3 16,0 0-7-16,0 0 0 0,0 0-1 0,0 0-5 15,0 0-1-15,0 0-1 0,0 0-9 0,-28-84 4 16,18 48-15-16,0-5 1 0,-2-4-6 16,2 3 0-16,2-12-5 0,-4-2 3 15,7 5-11-15,-7-8 1 0,6 2 0 16,-3 0-6-16,6 8-3 0,1-4-1 0,2 4-2 16,-3-3 5-16,3 6-7 0,3-1 0 15,-3 0-4-15,2 14-4 0,1-7 0 0,1 3-12 16,4 3-8-16,-1 4-2 0,-2-2-2 15,0 5 12-15,1-1-13 0,3-1 7 16,-4 2 2-16,3 6 20 0,0-3-11 0,1 2-6 16,-9 22 18-16,15-43-11 0,-10 24 8 15,7 1 1-15,-12 18-4 0,8-32 7 16,-8 32-9-16,13-27 5 0,-13 27-4 0,12-21 2 16,-12 21 3-16,5-23-3 0,-5 23-4 15,0 0 8-15,15-16-1 0,-15 16-6 0,0 0 9 16,0 0-1-16,0 0-4 0,29-8 12 15,-29 8-7-15,0 0 6 0,0 0 7 16,33 32-4-16,-33-32-3 0,20 27 22 16,-8-8-7-16,-4-2-1 0,6 9-5 0,-3-2 6 15,-1 4-1-15,4 3 1 0,-1 3-1 16,0 2 4-16,2 3-7 0,-1 3 8 0,-4-2-2 16,3 3 1-16,-1 0 2 0,-4-3-3 15,6 0-3-15,-3 1 5 0,1-5-7 0,-3-1 7 16,-1 1 9-16,4-2-3 0,-4-1 6 15,0 2 6-15,2-5-10 0,4 6-4 16,-9-9 4-16,6 3 0 0,-2-2-4 0,-1-3-2 16,-3 2-2-16,7-3-2 0,-7-2-1 15,3-1-1-15,-1 1-9 0,-7-22 9 16,12 34 3-16,-12-34-5 0,8 30 0 0,0-13 1 16,-8-17-3-16,9 27 4 0,-9-27 3 15,13 29 5-15,-4-14-2 0,-9-15 2 16,18 26 0-16,-10-9-2 0,-8-17-2 0,22 27-4 15,-10-10-1-15,-2-4-2 0,-10-13-8 16,22 25-2-16,-22-25-20 0,13 25-32 16,-13-25-39-16,3 24-43 0,-3-24-69 15,0 0-183-15,-52 28-516 0,22-24-423 0</inkml:trace>
  <inkml:trace contextRef="#ctx0" brushRef="#br0" timeOffset="7002.1017">25720 4102 4098 0,'0'0'-189'0,"0"0"16"16,0 0 17-16,0 0 26 0,0 0 27 16,0 0 27-16,0 0 29 0,97 3 18 0,-72-9 15 15,2-1 4-15,7 2 13 0,-8-2 13 16,5 1 6-16,4 1 11 0,5-2-7 15,-7 2 18-15,11-2-7 0,-6-1-8 0,6 4-6 16,-4-4-3-16,2 7 6 0,3-6-8 16,-3 3-3-16,-2 1 2 0,-5 0-1 15,3 1-4-15,1-2-5 0,1 1 6 0,0 3-1 16,-3-3-7-16,-4 3-3 0,4-3-6 16,3 6-16-16,-3-3-29 0,3 3-46 15,-1-3-66-15,-4 3-116 0,-3 1-406 0,-7-4 116 16</inkml:trace>
  <inkml:trace contextRef="#ctx0" brushRef="#br0" timeOffset="7938.3893">27319 4042 2664 0,'0'0'-96'16,"0"0"5"-16,0 0 8 0,0-32 9 15,0 32 2-15,0 0 12 0,0 0 15 0,0 0 18 16,0-34 13-16,0 34 0 0,0 0 14 15,0 0 21-15,0 0 24 0,-16-37 2 16,16 37 0-16,0 0-11 0,-24-10 0 0,24 10-4 16,0 0 3-16,-41 3-3 0,41-3 2 15,-49 19 3-15,27-6 8 0,-8 2-9 0,3 1 2 16,-4 1 8-16,7 0 0 0,2-4-1 16,-1 4-3-16,3-2-2 0,2 0 1 15,-4-2 1-15,8 2 11 0,14-15 8 0,-25 26-3 16,15-15 8-16,10-11 7 0,-8 25-12 15,8-25-6-15,0 0 2 0,0 0-13 16,18 50-9-16,-6-41 7 0,-12-9-2 0,32 18-8 16,-15-9-3-16,-17-9-6 0,35 7 2 15,-35-7 20-15,43 0-33 0,-43 0 8 16,44-12 0-16,-19-2 0 0,-3 1-7 0,4-2-1 16,-7-3-6-16,9 0 6 0,-9-3-5 15,-3-1 5-15,-2 3-8 0,2 1 17 16,-7 0-6-16,6-1-3 0,-15 19 1 15,13-27-9-15,-13 27 7 0,17-28-3 0,-17 28-8 16,12-22 5-16,-12 22-8 0,3-24 6 16,-3 24-1-16,0 0-5 0,2-29 4 0,-2 29 9 15,0 0-12-15,0 0 0 0,8-27-2 16,-8 27 1-16,0 0 6 0,0 0-6 0,0 0-1 16,5-24 0-16,-5 24-2 0,0 0 1 15,0 0 1-15,0 0 4 0,0 0 4 0,0 0 5 16,0 0-7-16,0 0-2 0,35 57 17 15,-35-57 5-15,17 32 8 0,-9-10 8 16,4-5 2-16,0 9 8 0,3-5-1 16,0 4-14-16,1 2 11 0,6 1-3 0,-5 0-5 15,0 3 3-15,4 0 0 0,-2 0-4 16,-2-4-9-16,-4-3-1 0,-1 0-2 16,1-1-4-16,-1-2-1 0,-1-3 7 0,-11-18-7 15,17 32 0-15,-12-17 16 0,-5-15-19 16,15 24 2-16,-15-24-5 0,9 25-6 0,-9-25 6 15,5 25 1-15,-5-25 2 0,0 27-5 16,0-27-5-16,0 0 3 0,-14 40 1 16,14-40 1-16,-11 27-5 0,11-27 1 0,-17 26 11 15,17-26 8-15,-17 25 29 0,17-25-16 16,-23 21 2-16,6-10 6 0,-5-4 3 0,-1 2 0 16,-6 2 0-16,8-2-8 0,-11-5 4 15,3 7-10-15,-2-5-3 0,-3 0 3 16,2 0-11-16,2 0-3 0,5 1-1 0,-7-5-2 15,4 4-6-15,28-6-11 0,-50 11-31 16,33-7-33-16,17-4-42 0,-35 12-47 16,23-7-59-16,12-5-177 0,0 0-508 0,0 0-392 15</inkml:trace>
  <inkml:trace contextRef="#ctx0" brushRef="#br0" timeOffset="8511.0841">27970 3914 4096 0,'0'0'-159'16,"0"0"15"-16,0 0 8 0,0 0 5 16,0 0 11-16,0 0 1 0,0 0 10 0,0 0 9 15,0 0 17-15,0 0 13 0,0 0 9 16,0 0 20-16,0 0 33 0,0 0 16 15,0 0 27-15,39 59 10 0,-33-41 26 0,8 6-12 16,2 3 11-16,1 8-14 0,0-1-3 16,1-1 1-16,-4 5-5 0,1-2 4 15,2 2-4-15,-2-4-3 0,-2-1 7 0,-5 2-9 16,4-7-6-16,-7-1-10 0,3-2 7 16,-3-3-9-16,2 1-1 0,-7-23 5 0,0 37-34 15,0-37-71-15,-8 35-107 0,8-35-335 16,-29 15-169-16,29-15 119 0</inkml:trace>
  <inkml:trace contextRef="#ctx0" brushRef="#br0" timeOffset="8821.0532">27652 3259 2956 0,'-13'-38'62'0,"13"38"3"16,2-37 42-16,-2 37 11 15,0-40-18-15,0 40-5 0,3-37-8 0,-3 37-22 16,3-35 0-16,-3 35-3 0,0-30-21 0,0 30-8 15,5-24-5-15,-5 24-3 0,0 0-4 16,4-29-17-16,-4 29-1 0,0 0-3 0,0 0-41 16,6-8-44-16,-6 8-80 0,0 0-226 15,0 0-341-15,0 0 513 0</inkml:trace>
  <inkml:trace contextRef="#ctx0" brushRef="#br0" timeOffset="9406.5882">28273 2728 2903 0,'0'0'-138'0,"0"0"17"0,0 0 24 16,0 0 15-16,-3-36 4 0,3 36 5 0,0 0 7 16,0 0-8-16,0 0 12 0,0 0-1 15,0 0 12-15,-5-28 26 0,5 28 43 16,0 0 33-16,0 0 23 0,0 0 21 16,0 0 1-16,0 0 16 0,0 0-8 0,0 0-3 15,53 74-7-15,-44-50 6 0,4 7-22 16,4 3 0-16,-2 6 1 0,0 9-12 0,-2 6-6 15,4 1-2-15,-4 9 28 0,1-4-4 16,2 14 12-16,3-1-10 0,-3 0 0 16,6-4 10-16,-8 4-4 0,2-17 4 0,-2 5-9 15,2-5 4-15,-1 0-12 0,2-3-14 16,-5-2-4-16,1-3-1 0,1-6-5 16,1 1-10-16,-4-1 4 0,-2-4-16 0,3 4 0 15,-4-2-10-15,2-2-32 0,2-1-22 16,-2-1-31-16,-2-7-39 0,-6 0-45 15,-2-1-42-15,0-29-78 0,-5 41-546 0,-7-29 115 16</inkml:trace>
  <inkml:trace contextRef="#ctx0" brushRef="#br0" timeOffset="10025.7092">28925 3624 3487 0,'0'0'-97'0,"27"-12"50"15,-27 12 17-15,0 0 27 0,17-18 22 0,-17 18-5 16,0 0 11-16,18-19-14 0,-18 19 14 15,25-11-10-15,-25 11-6 0,35-14 4 16,-14 5-8-16,-21 9 4 0,33-13 4 16,-10 8-4-16,-23 5-1 0,46-15-1 0,-26 5-7 15,5 2 2-15,-5-4 11 0,5-3-9 16,-3 3 1-16,4 0-8 0,-4 0 1 16,-2-3 2-16,7 0 2 0,-10-5-2 15,1 3-8-15,-1-5 3 0,-2 4 5 0,0-4-8 16,-10-1 10-16,-5 23-4 0,17-39-5 15,-9 21-1-15,-8 18 3 0,2-30 3 16,-2 30-7-16,0-32 7 0,0 32-11 0,0 0 2 16,-10-37 4-16,10 37-2 0,-17-15 3 15,17 15-1-15,0 0 5 0,-32-17-3 0,32 17 16 16,-30 0 3-16,30 0-8 0,0 0 3 16,-57 8 15-16,37-3-8 0,-8 5-1 0,3-1 4 15,0 4 5-15,-2 2-7 0,2 3 6 16,-4 6-2-16,4 2 15 0,2 2-9 15,4 4 12-15,-4 0 9 0,6 2-1 0,0 2-2 16,6 5 17-16,1 0 11 0,1-2-16 16,-1 1 13-16,7-1 7 0,3-1 3 15,0-3 16-15,5 8 1 0,3-4 1 0,2 2 4 16,4-5-9-16,3 0-11 0,3 3-8 16,8-3-8-16,4 5-9 0,0-7-3 15,3-4-6-15,0 2-9 0,7-5-28 16,1-4-44-16,1 2-69 0,13-5-65 0,-14-8-133 15,9-6-605-15,3-9-460 0</inkml:trace>
  <inkml:trace contextRef="#ctx0" brushRef="#br0" timeOffset="11115.356">30108 2207 4135 0,'3'34'-186'15,"-3"-3"21"-15,4-3 15 0,-4 0 25 0,5-4 29 16,-5-24 21-16,0 54 13 0,0-27 12 16,0 0 24-16,3 5 4 0,-3-3 10 15,2 0 12-15,1-2 15 0,0 5 14 0,6-5 4 16,-4 1 23-16,10 0 13 16,-2-1 7-16,7 0-4 0,9 1-2 0,-1-5-1 15,1-2-2-15,2-3 14 0,8-6-19 0,-2 0 3 16,5-5-6-16,-2 1 13 0,-3-4-10 15,-1-4-8-15,-2 0-11 0,-2 0-4 16,-32 0 1-16,60-7-10 0,-33 2-5 0,-4 2-19 16,-23 3-12-16,45-12-29 0,-25 8-6 15,-20 4-5-15,40-15-5 0,-23 9-11 16,-17 6-16-16,32-12-9 0,-32 12-23 0,18-18-30 16,-18 18-72-16,0 0-63 0,0 0-449 15,-16-39 535-15</inkml:trace>
  <inkml:trace contextRef="#ctx0" brushRef="#br0" timeOffset="11590.877">29882 2540 2943 0,'-37'-2'-63'0,"37"2"22"0,0 0 6 16,-30 0 8-16,30 0-1 0,0 0 17 16,0 0 27-16,0 0 7 0,0 0 23 15,0 0 3-15,0 0-4 0,0 0-1 0,104-10-5 16,-104 10-4-16,49-3-2 0,-23-1 2 0,-1 3-3 15,-25 1 2-15,47-9-13 0,-23 5 1 16,-24 4 4-16,35-14-12 0,-35 14 0 16,35-9 3-16,-35 9-1 0,25-11-11 15,-25 11-3-15,20-16 0 0,-20 16 5 0,13-12-23 16,-13 12-7-16,0 0 2 0,0 0-22 16,0 0-5-16,0 0-6 0,-50-47-3 0,27 38-14 15,1 2 0-15,-3-1-6 0,-2-1 0 16,2-4-5-16,3 4 16 0,22 9-2 15,-43-23 11-15,25 11 20 0,1-3 9 0,17 15 3 16,-30-30 6-16,20 15 31 0,10 15 4 16,-12-34 12-16,12 34 18 0,-5-37 30 15,5 37 3-15,10-47-4 0,2 22 25 16,-4-2-17-16,2 0-9 0,8-2 5 0,3-2-7 16,-5 4 6-16,6 0 2 0,0-1 1 15,-4 0-18-15,2 1-1 0,5 1-13 0,-1-1 7 16,1-1 21-16,-2 4-12 0,-1 1 2 15,-2-1-8-15,0 6-8 0,-3 0-2 0,-4-1-6 16,4 7-1-16,-17 12-13 0,30-28-13 16,-22 16-20-16,-8 12-22 0,22-18-44 15,-22 18-39-15,20-16-18 0,-11 13-54 0,-9 3-80 16,0 0-478-16,36-5 478 0</inkml:trace>
  <inkml:trace contextRef="#ctx0" brushRef="#br0" timeOffset="12268.4654">30692 2337 2979 0,'0'0'-134'15,"-15"18"10"-15,15-18 21 0,0 0 14 0,0 0 10 16,0 0 26-16,0 0 46 0,0 0 14 16,0 0 15-16,0 0-4 0,0 0-8 0,0 0 2 15,-10 22-6-15,10-22 6 0,0 0-5 16,0 0 5-16,0 0-3 0,16 42 3 15,-16-42-9-15,11 32 9 0,-11-32-3 0,11 33-3 16,-7-13 6-16,-4-20 6 0,15 39-15 16,-14-20 8-16,-1-19-5 0,15 33 0 15,-15-33 0-15,5 27-3 0,-5-27 17 0,4 26 9 16,-4-26 11-16,0 0 5 0,0 0-1 16,0 0-14-16,0 0 11 0,0 0 4 15,0 0-24-15,0 0 3 0,0 0-9 0,0 0 6 16,0 0-8-16,0 0-3 0,-44-86 5 15,44 59-2-15,0-8-6 0,0 4 1 16,4-2-3-16,-3 3-3 0,3-6 8 0,7 6-7 16,-4 2 2-16,3 1-5 0,5-1-8 15,2 2 21-15,-4 5-16 0,6 3-4 16,-1 0 7-16,-3 3-10 0,3 0 10 0,-18 15-8 16,32-27-2-16,-17 22 5 0,-15 5-2 15,27-10-14-15,-27 10 19 0,0 0-1 16,44 10 6-16,-44-10 2 0,31 16 0 0,-14-7-10 15,-17-9 5-15,30 25 0 0,-13-13-8 16,-2 3 11-16,-2 0-6 0,-13-15 6 16,20 35 7-16,-8-14 8 0,-4-3-8 15,1 4-5-15,-9-22 7 0,15 43-9 0,-13-21 9 16,1-1-4-16,-3-21 2 0,8 41-3 16,-8-20 3-16,0-21 2 0,0 44 1 0,0-44 4 15,-8 43 7-15,5-23-56 0,3-20-42 16,-5 47-105-16,-4-27-233 0,9-20-192 15,-15 26 117-15</inkml:trace>
  <inkml:trace contextRef="#ctx0" brushRef="#br0" timeOffset="12692.275">31344 2016 2245 0,'0'0'-71'15,"0"0"23"-15,0 0 10 0,12-21 27 16,-12 21 8-16,0 0 20 0,0 0 22 0,0 0 2 16,0 0 6-16,0 0 0 0,0 0 8 15,52 41-7-15,-52-41 3 0,15 27-5 0,-8-12 6 16,4 7-7-16,-4-2-7 0,-7-20 3 15,17 44-7-15,-7-22 6 0,-2 2-15 16,0-3 9-16,4 2 7 0,-2-5-22 0,-10-18 37 16,14 32-3-16,-14-32 19 0,10 24 38 15,-10-24 20-15,11 15-13 0,-11-15-19 16,0 0-16-16,0 0-4 0,0 0-6 16,0 0-14-16,57-43-11 0,-43 21-4 0,2-5-10 15,3-6-1-15,-3 1-2 0,1-5-8 16,-3 0-3-16,4 0 1 0,-1 4 4 0,-1-3-17 15,1 4-3-15,-3-1-12 0,4 1-19 16,-5 4-17-16,2 1-16 0,-6 4-23 0,1 2-47 16,-7 6-76-16,-3 15-77 0,0 0-440 15,-8-41 550-15</inkml:trace>
  <inkml:trace contextRef="#ctx0" brushRef="#br0" timeOffset="13599.086">32087 1798 2885 0,'0'0'-86'15,"0"0"47"-15,0 0 25 0,0-32 17 0,0 32 0 16,0 0-3-16,0 0 8 0,0 0-8 16,0 0 0-16,0 0 3 0,0 0 8 15,0 0 3-15,0 0-9 0,0 0 1 0,55 65-1 16,-40-41 3-16,-3 2 8 0,-4 2-2 15,6 4-6-15,2 1 8 0,-4-3-8 0,0-3 8 16,-4-3-10-16,4-1 1 0,-7 1 1 16,7-1-2-16,-12-23-1 0,8 34 8 15,-3-16-3-15,-5-18-2 0,3 33-34 0,-3-33-48 16,-11 31-84-16,11-31-153 0,-17 31-274 16,17-31 114-16</inkml:trace>
  <inkml:trace contextRef="#ctx0" brushRef="#br0" timeOffset="13823.0214">32299 1349 2459 0,'2'-29'46'0,"-2"29"29"0,3-56 12 15,1 32 11-15,1 0-18 0,-5 24 2 0,5-41-38 16,-5 41 3-16,7-33-2 0,-7 33-15 15,10-28 12-15,-10 28-15 0,11-27 1 16,-11 27-13-16,9-19-1 0,2 11-33 0,-11 8-32 16,0 0-20-16,17-8-62 0,-17 8-125 15,0 0-380-15,0 0 116 0</inkml:trace>
  <inkml:trace contextRef="#ctx0" brushRef="#br0" timeOffset="14770.3777">30120 3917 2440 0,'0'0'-12'0,"0"0"31"0,16-28 11 16,-16 28 7-16,0 0-4 0,0 0-6 16,0 0-1-16,0 0-5 0,0 0 8 0,0 0-15 15,0 0 6-15,52 19 0 0,-52-19 5 16,17 27-2-16,-9-11 2 0,7 6-6 15,-1 0 3-15,3 1-1 0,-1 4-5 16,8 5 14-16,-4-2 4 0,-2 2-2 0,6 2-1 16,-1-4 2-16,-5 5-8 0,3-5 0 15,2 4 13-15,-3-4-23 0,-2 2 4 16,-1-5 6-16,2 2-9 0,-6-5-6 0,0-3 9 16,-1-3-9-16,-12-18 4 0,12 35 5 15,-12-35 11-15,11 25 5 0,-11-25-12 0,4 21 7 16,-4-21-3-16,0 0-3 0,0 0 1 15,0 0-1-15,0 0 0 0,-15 41 4 16,15-41-7-16,0 0 9 0,0 0-3 0,0 0-10 16,0 0 6-16,0 0 2 0,0 0-3 15,-55-56-1-15,45 35-3 0,1-5-2 16,1-5-2-16,-1 1-6 0,4-10 4 0,-1 3-2 16,1-4-3-16,0-2-3 0,1 4 2 15,1-4 0-15,3 6 2 0,0-7-8 0,3 4 0 16,6 5 4-16,-4-7-12 0,8 6 4 15,2 0-4-15,4 0-5 0,-4 3 3 16,5-4-2-16,5 6 6 0,7-7 2 16,-7 5-2-16,6-1 0 0,-2 7 6 0,-4-1 2 15,7 0-8-15,-2 0-4 0,-2 6 6 16,1-3 0-16,-8 7 0 0,1 3 0 16,-5-2-8-16,5 2-19 0,-6 3-4 0,-16 12-13 15,27-15-14-15,-27 15-1 0,0 0-30 16,39 3-58-16,-39-3-66 0,0 0-476 0,18 20 690 15</inkml:trace>
  <inkml:trace contextRef="#ctx0" brushRef="#br0" timeOffset="15176.8077">31031 3693 2768 0,'0'0'-73'0,"0"0"25"15,-31 8-2-15,31-8 0 0,0 0 8 0,-20 12 2 16,20-12 6-16,-22 13 22 0,22-13 18 16,-17 15 3-16,17-15 10 0,-22 27 5 0,12-10-2 15,10-17 14-15,-20 39-6 0,10-18-4 16,4 5 4-16,1-1-1 0,-2 2-4 16,3 1 21-16,4-28-7 0,0 52 10 0,11-25 3 15,-6 0-12-15,1-4-1 0,4-1 10 16,-10-22-3-16,17 33 24 0,-10-16 11 15,-7-17-15-15,21 18 15 0,-21-18-1 0,20 6-25 16,-20-6-3-16,0 0-3 0,42-24-9 16,-42 24-1-16,27-36-18 0,-14 9 1 15,4-5-1-15,-3 0 5 0,2-2-16 0,-2-1 12 16,-6 8-6-16,2 2 1 0,2 2 5 16,-7 1-3-16,-5 22-7 0,12-41 3 0,-6 26-9 15,-6 15 0-15,0 0-6 0,-6-43-2 16,6 43 2-16,-17-20-4 0,17 20-8 15,-25-14-15-15,25 14-14 0,-32-10-32 16,32 10-40-16,-39 0-61 0,39 0-99 0,-35-3-444 16,19 1 574-16</inkml:trace>
  <inkml:trace contextRef="#ctx0" brushRef="#br0" timeOffset="15723.2276">31122 3627 3040 0,'0'0'-10'0,"0"0"28"0,22-18 2 16,-22 18-5-16,0 0-3 0,0 0-2 15,0 0 0-15,0 0 7 0,0 0-7 16,0 0-3-16,0 0 10 0,40 29-2 0,-40-29-6 16,13 21 1-16,-1-6 7 0,-4 7-10 15,-8-22 2-15,24 44 1 0,-16-24 6 16,4 2-2-16,-4 3-4 0,2-5-8 0,2 3 7 15,-6-6-2-15,-6-17-2 0,14 32 4 16,-8-17 0-16,-6-15-6 0,11 25 8 0,-11-25-2 16,0 0 16-16,11 27 18 0,-11-27-6 15,0 0 24-15,9 19-9 0,-9-19-8 16,0 0-3-16,0 0 2 0,0 0-12 16,0 0 3-16,0 0-8 0,0 0-11 0,-9-86 5 15,9 86-3-15,0-57-13 0,4 24 4 16,-3 3-27-16,6-8-21 0,1-2-7 0,4 5 2 15,-4 0 3-15,4 7 0 0,-7 0 6 16,7 3 0-16,-4 3 2 0,-8 22-3 0,20-35 8 16,-15 20 3-16,-5 15-1 0,20-24 2 15,-6 13 14-15,-14 11 2 0,20-12-5 16,-20 12-2-16,23-13 7 0,-23 13 6 16,0 0 3-16,0 0 5 0,39 6 9 0,-39-6 2 15,0 0-3-15,35 22 6 0,-25-9 3 16,-10-13-11-16,23 27 9 0,-9-8 7 15,1-1-5-15,-2 0 2 0,-1 6-2 0,0 2 1 16,1 4 11-16,-1 0-6 0,3 8-3 16,-10-4-3-16,6 6 7 0,-2-3-4 15,-4 1-3-15,0 1 8 0,-2-5-16 0,-6-1-20 16,1 2-93-16,-15-4-203 0,1-11-447 16,1 0 441-16</inkml:trace>
  <inkml:trace contextRef="#ctx0" brushRef="#br0" timeOffset="16009.0071">31987 3713 3294 0,'0'0'21'0,"23"-42"45"0,-3 10 32 16,10-1 11-16,10 2 19 0,2-6 0 0,15-3 6 16,3 1-17-16,6-2-6 0,-1 5-4 15,8-5-21-15,19-8-7 0,-15 12-13 16,-6 6-12-16,-6 4-2 0,-8 4-6 16,0 2-7-16,-4 2-25 0,-8 7-50 0,-1-3-44 15,-4 7-46-15,-5 1-63 0,-2 2-107 16,-4 5-543-16,-9-4-40 0</inkml:trace>
  <inkml:trace contextRef="#ctx0" brushRef="#br0" timeOffset="17023.4084">30729 5032 3671 0,'0'0'-130'16,"0"0"30"-16,33-32 36 0,-33 32-5 16,0 0 20-16,20-12 0 0,-20 12 8 0,0 0 26 15,32-4-4-15,-32 4 16 0,0 0 11 0,0 0-3 16,43 12 7-16,-43-12-3 0,27 17 11 16,-15-3 6-16,-12-14 5 0,23 33-3 15,-11-11 0-15,-2-2-3 0,2 6-4 16,-4 4 2-16,1-1 1 0,-4-1-1 0,3-5-5 15,-3 1-1-15,3-4-4 0,-8-20 11 16,5 34 39-16,-5-34 56 0,9 24 7 16,-9-24-12-16,0 0-15 0,8 18-7 0,-8-18-11 15,0 0-10-15,0 0 0 0,0 0-13 16,0 0-14-16,0 0 5 0,18-73-21 16,-6 50-20-16,7-9-21 0,-1-2-13 0,2 2 2 15,5-1-1-15,-5 1 9 0,0 7-12 16,-3-4 5-16,0 7 2 0,-4-1-5 0,2 7-1 15,-15 16 10-15,20-23-1 0,-20 23-3 16,22-12 8-16,-22 12-3 0,0 0 9 0,0 0-10 16,0 0 8-16,0 0 2 0,32 35-3 15,-32-35 8-15,3 28 0 0,-3-28 2 16,0 0-9-16,-3 35 2 0,3-35 4 16,0 0-1-16,0 0 1 0,-9 40 6 0,9-40 6 15,0 0 7-15,-15 20 8 0,15-20 2 16,0 0 5-16,0 0-4 0,0 0 5 0,0 0-2 15,0 0 0-15,0 0-7 0,0 0 1 16,0 0-3-16,0 0-3 0,32-80-12 16,-15 61 8-16,0-5-3 0,1 1-3 0,-5 5-6 15,1-4 20-15,1 3-15 0,-2 1 3 16,-13 18 0-16,20-30-10 0,-8 17 2 0,-12 13 0 16,17-21-6-16,-17 21 1 0,13-20-6 15,-13 20 4-15,0 0-1 0,12-21 5 16,-12 21-2-16,0 0 1 0,15-15-7 15,-15 15 5-15,0 0 11 0,0 0-12 0,0 0-11 16,0 0 13-16,0 0-3 0,0 0 11 16,0 0-7-16,13 48 2 0,-13-48 6 0,0 42 7 15,-1-18-8-15,1-24 7 0,-9 53-7 16,9-26 1-16,0 0-1 0,0-27 2 16,0 57 1-16,0-33-6 0,5 4-2 0,-5-28-3 15,4 46-24-15,-3-28-21 0,-1-18-23 16,12 38-39-16,-7-23-80 0,-5-15-233 0,17 17-368 15,-4-17 231-15</inkml:trace>
  <inkml:trace contextRef="#ctx0" brushRef="#br0" timeOffset="17940.883">31739 4940 3271 0,'0'0'-161'0,"0"0"7"16,0 0 37-16,0 0 30 0,0 0 33 0,0 0 31 16,0 0 35-16,0 0 19 0,0 0 22 0,0 0-15 15,90-19 14-15,-90 19-7 0,34-2 0 16,-34 2 4-16,33-8-19 0,-33 8 8 16,34-9-6-16,-34 9-7 0,32-8 2 0,-12-2-22 15,-20 10-5-15,40-18-15 0,-22 9 3 16,-1-4-5-16,1-2 4 0,2 3 1 15,-20 12 2-15,25-25 2 0,-16 12 11 0,-9 13-8 16,23-21-3-16,-23 21-2 0,14-15 3 16,-14 15 7-16,0 0-8 0,0 0-2 15,0 0 0-15,0 0 7 0,0 0-2 0,0 0-2 16,-66-8 2-16,66 8 5 0,0 0 0 16,-53 29-8-16,36-14-2 0,0 2 7 15,-1-3 3-15,5 5 3 0,-1-1 4 0,14-18 16 16,-12 40 5-16,12-18 10 0,0-22 11 15,12 40 0-15,7-17-18 0,4-3 0 16,-3 1 0-16,7-2-3 0,3-4 4 0,-8 0 0 16,6-2-7-16,-4-2 9 0,2-7-5 15,-26-4 10-15,47 4-2 0,-47-4-5 0,39-7-2 16,-16-3-5-16,-3-1 2 0,-3-5-6 16,1 1 1-16,1-7-4 0,1 5-3 15,-7-6 1-15,4 2-4 0,-2 3-4 0,-2 3 0 16,2-5 4-16,-15 20-10 0,15-25 0 15,-15 25-2-15,17-20-2 0,-17 20 6 16,0 0-6-16,22-19-6 0,-22 19 6 0,0 0-4 16,22-6 6-16,-22 6 0 0,0 0-12 15,0 0 8-15,0 0 4 0,0 0 0 16,43 10 4-16,-43-10 0 0,0 0-4 0,30 12 4 16,-30-12 4-16,20 8-10 0,-20-8 0 15,0 0-2-15,25 19 4 0,-25-19 0 0,20 20 0 16,-8-9-4-16,-12-11 2 0,22 28 0 15,-7-10 8-15,-2-6-12 0,-13-12 10 16,20 25-2-16,-20-25 4 0,21 20 4 16,-21-20 37-16,20 17-6 0,-20-17 16 0,20 13-30 15,-20-13 2-15,21 5-1 0,-21-5-8 16,32 0 0-16,-32 0 4 0,42-8-6 16,-42 8-11-16,49-19 4 0,-24 7-4 0,6-8 5 15,0-1-6-15,-1-3 4 0,-4-3-8 16,3-15 1-16,-1 0 1 0,-3-5-1 0,-5-3-6 15,-5 1 3-15,-1 7 0 0,-6-1-5 16,1 6 8-16,-4 3-1 0,-2 6-11 16,-3 1 7-16,0 27 2 0,-8-34-10 15,8 34 3-15,-22-24-2 0,22 24 0 0,-24-12 4 16,24 12 8-16,0 0-14 0,-33 0 4 16,33 0 2-16,0 0 1 0,-28 28-3 0,28-28 14 15,-12 27-5-15,12-27 12 16,0 38-10-16,0-38-8 0,15 51 4 0,-7-26 4 15,6 2-2-15,-3 8 5 0,6-8-5 16,6 6-25-16,-6-1-32 0,5-5-36 0,-2 3-38 16,3-3-61-16,-4 0-91 0,1-3-460 0,-5-9 462 15</inkml:trace>
  <inkml:trace contextRef="#ctx0" brushRef="#br0" timeOffset="18104.2373">32811 4722 3035 0,'0'0'-108'0,"0"0"26"0,0 0 14 16,0 0 20-16,0 0 17 0,122-23-9 15,-66 20 11-15,17-3 6 0,1 0 0 16,14-7 14-16,-6 1-18 0,0-6-49 16,-3-2-120-16,-10-10-368 0,-7-6 114 0</inkml:trace>
  <inkml:trace contextRef="#ctx0" brushRef="#br0" timeOffset="19056.6322">32776 1838 1988 0,'0'0'-124'0,"0"0"19"0,0 0 0 16,49-10 0-16,-49 10 12 0,35-6 35 15,-8-3 53-15,1-1 41 0,9 2 49 0,0-4-4 16,3-5-1-16,-2 4-12 0,14-11-4 15,5 1-7-15,-7-2-4 0,7-4-4 0,0 5-9 16,-4-4-22-16,9-2-143 16,-1-7-409-16,-11 6 159 0,0 1 85 0</inkml:trace>
  <inkml:trace contextRef="#ctx0" brushRef="#br0" timeOffset="30308.8648">1560 7328 61 0,'-13'31'18'0,"13"-31"-27"0,0 0 35 15,-5 27-26-15,5-27 8 0,0 0-8 0,-9 29 9 16,9-29 24-16,0 0-25 0,0 34-41 16,0-34-9-16,0 0 7 0</inkml:trace>
  <inkml:trace contextRef="#ctx0" brushRef="#br0" timeOffset="30562.9288">1592 7568 104 0,'0'0'0'15,"20"13"50"-15,-20-13-25 0,0 0-17 0,28 2 47 16,-28-2-24-16,0 0-15 0,46-12 14 0,-46 12-15 15,45-15-15-15,-24 6 52 16,3-3-31-16,1 0 1 0,-2 0-22 0,-1 1 14 16,2-1 0-16,1-3 0 0,-5-1 27 15,3 3 6-15,7-5-47 0,-1-5 0 0,-1 6 13 16,1-5-6-16,2-3-14 0,-1 5-6 16,2-2 19-16,2-1-25 0,1-1 19 15,3-3-14-15,2-1 21 0,-6 4-27 0,3 0 13 16,-1 1 14-16,-2-1-7 0,3-2 6 15,8-1-12-15,0 2-8 0,7-2 7 16,10-4 28-16,5 0-15 0,5-4 1 0,38-7-41 16,0 1-78-16,-4 2-16 0,3 0 41 15</inkml:trace>
  <inkml:trace contextRef="#ctx0" brushRef="#br0" timeOffset="38852.4135">1657 9789 436 0,'0'0'83'0,"0"0"-4"16,0 0-15-16,-27-13-7 0,27 13-3 15,0 0-1-15,0 0-24 0,0 0 0 16,0 0 5-16,0 0-23 0,0 0-11 0,0 0 28 15,0 0-23-15,0 0 23 0,0 0 10 16,0 0-12-16,0 0 16 0,0 0 9 0,0 0 4 16,0 0 9-16,0 0 12 0,0 0 2 15,0 0-2-15,0 0-23 0,0 0 2 16,-13 47 7-16,13-47-13 0,0 0 11 0,-13 25-17 16,13-25-4-16,-12 24 10 0,12-24 3 15,-17 42-4-15,2-22 2 0,2 5-4 16,-4 4 6-16,0-2 9 0,0 3 5 0,-1 0 5 15,0 5 8-15,1-5-8 0,-6 4-5 16,4-1 4-16,4 2 4 0,-5-4-7 0,0 1 4 16,5-2 1-16,-2 0-15 0,4-5 2 15,-1-3 13-15,-2 0-18 0,9-5-6 16,7-17-5-16,-20 33-13 0,20-33 5 16,-13 32-1-16,13-32-16 0,-12 22 5 0,12-22 6 15,-15 21-25-15,15-21 9 0,0 0 12 16,-14 24-12-16,14-24-7 0,0 0 9 15,-8 23-8-15,8-23-1 0,0 0 14 0,0 0-12 16,-13 21 3-16,13-21-9 0,0 0 2 16,0 0-2-16,0 0 5 0,-9 18-1 0,9-18 3 15,0 0 3-15,0 0-12 0,0 0 0 16,0 0 0-16,0 0 15 0,0 0-15 0,0 0 0 16,0 0-4-16,0 0 0 0,0 0-3 15,79-12 3-15,-47-6 8 0,18-6 11 16,3-5-17-16,13-7 2 0,19-21-9 15,7 0-7-15,3-5-6 0,6-3-5 0,-8 1-8 16,11-1 3-16,-4-1 16 0,-1 4-19 16,0-2 10-16,-4 5 12 0,0 5-19 15,-8 3 9-15,-10 10-23 0,-13 8-16 0,0 1-12 16,-3 1-43-16,-7 7-40 0,-4-2-77 16,-1 1-396-16,-1 2 120 0</inkml:trace>
  <inkml:trace contextRef="#ctx0" brushRef="#br0" timeOffset="44614.6818">5560 9166 2381 0,'0'0'-110'0,"0"0"0"16,0 0 23-16,0 0-7 0,0 0 16 0,0 0 2 15,0 0 5-15,-15-18 3 0,15 18 2 16,0 0 32-16,0 0-17 0,0 0 16 15,0 0 30-15,0 0 27 0,0 0 17 16,0 0 12-16,0 0 40 0,0 0 17 0,0 0-1 16,0 0-8-16,0 0-14 0,0 0-9 15,0 0 34-15,0 0-64 0,0 0-5 0,-7-25 0 16,7 25-6-16,0 0-14 0,0 0 7 16,0 0 5-16,0 0-9 0,0 0 3 0,0 0-10 15,22-36 1-15,-22 36 2 0,0 0-11 16,0 0 28-16,10-29-6 0,-10 29 0 15,0 0 3-15,0 0-12 0,6-21 2 16,-6 21-8-16,0 0 3 0,0 0-11 0,0 0 11 16,0 0-8-16,10-21-1 0,-10 21-15 15,0 0 15-15,0 0-4 0,0 0 12 16,0 0-31-16,0 0 21 0,0 0 15 0,47 38 6 16,-47-38 4-16,9 24 12 0,-9-24 5 15,5 33-20-15,-5-33 1 0,3 37 3 0,-1-11-3 16,-2-3-8-16,3 5 3 0,-3-28 11 15,3 53-26-15,-3-28 21 0,5 3-23 16,-1-6 7-16,-4-22 4 0,1 45-2 16,3-23 6-16,-4-22-6 0,3 34-5 0,-3-34-9 15,5 33-1-15,-5-33-16 0,2 24-9 16,-2-24-9-16,7 23-12 0,-7-23-23 0,0 0-32 16,8 24-61-16,-8-24-178 0,10 3-307 15,-10-3 120-15</inkml:trace>
  <inkml:trace contextRef="#ctx0" brushRef="#br0" timeOffset="45070.506">5421 9303 2419 0,'0'0'-141'0,"0"0"3"0,0 0 18 0,0 0 14 15,-24 12 26-15,24-12 29 0,0 0 35 16,0 0 8-16,0 0 16 0,0 0-8 0,0 0 20 15,0 0-16-15,0 0-4 0,0 0 16 16,0 0-20-16,0 0 15 0,0 0 9 16,0 0-32-16,0 0 24 0,0 0-5 0,0 0 1 15,0 0 4-15,0 0 14 0,0 0-22 16,0 0 22-16,0 0 12 0,57 27-5 16,-57-27 3-16,40-4 21 0,-13 4-15 15,-27 0 2-15,65-7-10 0,-31-1 0 0,4 3-4 16,1 2 3-16,-2-1-17 0,1 1 10 15,1 1-10-15,-3-1 9 0,-5 3-3 0,2-4 0 16,-1 0-7-16,-32 4 1 0,48 0-1 16,-48 0-39-16,40-2-61 0,-40 2-116 0,37-3-343 15,-25-4 110-15</inkml:trace>
  <inkml:trace contextRef="#ctx0" brushRef="#br0" timeOffset="46458.2942">3798 10466 1883 0,'15'-20'-132'0,"-15"20"18"16,9-19 4-16,-9 19-1 0,0 0 9 15,16-24 20-15,-16 24 2 0,12-16 3 0,-12 16 30 16,0 0-19-16,0 0 33 0,3-34 55 16,-3 34 70-16,0 0 48 0,0 0 10 0,-3-30-4 15,3 30-13-15,0 0-26 0,0 0 4 16,0 0-12-16,-12-34-8 0,12 34-6 15,0 0-12-15,0 0-19 0,-8-20-5 0,8 20-3 16,0 0-11-16,0 0-13 0,0 0-16 16,-15-18 29-16,15 18-1 0,0 0-12 15,-32-3 2-15,32 3 18 0,0 0-1 16,-57 13 12-16,31-8 21 0,-3 7-1 0,2 1-8 16,-4 2-4-16,5 2 7 0,-5 0-10 15,-3 2 5-15,6-4-17 0,4 3 29 0,3-3-14 16,-3 2-8-16,7-2 4 0,-3-3-6 15,20-12-12-15,-28 30 34 0,18-18-37 0,10-12 8 16,-22 20 3-16,22-20-4 0,-10 25-17 16,10-25 17-16,-3 21-11 0,3-21-3 15,0 0 1-15,0 0-15 0,30 29 4 16,-30-29 0-16,22 7 5 0,-22-7-12 0,26 11 2 16,-26-11 5-16,31 9-8 0,-31-9-2 15,25 3 3-15,-25-3 10 0,30 4-27 0,-30-4 10 16,32 2 2-16,-32-2-3 0,28 3 3 15,-28-3-3-15,28 6-1 0,-28-6-6 16,25 4 6-16,-25-4 6 0,31 8-11 0,-31-8-1 16,30 9 3-16,-30-9-11 0,26 10 11 15,-26-10 5-15,27 13-6 0,-27-13 6 16,27 15 4-16,-27-15-2 0,20 12-11 16,-20-12 17-16,27 12-8 0,-27-12 0 0,18 16 13 15,-18-16-6-15,17 15-5 0,-17-15 4 16,17 16-8-16,-17-16 6 0,0 0 5 0,21 20 3 15,-21-20-16-15,10 17 18 0,-10-17-10 16,0 0 21-16,17 18-8 0,-17-18-7 0,0 0 9 16,0 0-2-16,12 22-3 0,-12-22 7 15,0 0-8-15,0 0-1 0,0 0 10 16,5 20-5-16,-5-20-10 0,0 0 16 16,0 0 1-16,0 0-4 0,-35 42 6 0,11-30-7 15,4 0 1-15,0 3 3 0,2-2 2 16,18-13-11-16,-40 25-4 0,20-13 2 15,1 0-8-15,19-12 7 0,-27 18-1 0,14-9-2 16,13-9 5-16,-23 18-8 0,23-18-6 16,-19 13-37-16,19-13-28 0,0 0-18 0,-15 22-30 15,15-22-64-15,0 0-195 0,0 0-472 16,0 0-49-16</inkml:trace>
  <inkml:trace contextRef="#ctx0" brushRef="#br0" timeOffset="47400.9441">4431 10689 3704 0,'0'0'-141'15,"0"0"6"-15,0 0 8 0,0 0 7 0,0 0 12 16,0 0 6-16,0 0 5 0,0 0 11 15,-69 12 8-15,69-12 12 0,0 0 19 0,0 0 0 16,-28 10 32-16,28-10 21 0,0 0 12 16,0 0 20-16,0 0 18 0,-29 8-8 15,29-8 8-15,0 0 5 0,0 0 6 16,0 0-4-16,0 0 4 0,0 0-9 0,0 0-13 16,0 0-18-16,0 0 14 0,0 0-17 15,0 0-1-15,0 0-11 0,0 0 9 0,0 0-11 16,0 0-1-16,0 0 26 0,0 0-22 15,0 0 3-15,0 0-4 0,0 0 10 16,0 0-19-16,0 0 8 0,69-42-16 16,-69 42 10-16,30-20 8 0,-15 12-10 0,-15 8 8 15,33-22-7-15,-21 10-6 0,-12 12 4 16,33-27-6-16,-21 14-7 0,-12 13 13 16,22-20 4-16,-7 6-14 0,-15 14 1 0,17-25 5 15,-17 25-7-15,16-23 18 0,-16 23-7 16,17-27 0-16,-17 27-9 0,12-20 1 0,-12 20 1 15,3-22 5-15,-3 22 0 0,0 0 0 16,2-32-2-16,-2 32 0 0,0 0 4 16,0 0-7-16,0 0 3 0,-13-36 2 0,13 36-7 15,-17-13 12-15,17 13-3 0,0 0 7 16,-24-11 2-16,24 11-6 0,0 0-7 16,-30-7-3-16,30 7-11 0,0 0 5 0,-32-2 4 15,32 2-4-15,0 0 4 0,0 0 9 16,-41 0-2-16,41 0-9 0,0 0 7 0,-25 9 2 15,25-9 5-15,-27 11-3 0,27-11 7 16,-22 28 2-16,10-16 5 0,12-12-2 16,-28 35-10-16,21-17 5 0,-3 0 7 15,2 5-19-15,8-23 19 0,-15 46-5 0,10-25 24 16,-4 3-24-16,4 2-5 0,-5-5 22 16,5 3-2-16,5-24-5 0,-11 43 9 15,7-24 9-15,4-19 6 0,-1 34 8 0,1-34 0 16,-4 35-17-16,4-35-2 0,0 30-1 15,0-30-7-15,0 27 21 0,0-27-5 0,5 30 9 16,-5-30-10-16,12 28 7 0,-12-28 0 16,13 22-2-16,-13-22-5 0,24 25-6 15,-4-16-1-15,-3 1-3 0,9-2-1 16,-1-5-6-16,4 2-8 0,4-3 11 0,-33-2-23 16,62-7-18-16,-28 4-25 0,1-2-14 15,-5-2-14-15,13-2-7 0,-1 3-1 0,-7 0-8 16,0 0-15-16,-3-3-48 0,-3 0-75 15,-1-4-564-15,-3-3 255 0</inkml:trace>
  <inkml:trace contextRef="#ctx0" brushRef="#br0" timeOffset="48010.7576">4792 9524 3320 0,'0'0'-125'0,"-20"-14"20"0,20 14-1 0,0 0 4 16,0 0 8-16,0 0-1 0,0 0 17 15,-20-14 31-15,20 14 8 0,0 0 18 0,0 0 3 16,0 0 39-16,0 0 6 0,0 0 38 15,0 0-4-15,0 0 24 0,0 0-3 0,0 0 6 16,0 0 11-16,0 0 3 0,0 0-12 16,0 0 1-16,35 87 7 0,-22-63-5 15,-4 2-8-15,2 1-3 0,6 7-21 0,0 3 18 16,-2 0 10-16,3-4 5 0,2 11 10 16,-1-4 1-16,-6 0-3 0,7 6-10 15,-3-1-5-15,6 2-8 0,-4 3-6 0,1-4-8 16,-3-6-11-16,1 0-2 0,-1-1-8 15,-1-1-7-15,1-1-3 0,3-3-7 16,-8-3 1-16,5-3 0 0,-7-1-4 0,3-6-2 16,4 5-2-16,-9-5-3 0,6 0 1 15,-4-3-6-15,1 5-4 0,-2-2 1 0,4-3-7 16,-5 4-12-16,2-4-5 0,2 1-17 16,2-1-14-16,-6 1-15 0,-8-19-24 15,27 28-26-15,-19-15-20 0,5-4-54 16,-13-9-124-16,12 6-546 0,-12-6-126 0</inkml:trace>
  <inkml:trace contextRef="#ctx0" brushRef="#br0" timeOffset="48954.6175">5712 9260 3720 0,'0'0'-192'0,"0"0"29"16,0 0 24-16,-5-39 13 0,5 39 8 0,0 0 13 16,-10-31 18-16,10 31 9 0,0 0 4 15,-25-20 1-15,25 20 10 0,-34-10 1 16,34 10 9-16,-45-2 6 0,25-2 11 16,20 4 0-16,-48 4 0 0,48-4-1 0,-52 8 16 15,22-4 14-15,5 3 14 0,-2-2 14 16,0 3 9-16,4 6 3 0,23-14 32 0,-46 18-13 15,28-6-2-15,-4 2 27 16,1-1-11-16,0 7-8 0,3-2 37 0,-5 6-4 16,11-5 32-16,-5 1 10 0,2 3-15 15,2 8-5-15,4-2-15 0,3 1-8 0,4 5-8 16,-1-6-11-16,6 5-7 0,-1-3-4 16,1 4 1-16,5-5-5 0,-3 3 15 0,2-4 5 15,5 1 5-15,-4-2 6 0,-3 4-2 16,10-2-3-16,-6-6 4 0,-3 3-15 15,9 3-6-15,-5-3-4 0,0-3-2 0,5 8-2 16,1-2-12-16,-1-2-2 0,3 2-4 16,-3-1-5-16,2-2-1 0,0 5 3 15,-1-5 2-15,-1 3-5 0,2 0-2 0,0-2-6 16,-1 1-4-16,3 1-1 0,1-3-1 16,-3 2-5-16,-1-1 1 0,4 0-2 15,-8-7 1-15,2 1-4 0,-1-4-1 0,-1 0 2 16,3 1-4-16,-15-19 3 0,20 28-6 0,-20-28 5 15,13 21 5-15,-13-21-11 0,12 18-4 16,-12-18-15-16,10 19-12 0,-10-19-25 16,0 0-28-16,15 19-28 0,-15-19-39 0,0 0-38 15,15 2-94-15,-15-2-608 0,0 0-330 16</inkml:trace>
  <inkml:trace contextRef="#ctx0" brushRef="#br0" timeOffset="49192.6606">5312 10392 4089 0,'0'0'-111'0,"-22"-12"-2"16,22 12 8-16,0 0 10 0,0 0-1 15,0 0 19-15,0 0 9 0,42-48 5 0,-17 34-1 16,-8 2 12-16,3-1 19 0,4-2-10 15,-3 3 23-15,3 0 1 0,1-3-1 16,-2 3 3-16,2 3 2 0,-1-5-13 0,1 5-43 16,-25 9-96-16,43-15-217 0,-19 9-210 15,-4-3 116-15</inkml:trace>
  <inkml:trace contextRef="#ctx0" brushRef="#br0" timeOffset="49937.8879">5975 10073 2412 0,'0'0'44'0,"0"0"-19"16,0 0 8-16,0 0-9 0,0 0 0 15,0 0-9-15,0 0 14 0,-34 56 3 16,34-56 28-16,0 0 5 0,0 0-13 0,0 0 13 15,2 36 6-15,-2-36-4 0,6 26 10 16,-6-26-6-16,5 27-11 0,-5-27 11 16,9 28-12-16,-9-28-7 0,12 31 1 0,-12-31-3 15,8 28-7-15,-8-28-11 0,8 27-1 16,-8-27-4-16,7 24 14 0,-7-24 0 16,8 18 7-16,-8-18 26 0,0 0 4 0,0 0-13 15,2 26-3-15,-2-26-4 0,0 0-18 16,0 0 3-16,0 0-2 0,0 0-12 0,0 0-4 15,0 0-8-15,0 0-9 0,0-102-9 16,3 77 4-16,1 0-8 0,-4 25 0 16,5-41 8-16,-2 21-6 0,-3 20-9 15,8-37 7-15,1 19 0 0,-9 18-20 0,8-31 10 16,4 15-4-16,-12 16-3 0,13-25 8 16,-13 25-14-16,20-18 11 0,-20 18-6 0,17-14 2 15,-17 14 3-15,0 0 7 0,0 0-1 16,0 0-5-16,35-1 14 0,-35 1-1 15,0 0 2-15,0 0-1 0,0 0 3 0,22 27-11 16,-22-27 16-16,0 0-10 0,0 0-4 16,8 28 12-16,-8-28-12 0,0 0 7 15,0 0 17-15,0 0-2 0,14 19 3 16,-14-19-3-16,0 0-10 0,0 0-12 0,0 0 11 16,21-47 7-16,-21 47-7 0,17-39 2 15,-8 16 1-15,-4 2-9 0,3-3 10 0,-8 24-1 16,13-33-1-16,-8 17-15 0,-5 16 13 15,14-26-8-15,-14 26 13 0,8-21-7 0,-8 21-7 16,0 0 2-16,17-28 0 0,-17 28 12 16,0 0-7-16,17-16 5 0,-17 16-3 15,0 0-4-15,0 0 13 0,0 0 5 16,0 0 14-16,0 0-7 0,53 21 5 0,-53-21 30 16,17 26 12-16,-9-13-4 0,4 5 3 15,0-1-13-15,-12-17-12 0,20 39 3 0,-12-18-7 16,5-3-4-16,-4 3-1 0,-9-21-6 15,20 38-6-15,-8-19 1 0,-1-2-22 16,-11-17-17-16,17 28-38 0,-7-13-47 0,5-4-62 16,-15-11-151-16,28 8-541 0,-28-8-125 15</inkml:trace>
  <inkml:trace contextRef="#ctx0" brushRef="#br0" timeOffset="51919.4345">6900 9739 3831 0,'-29'-45'-123'15,"29"45"5"-15,-20-12 15 0,20 12 8 16,0 0 18-16,-32-16 19 0,32 16 30 0,0 0 21 16,-35-3-3-16,35 3 3 0,0 0 0 15,-43 12 4-15,43-12 3 0,-19 12 10 16,19-12 7-16,-26 23-13 0,26-23 27 16,-17 21 16-16,17-21-15 0,-14 22 11 0,14-22-3 15,-11 27 13-15,11-27-18 0,-9 27-1 16,9-27 11-16,-3 29-12 0,3-29-4 0,0 27 4 15,0-27 4-15,12 27-13 0,-12-27-2 16,8 25-12-16,-8-25 5 0,17 19-7 16,-17-19 18-16,17 18-17 0,-17-18 3 0,18 12 7 15,-18-12 12-15,0 0-1 0,0 0 2 16,0 0-13-16,0 0-10 0,43-12 2 0,-43 12-4 16,0 0 4-16,27-20 2 0,-27 20-11 15,0 0 3-15,17-27 6 0,-17 27-13 16,5-18 10-16,-5 18 12 0,0 0-13 0,12-24-9 15,-12 24 2-15,0 0 5 0,0 0-3 16,5-30 2-16,-5 30-8 0,0 0-1 16,0 0-10-16,0 0 8 0,8-22 7 0,-8 22-7 15,0 0 1-15,0 0 8 16,0 0-7-16,27-7-4 0,-27 7 1 0,0 0-4 16,0 0 12-16,38-3-15 0,-38 3 15 0,27-1 0 15,-27 1-4-15,0 0 10 0,34-11-1 16,-34 11-16-16,21-9 22 0,-21 9-7 0,24-19-2 15,-24 19-4-15,13-22 4 0,-13 22-8 16,17-29 17-16,-11 13-12 0,-6 16-5 0,14-34 17 16,-14 34 20-16,10-32-13 0,-10 32-7 15,2-30-8-15,-2 30-1 0,0 0 5 16,6-32-10-16,-6 32-3 0,0 0 8 16,9-20 5-16,-9 20 7 0,0 0-14 0,0 0 0 15,0 0 9-15,0 0-9 0,0 0 4 16,0 0 3-16,0 0 3 0,0 0 3 0,18 66-10 15,-18-66 11-15,7 27 4 0,-7-27-6 16,5 24-5-16,-5-24-1 0,0 0 8 16,8 31 0-16,-8-31 11 0,0 0 22 0,8 20 15 15,-8-20-7-15,0 0 4 0,0 0-14 16,0 0-9-16,0 0-5 0,0 0 0 16,0 0-4-16,0 0-5 0,41-54 6 0,-41 54-8 15,11-32-4-15,-11 32-3 0,9-27-2 16,-9 27 16-16,15-24-17 0,-15 24-5 15,10-21-2-15,-10 21 0 0,0 0 3 0,11-30 1 16,-11 30-2-16,0 0-3 0,9-20-1 16,-9 20 0-16,0 0 2 0,0 0 3 15,17-15-15-15,-17 15 16 0,0 0-4 0,0 0-9 16,0 0 9-16,0 0-12 0,0 0 7 16,45 33 6-16,-45-33-2 0,20 15 9 0,-20-15-13 15,25 22 0-15,-10-12-15 0,-15-10-14 16,35 17-3-16,-18-7-9 0,-17-10-33 0,32 15-7 15,-32-15 4-15,28 7 3 0,-28-7-7 16,0 0 3-16,32-4 6 0,-32 4-2 16,0 0 2-16,0 0-7 0,25-28 1 0,-25 28-6 15,8-17-1-15,-8 17 2 0,9-21 9 16,-9 21-5-16,0 0 19 0,11-32 23 0,-11 32 14 16,7-22 32-16,-7 22 18 0,0 0 4 15,0 0 23-15,10-27 9 0,-10 27 2 16,0 0-12-16,0 0-10 0,0 0 2 0,7-22-6 15,-7 22-5-15,0 0 1 0,0 0 9 16,0 0-11-16,0 0-16 0,0 0 10 16,0 0-8-16,0 0-10 0,0 0 3 15,0 0 5-15,0 0 3 0,0 0-12 0,5 79 9 16,-5-79-4-16,17 20 0 0,-17-20-2 16,20 19 0-16,-20-19 4 0,28 8 12 0,-28-8-16 15,25 5-2-15,-25-5 14 0,32-1-1 16,-32 1-13-16,30-12-2 0,-30 12 9 15,28-14-10-15,-28 14-1 0,19-20 1 0,-19 20 10 16,8-21-11-16,-8 21-6 0,0 0 6 16,0 0-3-16,-12-47-2 0,12 47-6 0,-23-18 9 15,23 18-2-15,-20-16 1 0,20 16-4 16,-18-16 8-16,18 16-10 0,0 0-2 16,-32-13 4-16,32 13-8 0,0 0 14 0,-32 0-8 15,32 0 3-15,0 0 6 0,0 0-3 16,-28 25 0-16,28-25 0 0,0 0-5 0,0 0 9 15,11 41-6-15,-11-41 0 0,29 21 7 16,-9-9-5-16,3-1 9 0,4-7-14 16,1 6 7-16,4-3-4 0,-7 0 0 15,7-2 0-15,-5-5 20 0,5 0-11 0,-32 0-11 16,57-5 18-16,-29-2-7 0,-3-2 4 16,-3-2-10-16,0-1 6 0,-22 12 7 0,30-27-19 15,-17 9 2-15,-13 18 13 0,15-32 15 16,-8 17-21-16,-7 15-8 0,5-29 4 15,-5 29 7-15,0 0-5 0,5-30-7 0,-5 30 12 16,0 0-1-16,0 0-16 0,0-30 14 16,0 30-13-16,0 0 2 0,0 0 6 0,0 0-3 15,0 0 8-15,0 0-8 0,0 0 8 16,0 0-20-16,0 0 20 0,0 0-6 16,37-3-8-16,-37 3 13 0,35 7-6 0,-35-7 4 15,55 0-1-15,-28 0 9 0,3 0-9 16,-30 0 7-16,48 0-5 0,-48 0-6 0,46 0 9 15,-46 0-5-15,30-7 16 0,-30 7-5 16,23-16-19-16,-23 16 5 0,0 0-6 16,0 0 6-16,0 0 13 0,0 0-8 0,0 0-11 15,-45-51 6-15,45 51-1 0,-37-14 9 16,17 8-6-16,20 6 4 0,-40-7-6 16,15 2-2-16,25 5 6 0,-45-3 8 0,45 3-11 15,-34-3-5-15,34 3 4 0,-32 0 3 16,32 0 3-16,0 0-10 0,-30 12 6 0,30-12 6 15,0 0-2-15,-3 26 1 16,3-26 14-16,0 0-9 0,33 35 3 0,-14-19-6 16,6 0-1-16,5 0 2 0,5 1 6 0,-3 1-4 15,6 1-6-15,1 3 2 0,-4 0 0 16,-2-4 13-16,1 1-7 0,-2-1-1 16,-1 1-7-16,-5-8 20 0,-5 6-13 0,3-2 16 15,-4 0-4-15,-4 1-5 0,5-1 8 16,-5 0 13-16,-4 2 1 0,-12-17-2 0,17 27-6 15,-7-12 2-15,-10-15 8 0,8 33-1 16,-8-33-5-16,0 35-11 0,0-35 3 0,-8 37 7 16,8-37-5-16,-10 36 0 0,1-15-3 15,-6-1 1-15,-1-5-1 0,-1 4 2 16,-3-3-6-16,-5 0-6 0,-4-5 1 16,6 1-8-16,1 0 3 0,-5 1-8 0,9-1-4 15,-2-3-16-15,20-9-21 0,-32 16-20 16,32-16-22-16,-25 16-8 0,25-16-6 15,-13 9-17-15,13-9-39 0,0 0-81 0,0 0-207 16,0 0-376-16,41-65 115 16</inkml:trace>
  <inkml:trace contextRef="#ctx0" brushRef="#br0" timeOffset="52376.7113">8917 9366 3573 0,'0'0'-17'0,"0"0"7"15,0 0 12-15,-20-43-7 0,20 43-14 0,0 0 0 16,0 0-3-16,0 0 9 0,0 0-2 16,0 0-1-16,0 0 1 0,0 0 1 15,0 0-1-15,0 0 3 0,0 0 8 0,0 0-1 16,0 0-1-16,17-28 6 0,-17 28 4 16,0 0-13-16,23-7 2 0,-23 7 7 0,0 0-2 15,25-13 2-15,-25 13-7 0,0 0 7 16,29-14 5-16,-29 14-5 0,0 0-5 0,20-17 14 15,-20 17-2-15,5-19-14 16,-5 19 3-16,0 0 4 0,8-28-12 0,-8 28-1 16,0 0 1-16,-8-32 10 0,8 32-3 15,0 0 3-15,-14-32 4 0,14 32-4 16,0 0-10-16,-31-15 8 0,31 15 15 0,-24-3-4 16,24 3 18-16,0 0-6 0,-50 5-15 15,50-5 17-15,-42 19-3 0,20-10 2 0,6 3 11 16,16-12-3-16,-32 29 26 0,17-11 0 15,0 0 17-15,5 1-16 0,1-2-1 0,9-17-1 16,-15 34 7-16,15-34-20 0,-5 40-3 16,5-40 2-16,0 35 0 0,0-35-3 15,5 30 1-15,2-10-8 0,-7-20-10 0,23 29 11 16,-4-12 2-16,1-5-20 0,2-3-13 16,-1-2-30-16,11-2-36 0,-32-5-29 15,60 4-65-15,-31-11-84 0,-4 2-542 0,3-5 254 16</inkml:trace>
  <inkml:trace contextRef="#ctx0" brushRef="#br0" timeOffset="52718.5775">9223 9178 3345 0,'0'0'-97'15,"0"0"13"-15,0 0-2 0,0 0 13 16,-33-24 3-16,33 24 7 0,0 0 14 0,0 0 25 15,0 0 13-15,0 0 5 0,0 0 31 16,-35 56 7-16,35-56 1 0,-9 27 22 0,9-27 2 16,-3 32-6-16,3-32-8 0,0 34 1 15,0-34-2-15,3 32-6 0,-3-32 12 16,9 27-11-16,-9-27 14 0,11 16 12 16,-11-16 17-16,0 0-9 0,32 7 0 0,-32-7-5 15,0 0-3-15,0 0 8 0,44-32-8 16,-33 17 18-16,-2-8-9 0,-9 23 9 0,10-55-12 15,-10 20 6-15,-4-4 0 0,-2-8-11 16,-1-2-5-16,2-13-8 0,-5 0 0 16,-2-2-16-16,4-4-11 0,-1 0-23 0,-4-8-11 15,3-6-49-15,-2 3-45 0,11 8-71 16,-8-4-175-16,9 6-476 0,0-1 32 0</inkml:trace>
  <inkml:trace contextRef="#ctx0" brushRef="#br0" timeOffset="112526.889">21721 16578 2866 0,'-20'-12'239'0,"20"12"-130"16,0 0-33-16,-19-18-23 0,19 18-19 0,0 0-10 15,0 0-8-15,-18-15-9 0,18 15 21 16,0 0 12-16,0 0 5 0,-9-23 10 16,9 23-9-16,0 0 24 0,0 0-2 0,0 0 19 15,-6-24 6-15,6 24 12 0,0 0-5 16,0 0-2-16,-10-24-10 0,10 24-12 15,0 0-2-15,0 0-8 0,0 0-5 0,0 0-15 16,-10-25-3-16,10 25 0 0,0 0-16 16,0 0 0-16,0 0-1 0,0 0-3 15,0 0-3-15,0 0-1 0,0 0-4 0,-10-21 1 16,10 21-4-16,0 0 2 0,0 0-5 16,0 0 0-16,-24-13-2 0,24 13 2 0,0 0-4 15,0 0 1-15,-42 0-5 0,42 0 5 16,0 0-7-16,-52 5 9 0,52-5-8 0,-41 8 0 15,41-8 3-15,-45 4-1 0,18-4-1 16,27 0-1-16,-59 8 0 0,34-3 4 16,-7-1 2-16,2-1 0 0,-3 4 2 0,4-4 0 15,-4 2-8-15,4 2 5 0,-2-2-4 16,6 2-2-16,-6-1 2 0,31-6 5 0,-46 9-4 16,26-3-1-16,20-6-1 0,-34 11 4 15,34-11-4-15,-33 11 2 0,14-6-2 16,19-5 2-16,-28 12-4 0,28-12 4 0,-24 14 1 15,24-14 0-15,-25 15-2 0,25-15 3 16,-16 21-1-16,6-6 0 0,10-15 0 16,-14 29 10-16,14-29 9 0,-8 37 13 0,3-17-7 15,5-20 4-15,-5 45-6 0,1-18-5 16,1 0 1-16,3-27 2 0,3 54 4 16,-3-24-4-16,4 0-3 0,-4-1 1 0,10 1-4 15,-9 4 1-15,6-3 0 0,-2 0-5 16,-2 2 5-16,3-1 0 0,-6-2 15 15,1 0-2-15,4-1 0 0,-1-2 1 0,-4 3-5 16,1-5 0-16,-1-25-3 0,0 59-4 16,4-33-4-16,-4-26 0 0,0 43 0 0,0-23-6 15,0-20 1-15,6 40-4 0,-6-40 2 16,4 38-3-16,-4-38 2 0,0 36-5 0,0-36 2 16,1 35-12-16,-1-35-12 0,4 27-13 15,-4-27-17-15,0 27-23 0,0-27-24 16,0 0-32-16,10 35-26 0,-7-28-42 0,-3-7-143 15,0 0-591-15,0 0-628 0</inkml:trace>
  <inkml:trace contextRef="#ctx0" brushRef="#br0" timeOffset="112828.8816">20558 17518 4649 0,'0'0'-18'0,"0"0"-7"0,-13-21 4 16,13 21-11-16,0 0-5 0,0 0-1 0,0 0-3 16,0 0 18-16,0 0 18 0,0 0 26 15,0 0 15-15,0 0 1 0,0 0 7 0,21-41-3 16,-21 41 8-16,0 0 7 0,29-9-1 16,-29 9-4-16,37-12-5 0,-37 12-5 15,38-3-8-15,-18-4 3 0,-20 7-7 0,45-8-2 16,-21 4-6-16,-24 4-3 0,50-6 3 15,-27 4-3-15,-23 2-8 0,42-7 0 16,-17 4-16-16,-25 3-12 0,40-3-23 0,-40 3-19 16,46-3-28-16,-46 3-25 0,45 3-26 15,-22-6-56-15,-23 3-151 0,50 0-505 0,-18 0-97 16</inkml:trace>
  <inkml:trace contextRef="#ctx0" brushRef="#br0" timeOffset="113256.7189">21605 17371 4039 0,'0'0'73'16,"0"0"-29"-16,0 0-9 0,0 0-30 0,0 0-20 16,0 0-20-16,0 0-2 0,-87 0 10 0,87 0 11 15,0 0 14-15,-20 12 6 0,20-12 1 16,0 0 6-16,-23 19 5 0,23-19-7 15,-19 20 7-15,19-20 12 0,-8 28 3 0,8-28 3 16,-10 34-3-16,10-34 6 0,0 34 0 16,0-34-6-16,13 33 12 0,-4-13-6 15,6-5-4-15,-15-15-6 0,26 34-2 0,-10-22 4 16,-1 0-9-16,-15-12 0 0,26 16 11 16,-6-11 9-16,-20-5 4 0,0 0 4 15,47-2 1-15,-47 2 5 0,27-15 8 0,-27 15-7 16,27-25-8-16,-27 25-3 0,17-28-9 15,-9 11 1-15,-8 17-4 0,10-28 2 16,-10 28-1-16,7-32 2 0,-7 32-5 0,5-24-4 16,-5 24-3-16,0 0 0 0,-5-38-7 15,5 38-4-15,0 0 2 0,-17-27-1 0,17 27-5 16,0 0-6-16,-25-16-16 0,25 16-15 16,0 0-16-16,-32-3-32 0,32 3-25 0,-18 3-39 15,18-3-58-15,0 0-175 0,0 0-519 16,0 0-363-16</inkml:trace>
  <inkml:trace contextRef="#ctx0" brushRef="#br0" timeOffset="113652.9703">22450 16701 4213 0,'13'-31'-69'0,"-13"31"2"16,0 0 11-16,10-17-9 0,-10 17 16 0,0 0 7 16,0 0-4-16,17-18 11 0,-17 18 23 15,0 0-4-15,0 0 6 0,0 0 14 16,0 0 8-16,0 0 13 0,0 0-5 0,0 0 25 15,0 0 29-15,0 0-9 0,0 0-8 16,17 48 2-16,-17-48-13 0,-2 44-8 0,2-44 6 16,-10 57-13-16,2-18 7 0,-4-1-16 15,7 6 6-15,-8-1-7 0,-4 7-2 0,4 1 5 16,-4 0-11-16,3-3-3 16,1-4 7-16,3 1-11 0,-2-5 13 0,-1 1-14 15,6-1-7-15,1 0-13 0,1-6-39 16,1-2-24-16,4-2-39 0,0-6-53 0,0-24-176 15,4 44-451-15,2-29 192 0</inkml:trace>
  <inkml:trace contextRef="#ctx0" brushRef="#br0" timeOffset="114213.1077">23002 16521 3541 0,'0'0'-49'0,"5"-32"-2"0,-5 32 25 15,0 0 10-15,3-30 12 0,-3 30 10 0,0 0 17 16,2-26 36-16,-2 26 38 0,0 0 43 16,0 0 5-16,0 0 16 0,0-28-5 0,0 28-12 15,0 0-15-15,0 0-10 0,0 0-4 16,0 0 2-16,0 0-3 0,0 0 3 15,0 0-4-15,0 0-6 0,0 0-9 16,0 0-7-16,0 0-7 0,0 0-7 0,0 0-4 16,-38 75 4-16,29-54-6 0,4 5-5 15,-8-2-2-15,3 6-5 0,-2 5-4 0,-1-1-1 16,-2 5-7-16,-2 2-6 16,-2-2-5-16,-1 8-3 0,4 2-3 0,-6-4-5 15,4 2-1-15,1 0-3 0,0-2-2 0,0-1-2 16,4-1-2-16,3-4-2 0,-3 8-4 15,3-7 0-15,-1-1-5 0,5 2-5 0,-6 0-3 16,7-4-4-16,2-7-7 0,-2-3-13 16,5 5-11-16,-4-3-27 0,8-4-35 15,1 5-41-15,0-10-55 0,8 2-127 0,0-5-178 16,3-6-449-16,-16-11-836 0</inkml:trace>
  <inkml:trace contextRef="#ctx0" brushRef="#br0" timeOffset="114797.8724">23352 17192 4720 0,'0'0'-89'16,"-15"-17"43"-16,15 17 1 0,0 0 32 0,-21-15 30 15,21 15-14-15,0 0 6 0,0 0-14 16,-23-15 19-16,23 15 9 0,0 0 5 15,0 0 12-15,0 0 19 0,-30-3 9 0,30 3-5 16,0 0 8-16,0 0 9 0,-39 32 8 16,39-32-8-16,-18 21-3 0,6-9-3 15,12-12-11-15,-21 27-4 0,4-9-7 0,7 2-10 16,10-20-1-16,-14 34-4 0,14-34-9 16,-3 30 1-16,3-30-2 0,8 30 6 15,-8-30-1-15,17 29-6 0,-17-29-3 0,22 22-3 16,-7-17-4-16,-15-5 0 0,30 13-4 15,-30-13 2-15,35 0-3 0,-35 0 2 0,34-6 12 16,-34 6 0-16,32-16 5 0,-16 5 3 16,-2-5-3-16,1-4-2 0,0 2-3 15,-7-3-2-15,2 0-4 0,-3-4-2 0,3 5-1 16,-10 20 0-16,12-42-5 0,-9 21 0 16,-3 21-4-16,5-35-1 0,-5 35-6 0,0-30-7 15,0 30-4-15,0 0-9 0,0-40-10 16,0 40-12-16,0 0-10 0,-5-25-21 15,5 25-20-15,0 0-33 0,-15-12-29 0,15 12-37 16,0 0-116-16,0 0-652 0,0 0-899 16</inkml:trace>
  <inkml:trace contextRef="#ctx0" brushRef="#br0" timeOffset="115330.8526">23711 17031 5046 0,'27'13'20'16,"-27"-13"-13"-16,0 0-8 0,0 0-17 0,17 15-10 15,-17-15 2-15,0 0 7 0,8 27 6 16,-8-27 8-16,8 26 19 0,-8-26 1 16,9 30 2-16,-6-12-4 0,-3-18-2 0,10 38 5 15,-1-17 1-15,1 4-5 0,-2-5-1 16,0 5 0-16,4-3-1 0,-7 0 1 15,5 0 2-15,2-3-1 0,-12-19 12 0,18 28 4 16,-18-28 15-16,12 23 14 0,-12-23 6 16,13 19-1-16,-13-19-6 0,0 0-5 0,0 0-10 15,34 3-3-15,-34-3-4 0,0 0-3 16,37-22-5-16,-37 22-3 0,28-20-2 0,-13 10-2 16,-15 10-4-16,25-20-2 0,-25 20 0 15,22-13-4-15,-22 13-5 0,0 0-6 16,32-14-4-16,-32 14-6 0,0 0-10 0,33 7-13 15,-33-7-3-15,40 16-13 0,-20-4-1 16,-1-3-1-16,8 4 8 0,-7-1-4 0,1-4 0 16,6 4 16-16,-8-2 2 0,6-5 4 15,-25-5 21-15,38 12 20 0,-38-12 20 16,35 0 3-16,-35 0 8 0,35-8-1 0,-35 8 7 16,30-19 1-16,-13 7-4 0,-2-3-1 15,2-3 1-15,-4 0 3 0,2-5 0 0,-1-1-1 16,-4-4-3-16,3 1 4 0,-1-1-4 15,1-2-2-15,-4-1-8 0,-1-1-2 16,-3 4-7-16,2-2-13 0,1-2-25 16,-5 2-24-16,-3 3-29 0,4-2-46 0,-4 2-44 15,0-1-63-15,-4 6-184 0,4-3-564 16,0-2-966-16</inkml:trace>
  <inkml:trace contextRef="#ctx0" brushRef="#br0" timeOffset="115729.862">25973 15880 4894 0,'0'0'-37'0,"0"0"43"0,-7-31 29 15,7 31 32-15,0 0 0 0,-10-23-4 16,10 23-3-16,0 0 6 0,0 0 7 16,0 0-2-16,0 0-7 0,0 0-3 0,0 0-9 15,0 0-5-15,0 0-4 0,-43 65-10 16,38-40 0-16,0 2-4 0,1 11-2 0,-4 1-4 15,5 5-4-15,-2 8-1 0,-4 7-2 16,3 3-3-16,-10 7-8 0,3 3-10 16,0 2-8-16,-4-4-18 0,2-8-8 0,7-3-19 15,-4-1-13-15,2-2-27 0,1-2-22 16,1-7-23-16,5-7-24 0,-1-3-55 0,-1-1-117 16,5-9-563-16,-6-3-434 0</inkml:trace>
  <inkml:trace contextRef="#ctx0" brushRef="#br0" timeOffset="116509.8354">25443 16619 4339 0,'-17'-20'-2'15,"17"20"9"-15,-13-18 27 0,13 18 16 0,-12-18-3 16,12 18-17-16,0 0 2 0,0 0 7 16,0 0-15-16,33-30 15 0,-33 30 8 15,45-11 2-15,-13 10 2 0,2-6-3 0,2 3-6 16,10 1 5-16,0-3-11 0,-4 0-3 16,3 0-2-16,1-1-2 0,-1-1-3 15,-8-4 4-15,-1 0-2 0,5-1-1 0,-11-5-3 16,5-1 2-16,-10-3-2 0,5 4-1 15,-3-8 2-15,-6 6-6 0,5-8-4 16,-3 4 2-16,2-6-4 0,-5 3 4 0,0 0-7 16,0 2-5-16,2-2-4 0,-2-1-2 15,0 4 2-15,0-1 2 0,2 4-7 16,-4 2 3-16,-4 0 2 0,3 4 0 0,-17 15 4 16,21-27-3-16,-6 13 0 0,-15 14-2 15,20-18 4-15,-20 18 4 0,22-13 7 0,-22 13 6 16,0 0 2-16,32-5-2 0,-32 5 3 15,0 0 7-15,0 0 1 0,28 29 5 0,-19-18-1 16,-8 5-1-16,6 2 0 0,-7 3-1 16,0 6 1-16,0 2 2 0,0-2 0 15,-3 7 6-15,-2 4 0 0,-4 1 3 0,3 2-3 16,1 2-1-16,-7 0 2 0,2 3-9 16,3-3-1-16,-4 1-3 0,5-2-2 0,-2-2-4 15,1 0-1-15,2-10-2 0,0 2-5 16,-1-5-2-16,4-2 2 0,2-25-1 15,-5 39 1-15,5-39 0 0,-3 35 5 0,3-35 0 16,-4 30-2-16,4-30 2 0,0 0 0 16,4 32-6-16,-4-32 2 0,0 0-6 15,30 7 1-15,-30-7-1 0,0 0-3 0,62-22-5 16,-34 12 1-16,-4 0-3 0,4-2 0 16,-6 3-3-16,6 0 2 0,-28 9-2 15,40-12 0-15,-20 6 1 0,-20 6 0 0,29-9 0 16,-29 9 1-16,32 0-2 0,-32 0 1 15,0 0 1-15,33 12 0 0,-33-12 2 0,23 21-6 16,-6-9 3-16,-3 3 1 0,-3 2-2 16,3 2 3-16,-1-1-2 0,0-3-1 15,6 2 1-15,-6 3 0 0,2-3-2 0,2 0 2 16,-2 1-4-16,-2-3-12 0,-4-3-19 16,4-2-21-16,-13-10-28 0,20 17-39 15,-5-6-37-15,-1-5-49 0,-14-6-98 0,28 0-160 16,-28 0-494-16,27-6-929 0</inkml:trace>
  <inkml:trace contextRef="#ctx0" brushRef="#br0" timeOffset="116893.8154">27288 16865 5027 0,'0'0'46'0,"0"0"2"16,0-27 12-16,0 27-2 0,0 0-5 16,0 0-9-16,8-28-7 0,-8 28 1 15,0 0 11-15,0 0 4 0,0 0-4 0,15-26-5 16,-15 26-4-16,20-12-5 0,-20 12-6 15,30-9-2-15,-30 9-3 0,35-15-2 0,-16 9 1 16,1-6-3-16,-20 12-3 0,40-29 0 16,-27 17-4-16,-1-7-1 0,3 2 1 15,-15 17 0-15,17-37-2 0,-12 17-2 0,-5 20 1 16,3-30 1-16,-3 30-5 0,0 0 1 16,-21-44-3-16,7 29 1 0,14 15 0 0,-33-18-3 15,11 11 4-15,22 7-1 0,-45-5-1 16,45 5 5-16,-55 5-6 0,28 2 3 0,0 1-2 15,-1 2 0-15,1 5 5 0,3 2-1 16,-1-2 1-16,2 6 0 0,6 0-1 16,0 8-1-16,2-1-1 0,10-4 1 0,-3 8 2 15,8-5-4-15,0 0-1 0,8 1 1 16,1 0-3-16,2-1 1 0,13-2 1 0,1 2-3 16,0-1 2-16,7-5-9 0,1-3-13 15,7 1-27-15,-1-6-48 0,13 2-65 16,-7-9-84-16,10 0-238 0,-3-6-473 15,13-6-861-15</inkml:trace>
  <inkml:trace contextRef="#ctx0" brushRef="#br0" timeOffset="117579.219">29399 16011 4732 0,'0'0'-89'15,"8"-36"20"-15,-3 21 23 0,-5 15 14 0,0 0 0 16,9-33 2-16,-9 33-2 0,0 0 11 15,5-24 16-15,-5 24 38 0,0 0 11 0,6-20 20 16,-6 20 7-16,0 0 0 0,0 0 6 16,10-25 11-16,-10 25 8 0,0 0 8 15,0 0 7-15,0 0 5 0,-5-34 0 16,5 34-4-16,0 0-6 0,0 0-11 0,0 0-6 16,-5-34-16-16,5 34-9 0,0 0-8 0,0 0-7 15,-33-6-1-15,33 6-7 0,0 0-6 16,-62 24-6-16,38-11-1 0,-4-1-4 15,6-1-2-15,-3 6-4 0,-2-2 1 0,2 4-3 16,5 1-1-16,0-4 0 0,-2 3-4 16,6 0 1-16,-1-1-2 0,7 0-1 15,-3 2 4-15,13-20-5 0,-12 39-3 16,12-39 1-16,3 42-1 0,6-18-1 0,4-3 0 16,5 3-1-16,4-2-1 0,3 1-1 15,2 2-1-15,0-3-2 0,-1 0 1 0,-4-2 2 16,2 2-2-16,-3-2 2 0,-1-2 0 15,1 0 1-15,-5 0-2 0,3 2 1 0,-6-5 1 16,0 4 1-16,2-1-3 0,-4 0 2 16,-11-18 0-16,16 38 0 0,-11-23 0 15,-5-15-1-15,5 40-1 0,-5-40 3 0,0 33-1 16,0-11 1-16,0-22 3 0,-10 34 3 16,10-34 2-16,-11 33 1 0,1-16 2 0,10-17 0 15,-17 30 0-15,3-15-3 0,14-15-2 16,-26 27 1-16,9-15-2 0,17-12-3 15,-25 27-1-15,11-19-3 0,14-8-8 0,-26 19-14 16,14-11-14-16,12-8-18 0,-18 13-27 16,18-13-31-16,-17 12-48 0,17-12-51 15,0 0-134-15,-19 3-171 0,19-3-436 0,0 0-825 16</inkml:trace>
  <inkml:trace contextRef="#ctx0" brushRef="#br0" timeOffset="118125.1248">29685 16616 4834 0,'0'0'-48'0,"-17"-41"-19"16,17 41-16-16,0 0-11 0,0 0-15 0,0 0 10 16,2-18 11-16,-2 18 35 0,0 0 30 15,0 0 40-15,0 0 31 0,0 0 6 16,0 0 7-16,0 0 15 0,0 0 28 0,0 0 13 15,0 0 5-15,0 0-6 0,0 0-5 16,0 0-8-16,0 0-10 0,0 0-4 0,32 38-12 16,-32-38-8-16,0 0-11 0,-9 30-3 15,9-30-8-15,-6 25-9 0,6-25-2 16,0 27-5-16,0-27-6 0,3 28-4 0,0-13-5 16,-3-15-5-16,10 31-4 0,-6-19-6 15,4 1-3-15,2-2-1 0,-10-11 2 0,13 17-2 16,-13-17 3-16,17 7 1 0,-17-7 5 15,20 0-4-15,-20 0-4 0,29-12 4 16,-29 12-2-16,28-16 2 0,-15 2-2 0,-1-1-1 16,8 0 0-16,-3-2 3 0,-5 0 4 15,1 1 4-15,-3-3 5 0,3 4 7 16,-4 0-2-16,3 3 0 0,-12 12-3 0,8-24-1 16,-3 11-2-16,-5 13 0 0,8-19-2 15,-8 19-1-15,9-15-4 0,-9 15 2 0,0 0-3 16,0 0 2-16,0 0-2 0,0 0 0 15,0 0-1-15,0 0 2 0,0 0 0 16,0 0 3-16,0 0 0 0,0 0 4 0,0 59 1 16,0-59 2-16,5 24-2 0,-2-11 2 15,7 2-4-15,-10-15-2 0,8 30-1 16,2-13-3-16,2-2-18 0,-7 0-28 0,9 3-32 16,1-2-39-16,1-1-36 0,4 1-41 15,0-7-87-15,6 0-173 0,-6-6-488 0,-4 4-693 16</inkml:trace>
  <inkml:trace contextRef="#ctx0" brushRef="#br0" timeOffset="118677.8344">30406 16625 4576 0,'3'-30'-11'0,"-3"30"15"0,5-29 13 16,-5 29 16-16,0 0-8 16,5-27-8-16,-5 27-1 0,0 0-3 0,0 0 20 0,0 0 13 15,0 0 12-15,0 0-4 0,0 0-7 16,0 0-3-16,0 0 1 0,0 0-3 15,0 0-5-15,0 0-3 0,12 77 0 0,-12-77-2 16,0 39 2-16,2-17 8 0,-2-22-5 16,0 33 9-16,0-33 0 0,5 32 0 15,-5-32 1-15,3 24 3 0,-3-24 3 0,0 0 7 16,0 30-1-16,0-30-2 0,0 0-6 16,0 0 0-16,0 0-10 0,0 0 1 15,0 0-7-15,0 0-1 0,0 0-4 0,0 0-4 16,0 0-3-16,0 0-3 0,55-54-1 15,-46 39 1-15,-9 15 3 0,23-26 4 0,-23 26-4 16,17-19 2-16,-17 19-4 0,13-20-3 16,-13 20-1-16,0 0-2 0,17-12-1 15,-17 12 1-15,0 0 0 0,0 0 1 0,0 0-4 16,0 0 0-16,23 45-3 0,-23-45 1 16,-3 32-4-16,3-32 2 0,0 30 0 15,0-30-2-15,0 0 0 0,0 34 5 0,0-34 3 16,0 0 6-16,0 0 4 0,-2 35 0 15,2-35-5-15,0 0 0 0,0 0-6 16,0 0 2-16,0 0-3 0,0 0-3 16,0 0-2-16,0 0 2 0,0 0-1 0,67-54-2 15,-52 45-5-15,-15 9 2 0,25-18 1 0,-25 18-4 16,32-9 2-16,-32 9 0 0,33-4-1 16,-33 4 3-16,41 4 0 0,-23 5-4 15,2 0-1-15,4 6 2 0,-4-1-6 0,-2-1-7 16,2 7-9-16,-2-5-15 0,-1 4-34 15,2-1-52-15,1 0-78 0,-5-3-224 0,1 2-94 16,-16-17-34-16,19 15-371 0,-19-15-592 16</inkml:trace>
  <inkml:trace contextRef="#ctx0" brushRef="#br0" timeOffset="120008.8964">30635 16736 2201 0,'0'0'145'0,"0"0"-145"15,0 0-55-15,0 0-28 0,0 0-16 0,0 0-12 16,0 0 45-16,0 0 29 0,32-9 67 15,-32 9 65-15,0 0 39 0,0 0 3 0,0 0 6 16,0 0-3-16,0 0-10 0,0 0 21 16,0 0-14-16,0 0 1 0,0 0 3 15,0 0-8-15,0 0-4 0,-24 67-24 16,24-67-1-16,-28 34-19 0,15-16-7 0,-4 4-12 16,2-4-15-16,-2 1-2 0,0 0-4 15,1-1-7-15,1 0-5 0,3-3 12 0,12-15-9 16,-25 24 7-16,25-24 9 0,-17 23 0 15,17-23 13-15,-18 16 6 0,18-16 0 0,-15 11-3 16,15-11 3-16,0 0-11 0,0 0 1 16,0 0-4-16,0 0 0 0,0 0-7 15,0 0 3-15,-34-30-3 0,34 30-1 0,0-35 4 16,0 35 2-16,5-42 2 0,-5 42 3 16,8-54 8-16,-4 31-8 0,-3-4-5 0,3-1-8 15,4 2-5-15,-8 26-6 0,5-48-6 16,-1 27-2-16,4-1-2 0,-8 22-5 15,10-38-3-15,-5 21 0 0,-5 17-1 16,12-31-3-16,-12 31-2 0,13-29-1 0,-3 14-2 16,-10 15-2-16,24-19 1 0,-24 19-2 15,28-15 1-15,-28 15-1 0,28-12 0 0,-28 12-2 16,32 0 5-16,-32 0 2 0,30 12-1 16,-30-12 1-16,35 19 3 0,-18-7 2 15,2 3-4-15,-3 5 1 0,3-7 0 0,-3 7-2 16,1-5-2-16,0-3 5 0,1 3 2 15,-18-15 5-15,25 23 14 0,-25-23 9 0,17 17 8 16,-17-17-4-16,17 17 1 0,-17-17 0 16,15 18-8-16,-15-18-2 0,8 21-1 15,-8-21-19-15,5 28 1 0,-5-28-4 16,0 0 2-16,-8 47-2 0,8-47-6 0,-5 36-13 16,-5-16-32-16,1 1-62 0,1-6-93 15,3 3-214-15,-3-6-78 0,8-12-41 0,0 0-418 16,-37 3-733-16</inkml:trace>
  <inkml:trace contextRef="#ctx0" brushRef="#br0" timeOffset="163506.2684">13402 15814 4241 0,'-10'-27'58'0,"10"27"6"0,-12-18 17 16,12 18-1-16,0 0-16 0,-13-26-13 0,13 26-6 15,0 0 0-15,0 0 1 0,-10-24 3 16,10 24-12-16,0 0-1 0,0 0-2 16,0 0-6-16,0 0-26 0,0 0-40 0,0 0-49 15,0 0-81-15,0 0-232 0,26-9-471 16,-26 9-222-16</inkml:trace>
</inkml:ink>
</file>

<file path=ppt/ink/ink5.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14T17:28:06.406"/>
    </inkml:context>
    <inkml:brush xml:id="br0">
      <inkml:brushProperty name="width" value="0.05292" units="cm"/>
      <inkml:brushProperty name="height" value="0.05292" units="cm"/>
      <inkml:brushProperty name="color" value="#002060"/>
    </inkml:brush>
  </inkml:definitions>
  <inkml:trace contextRef="#ctx0" brushRef="#br0">18089 3283 304 0,'0'0'110'0,"0"0"-53"0,0 0-71 16,0 0 35-16,0 0-1 0,0 0-20 0,0 0-14 16,0 0-27-16,0 0-24 0,0 0-55 15,0 0 33-15</inkml:trace>
</inkml:ink>
</file>

<file path=ppt/ink/ink6.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14T17:37:59.960"/>
    </inkml:context>
    <inkml:brush xml:id="br0">
      <inkml:brushProperty name="width" value="0.05292" units="cm"/>
      <inkml:brushProperty name="height" value="0.05292" units="cm"/>
      <inkml:brushProperty name="color" value="#002060"/>
    </inkml:brush>
  </inkml:definitions>
  <inkml:trace contextRef="#ctx0" brushRef="#br0">20061 7438 624 0,'-80'-43'-181'0,"0"7"34"15,9-2 46-15</inkml:trace>
  <inkml:trace contextRef="#ctx0" brushRef="#br0" timeOffset="2098.8544">17887 6547 219 0,'0'0'152'15,"0"0"-39"-15,-22-17-25 0,22 17-36 0,0 0-45 16,0 0-66-16,-19-12-120 0,19 12 52 16</inkml:trace>
</inkml:ink>
</file>

<file path=ppt/ink/ink7.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14T17:42:54.214"/>
    </inkml:context>
    <inkml:brush xml:id="br0">
      <inkml:brushProperty name="width" value="0.05292" units="cm"/>
      <inkml:brushProperty name="height" value="0.05292" units="cm"/>
      <inkml:brushProperty name="color" value="#002060"/>
    </inkml:brush>
  </inkml:definitions>
  <inkml:trace contextRef="#ctx0" brushRef="#br0">3982 1545 1137 0,'0'0'238'0,"0"0"-121"0,0 0-52 0,0 0-10 16,19-46-30-16,-19 46 0 0,0 0-8 16,8-27 7-16,-8 27-4 0,0 0 4 0,8-23-16 15,-8 23-4-15,0 0-4 0,10-22 0 16,-10 22 0-16,0 0 20 0,0 0-32 16,0 0-4-16,12-20-24 0,-12 20-25 0,0 0-32 15,0 0-27-15,12-15-268 0,-12 15 90 16</inkml:trace>
  <inkml:trace contextRef="#ctx0" brushRef="#br0" timeOffset="165599.5458">28400 5042 364 0,'0'0'-68'0,"0"-29"84"0,0 29-62 0,0 0 7 16,0 0 23-16,0 0-24 0,3-29-18 16,-3 29 15-16</inkml:trace>
  <inkml:trace contextRef="#ctx0" brushRef="#br0" timeOffset="165656.5105">28403 4984 138 0,'0'0'-51'0</inkml:trace>
  <inkml:trace contextRef="#ctx0" brushRef="#br0" timeOffset="513520.2359">20354 5343 2517 0,'33'13'48'0,"-33"-13"-10"0,0 0-3 0,26 13-3 15,-26-13-7-15,28 15-2 0,-11-6-1 16,3 3 9-16,3 1-3 0,-1 2-1 0,6 4 2 16,1 2-10-16,1-4 5 15,5 3 5-15,-2 1 5 0,3-1 0 0,-1-2-6 16,-2 0 14-16,6-3-9 0,-3 1-9 0,6-5 3 16,3 1-2-16,4 0-11 0,4-9 3 15,1 6-15-15,3-5-23 0,-5-4-30 16,-2-3-44-16,-2 2-34 0,-2-10-72 0,-11-2-442 15,-3-4 120-15</inkml:trace>
  <inkml:trace contextRef="#ctx0" brushRef="#br0" timeOffset="521373.3185">28743 4835 4096 0,'0'0'-151'0,"0"0"5"0,-43 0 12 15,43 0 12-15,-34 6 5 0,34-6 6 16,-40 10 13-16,15-2 33 0,1 2 18 0,-4-1 22 15,1 7 8-15,0-4 19 0,-3 3 8 16,-1 4 8-16,2-1 19 0,2 4-1 16,6-3 3-16,2-5-1 0,-1 8-5 0,3 0-1 15,2-2 12-15,4 0-1 0,6 5-12 16,5-25-5-16,3 39 3 0,10-16-5 0,6-6-1 16,6 5-3-16,13-7 1 0,-1-3-4 15,10 1-7-15,0-7-1 0,3-1-3 16,2-10 9-16,-2-1-1 0,10-7-16 15,2-2 2-15,-8-5 0 0,1-7 0 0,-8-3-8 16,-2 0-1-16,-2-4 1 0,-9 0 8 16,-9 3-2-16,-2 1 8 0,-6-4 17 0,-9 6-2 15,1 2-9-15,-8 5 4 0,-1 21 1 16,-10-39-9-16,10 39-8 0,-25-31-17 16,2 21-7-16,3 0-55 0,20 10-36 0,-49-12-88 15,29 6-201-15,4 1-267 0,16 5 120 16</inkml:trace>
  <inkml:trace contextRef="#ctx0" brushRef="#br0" timeOffset="540058.816">16157 8475 598 0,'0'0'-212'16,"0"0"84"-16,0 0 41 0</inkml:trace>
  <inkml:trace contextRef="#ctx0" brushRef="#br0" timeOffset="559867.5451">19770 7198 2684 0,'-5'-27'109'0,"-5"3"33"16,0-3 28-16,-2 0-13 0,1 7-4 16,11 20-44-16,-12-38-7 0,5 18-12 15,7 20-22-15,-8-27-6 0,8 27-8 16,0 0-11-16,-12-24 0 0,12 24-32 0,0 0-33 16,0 0-53-16,0 0-63 0,0 0-147 15,0 0-480-15,0 0 357 0</inkml:trace>
  <inkml:trace contextRef="#ctx0" brushRef="#br0" timeOffset="597366.9698">30980 6334 2612 0,'0'0'-77'0,"0"0"19"16,0 0 52-16,0 0 19 0,0 0 17 16,-27 8 18-16,27-8-1 0,0 0 19 15,0 0 11-15,0 0-3 0,0 0-15 0,0 0 12 16,47 36-12-16,-47-36-4 0,20 13 10 16,-20-13 2-16,25 9 2 0,-25-9 3 15,22 10-16-15,-22-10-5 0,31 5 6 0,-31-5-12 16,37 0-11-16,-37 0 6 0,57 0-18 15,-25 5 3-15,1-5 2 0,4 1-15 16,8 2 14-16,7 1-2 0,-2 1-10 0,0 2 1 16,12 0-7-16,-10 1-2 0,13 4 8 15,-3-1-10-15,2-3 2 0,-6 4-4 16,4-3-4-16,-10 2-20 0,-3 1-11 16,-2-3-15-16,1-1-25 0,-6 2-52 0,-2-1-88 15,-8 1-528-15,-5-5 471 0</inkml:trace>
  <inkml:trace contextRef="#ctx0" brushRef="#br0" timeOffset="598223.1505">32539 7476 2271 0,'33'-61'110'0,"-33"61"2"0,18-20 16 16,-18 20-14-16,26-20-26 0,-13 9-5 15,10-2-2-15,-3-2-10 0,-20 15 11 0,39-20 16 16,-16 7-35-16,-3 1-1 0,2 2-4 16,7 1-13-16,-1 4-4 0,4-1 2 15,-7-1-11-15,8 0-18 0,-1 4-35 0,-5 1-28 16,8-2-49-16,-7 1-113 0,-2-2-513 16,2-2 535-16</inkml:trace>
  <inkml:trace contextRef="#ctx0" brushRef="#br0" timeOffset="598633.9877">31987 6203 2834 0</inkml:trace>
  <inkml:trace contextRef="#ctx0" brushRef="#br0" timeOffset="598697.9529">32003 6190 2471 0,'37'-20'-599'0,"-17"8"115"0</inkml:trace>
  <inkml:trace contextRef="#ctx0" brushRef="#br0" timeOffset="602280.6185">31070 5301 1420 0,'0'0'-69'0,"0"0"8"16,0 0-7-16,0 0 13 0,0 0-6 15,0 0-17-15,0 0 7 0,0 0-8 16</inkml:trace>
  <inkml:trace contextRef="#ctx0" brushRef="#br0" timeOffset="602345.5753">31070 5301 749 0,'0'0'-230'0</inkml:trace>
  <inkml:trace contextRef="#ctx0" brushRef="#br0" timeOffset="602500.0873">31070 5301 643 0,'0'0'-32'0,"0"0"-20"15,0 0 12-15,0 0 5 0,0 0 22 0,0 0-1 16,0 0 28-16,0 0 20 0,0 0 33 16,0 0 23-16,0 0 3 0,0 0-4 15,0 0-9-15,0 0 13 0,0 0-19 16,0 0-3-16,0 0-1 0,0 0-12 0,0 0 17 15,0 0-33-15,0 0-2 0,0 0 5 0,0 0-14 16,0 0 3-16,0 0 9 0,0 0 3 16,0 0-5-16,0 0 11 0,0 0-12 15,0 0-1-15,0 0-8 0,0 0-8 16,0 0 0-16,0 0-4 0,0 0-12 0,0 0-3 16,0 0-34-16,0 0-16 0,0 0-28 15,0 0-43-15,0 0-18 0,0 0-277 0,0 0 92 16</inkml:trace>
  <inkml:trace contextRef="#ctx0" brushRef="#br0" timeOffset="616138.1409">12137 12958 2594 0,'-27'-12'-80'0,"27"12"16"0,0 0 14 16,0 0-7-16,-21-8 8 0,21 8-3 0,0 0-19 15,0 0-16-15,0 0-24 0,0 0-21 16,0 0-14-16,-20-16-302 0,20 16 96 15</inkml:trace>
  <inkml:trace contextRef="#ctx0" brushRef="#br0" timeOffset="628757.0829">13853 3773 3343 0,'-31'-53'-77'0,"9"4"61"15,0 2 49-15,2 11 27 0,5-2 30 0,2 1 42 16,4 2 19-16,-2 3 14 0,2 4 6 16,1 4-8-16,3-1-29 0,5 25-27 0,-10-40-9 15,10 40-8-15,0-31-8 0,0 31-19 16,12-27-4-16,-12 27-10 0,15-23-13 16,-15 23-33-16,18-9-37 0,-18 9-26 0,0 0-49 15,0 0-42-15,0 0-102 0,43 12-626 16,-43-12-267-16</inkml:trace>
  <inkml:trace contextRef="#ctx0" brushRef="#br0" timeOffset="629292.3004">14193 3307 4087 0,'3'34'-83'0,"-3"-34"3"16,9 28 12-16,-9-28 3 0,11 40 12 0,3-18 4 15,13 6 2-15,-2-1 8 0,1-3-4 16,6 4 9-16,2-1 0 0,-3-1 1 0,0-2 7 16,0 0 1-16,-2-1 3 0,-7-2-1 15,-1-6 9-15,-4 0 3 0,0 1-12 16,-4-1 7-16,1-6 7 0,-1 5 20 0,-13-14 5 15,18 15 7-15,-18-15 25 0,0 0 5 16,20 21 6-16,-20-21-3 0,0 0-11 0,0 0 7 16,0 0-16-16,0 0 3 0,0 0-3 15,0 0-1-15,0 0 2 0,20-51-2 16,-20 51-6-16,9-39-1 0,-6 15-13 0,6 1 9 16,-4-4-9-16,6 3-11 0,-2-3-12 15,4 3-6-15,-1-2-9 0,6 1 1 16,-1 2-9-16,1-4-7 0,6 3 13 0,-1 3-9 15,-5 3 9-15,-1 3-5 0,2-1 10 16,-6 3-5-16,-1 1 9 0,1 3-2 0,-13 9-7 16,0 0 8-16,39-15 11 0,-39 15-11 15,0 0 11-15,38 9 0 0,-38-9-1 0,28 15 9 16,-7 1 0-16,-5 0 3 0,1 2-3 16,11 4 21-16,-2-2-13 0,-1 7-1 15,6 0-5-15,0 0 12 0,4 0 5 0,-5-3-15 16,5 5-4-16,-5-5-10 0,5 1-21 15,-5-5-25-15,0 0-32 0,2-1-51 16,-3-8-70-16,-6-1-510 0,-3-7 584 16</inkml:trace>
  <inkml:trace contextRef="#ctx0" brushRef="#br0" timeOffset="629836.7449">15103 3009 3546 0,'-18'-11'63'0,"18"11"11"0,-32-17 17 15,32 17-21-15,0 0-5 0,0 0-10 16,0 0-2-16,0 0-8 0,89-32 2 0,-36 24-7 16,16-2-3-16,1 5 2 0,9-5-8 15,-3 6-41-15,-2-1-43 0,1 2-58 0,-6 3-117 16,-12-5-591-16,-15 5 88 0</inkml:trace>
  <inkml:trace contextRef="#ctx0" brushRef="#br0" timeOffset="632407.7353">17279 3239 3190 0,'0'0'-97'0,"0"0"44"0,0 0 31 16,0 0 29-16,0 0 23 0,0 0 25 15,0 0-18-15,-26 56 16 0,26-29 4 16,0-27 1-16,13 63-5 0,0-27 3 0,2 6-12 16,4 5 4-16,8-1-1 0,-1 7-12 15,4 4-12-15,7 0 13 0,5-1-16 0,-5-5-14 16,8 0-43-16,-10-12-40 0,4-3-31 15,-8-1-54-15,-5-11-57 0,2-1-483 16,-10-11 628-16</inkml:trace>
  <inkml:trace contextRef="#ctx0" brushRef="#br0" timeOffset="632733.5522">18007 3679 2850 0,'7'-28'-35'0,"-4"8"48"15,-3 20 47 1,5-34 8-16,-5 34-4 0,2-25-6 0,-2 25-11 0,0 0-3 0,0 0-13 15,0 0-5-15,0 0 14 0,0 0-12 16,0 0-2-16,0 0 1 0,0 0 0 0,0 0-13 16,0 0-1-16,70 37 5 0,-43-25 7 15,-2 5-12-15,3-9 2 0,7 8-4 16,-8-7 6-16,-2-3-10 0,-1 0 6 0,-24-6 2 16,47 6 4-16,-29-6 4 0,-18 0 7 15,32-12-13-15,-32 12 12 0,25-18-5 16,-25 18 11-16,5-28 13 0,-5 28-7 15,-12-37 29-15,12 37-47 0,-30-41 32 0,12 26 2 16,-2-3-8-16,-4-1-6 0,2 4-9 16,2 7-8-16,-6-7-7 0,26 15 12 0,-39-12-14 15,39 12-7-15,-45 0-21 0,45 0-24 16,-34 12-21-16,34-12-29 0,-20 15-33 0,12-3-50 16,8-12-76-16,0 0-528 0,0 0 330 15</inkml:trace>
  <inkml:trace contextRef="#ctx0" brushRef="#br0" timeOffset="633110.7581">18788 3221 3430 0,'0'0'-17'16,"0"0"-8"-16,0 0 5 0,0 0 1 0,0 0-3 15,0 0 1-15,0 0 0 0,-35-27 7 16,35 27-7-16,0 0-3 0,0 0 10 15,0 0 2-15,0 0 2 0,0 0-9 0,0 0 5 16,-27 51-18-16,27-51 5 0,0 0-18 16,0 0 10-16,51 38-1 0,-28-33 5 0,-23-5 2 15,48 4 3-15,-24-1 2 0,-24-3 2 16,55 0 3-16,-23-3 0 0,-4-3 11 0,2-2 11 16,0 1-3-16,-6-4 16 0,3 2-5 15,-1-3 10-15,-7 1 6 0,-1-2-3 16,-18 13 0-16,32-26 12 0,-17 18 0 15,-15 8 12-15,20-19-10 0,-20 19-8 0,19-12-6 16,-19 12 0-16,0 0-9 0,0 0 6 16,0 0 17-16,0 0-2 0,45 18-2 15,-37 2 1-15,0 4 12 0,4 3-11 0,-2 12-9 16,0 8-3-16,-5 10 8 0,4 7-32 16,-14 3-65-16,-9 11-193 0,-16-3-462 15,-17 19 556-15</inkml:trace>
  <inkml:trace contextRef="#ctx0" brushRef="#br0" timeOffset="649473.507">28009 15128 3716 0,'-22'18'-99'0,"22"-18"2"0,-8 14-15 0,8-14-25 15,0 0-64-15,0 0-501 0,0 0 638 16</inkml:trace>
  <inkml:trace contextRef="#ctx0" brushRef="#br0" timeOffset="649576.4343">28761 14999 2940 0,'86'-23'47'16,"-11"5"24"-16,-10 0 37 15,-5 3 30-15,1-1-9 0,-3 1-19 0,6 3-11 0,-9 0-21 16,-3 1-18-16,1 5-11 0,-1 4-51 0,-8-2-61 16,-9 1-147-16,0 0-367 0,-5 3-109 15,-30 0 118-15</inkml:trace>
  <inkml:trace contextRef="#ctx0" brushRef="#br0" timeOffset="685054.1444">14924 9612 393 0,'-8'-47'-22'0,"8"21"142"0,0 1 45 16,5 2-84-16,-5-2 8 0,3-4-14 0,2 2-36 16,0 0 5-16,0-3 0 0,-2 8-2 15,6-6-16-15,-6 0 15 0,2 1 19 16,5 0-1-16,-6-4 18 0,-3 6-12 15,6-5-11-15,-2 0 12 0,-5 6-23 0,2-1 8 16,1 6-42-16,0-2-60 0,-3 21-131 16,0-30-200-16,0 30 88 0</inkml:trace>
  <inkml:trace contextRef="#ctx0" brushRef="#br0" timeOffset="727691.1277">28148 11389 4193 0,'3'8'130'0,"-3"-8"-16"16,0 0-6-16,8 19-7 0,-8-19-18 0,0 0-46 15,0 0-30-15,12 21 3 0,-12-21-5 16,0 0 4-16,3 14 3 0,-3-14-4 0,0 0 0 15,0 0-1-15,5 15-3 0,-5-15-4 16,0 0-23-16,0 0-45 0,9 15-25 0,-9-15-32 16,0 0-99-16,0 0-299 0,-14 20-286 15,14-20 142-15</inkml:trace>
  <inkml:trace contextRef="#ctx0" brushRef="#br0" timeOffset="776905.036">1135 5290 712 0,'0'0'19'15,"0"0"123"-15,0 0-53 0,0 0-2 16,0 0-9-16,0 0-3 0,-13-16-6 0,13 16-7 16,0 0-11-16,0 0-10 0,0 0-10 15,0 0 9-15,0 0-13 0,0 0 7 16,0 0-30-16,0 0 30 0,0 0-25 0,0 0 8 16,0 0 8-16,-5-29 20 0,5 29-5 15,0 0 36-15,0 0-7 0,0 0 6 16,0 0 1-16,0 0-1 0,0 0-16 15,0 0-12-15,0 0-10 0,0 0-7 16,0 0-4-16,0 0 19 0,0 0-10 0,0 0-16 16,0 0-7-16,0 0 1 0,0 0 6 15,0 0 8-15,0 0 13 0,0 0-34 0,13-34 0 16,-13 34-3-16,0 0 15 0,19-15-3 16,-19 15 0-16,25-15 2 0,-4 3-8 0,3 1 0 15,1-1-3-15,12 0 0 0,-1 0-1 16,5-1 4-16,-3-2 3 0,9 3-4 15,-9-1-10-15,6 1 7 0,-9 2-8 0,9-2 6 16,-8 4-8-16,-6-2-4 0,4 5 12 16,-2-2 3-16,-4 1-12 0,-1 3 3 15,-27 3 6-15,47-4-9 0,-47 4 15 0,43 4-6 16,-43-4-3-16,30 12 5 0,-30-12 7 16,24 19-15-16,-13-7 14 0,-11-12 1 15,14 35 8-15,-11-19 5 0,-3-16-8 0,0 44-6 16,0-23 14-16,0-21 5 0,-8 53 24 15,1-26-15-15,2 1-7 0,-7 4 17 16,7-5-8-16,-6 0-11 0,-1 0 5 16,7 0-1-16,-3-7-9 0,8-20-6 0,0 43-9 15,0-43 4-15,21 41 8 0,-6-23-8 0,5 1-10 16,-1-4 18-16,3 1-11 0,16 0-8 16,-13-8 11-16,10 7 9 0,-5 0-16 15,-1-4-7-15,-6 2 9 0,1-1-9 0,1-1 7 16,-2-1 13-16,-3 2-20 0,2 0 12 15,-22-12-8-15,35 22-11 0,-23-11 14 16,-12-11-2-16,28 23 6 0,-16-11 22 0,-12-12 3 16,17 31 18-16,-12-19 25 0,-5-12-2 15,11 32 0-15,-11-32 15 0,5 36 21 16,-5-15-7-16,0-21-5 0,-5 44-3 0,-3-23-11 16,1 1-6-16,-3 1-3 0,-1-1-16 15,-4 0-5-15,-7 6-11 0,-2-4 2 16,-7 2-32-16,-3-2-39 0,-3 0-59 0,-1-6-75 15,-2-2-143-15,1-4-559 0,8-8-145 16</inkml:trace>
  <inkml:trace contextRef="#ctx0" brushRef="#br0" timeOffset="778170.0706">834 9190 3784 0,'-8'-24'-154'16,"8"24"14"-16,0 0 6 0,-9-31 9 16,9 31 7-16,0 0 15 0,0 0 7 15,0-30 21-15,0 30 10 0,0 0 17 0,0 0 23 16,0 0-1-16,0 0 4 0,5-34 13 15,-5 34-14-15,0 0 17 0,0 0 32 0,0 0 40 16,0 0-5-16,0 0 21 0,0 0-5 16,0 0-9-16,37 64-3 0,-23-39 5 0,4 10-2 15,0 2-11-15,1 3 12 0,1 6-3 16,5 2-10-16,-7 6-2 0,4 1-4 16,0 1 9-16,-2-1 1 0,-3 4-29 0,3-5 11 15,-5 3-2-15,8-6-25 0,-4-1 17 16,-1-2-1-16,-1-6 1 0,6-6 4 15,1-4-13-15,1-5-7 0,3-3 8 0,2-8-2 16,7-5-9-16,-5-3 9 0,1-8 8 16,-1 0-15-16,1-3 3 0,-1-6-17 15,2-7-4-15,-3-3 6 0,0 1-6 0,-3-3 6 16,4-2 1-16,-2 2-4 0,-7-3-5 16,2 6 26-16,-3-6-20 0,8 6-6 0,-11 1 14 15,1-2-11-15,3 4-3 0,-3-5 22 16,-1 8-31-16,1-3-19 0,-20 15-15 15,35-18-22-15,-18 11-16 0,-17 7-32 16,31-11-49-16,-31 11-81 0,30-16-500 0,-16 6 437 16</inkml:trace>
  <inkml:trace contextRef="#ctx0" brushRef="#br0" timeOffset="778405.0769">1948 9249 3162 0,'0'0'-77'0,"-17"-21"2"0,17 21 31 15,0 0 26-15,0 0 34 0,0 0 25 16,0 0 39-16,-16 67-23 0,16-36 30 0,1 5-1 16,3 9-9-16,7 14-3 15,-4-1 10-15,6 16-21 0,4 7-23 0,0 1 23 0,11 35-5 16,-4 0-54-16,8 1-60 15,-6-1-89-15,3-9-237 0,6-4-339 0,-13-23 551 16</inkml:trace>
  <inkml:trace contextRef="#ctx0" brushRef="#br0" timeOffset="779735.0558">1271 14675 2911 0,'0'0'-66'0,"0"0"3"0,-10-19 46 15,10 19-8-15,0 0 9 0,0 0 10 0,0 0-17 16,-14-21 12-16,14 21-9 0,0 0 29 15,0 0-21-15,0 0 21 0,0 0 22 0,0-34 3 16,0 34 24-16,0 0 10 0,0 0 27 16,0 0 7-16,0-37 23 0,0 37-9 15,0 0 22-15,0 0 15 0,-3-27 5 16,3 27-23-16,0 0-8 0,0 0-25 0,0 0-8 16,-8-34-1-16,8 34-17 0,0 0-14 15,0 0 12-15,0 0-17 0,11-35-6 16,-11 35-11-16,9-18-3 0,-9 18-4 15,18-29 4-15,0 17-8 0,-1-3-8 0,0 0-6 16,5-3 4-16,8-1-1 0,0 1-5 0,5-7-3 16,3 6 7-16,6-2-9 0,6 0 1 15,0 1 5-15,2 3-9 0,-7 4-10 16,0 3-9-16,-4 2 10 0,-8 1-17 16,7 7-1-16,-15 0 27 0,-25 0-1 0,57 3 2 15,-40 4-2-15,-17-7 8 0,23 21 4 16,-13-6 2-16,-10-15 2 0,4 38 5 0,-8-13 0 15,4-25 4-15,-13 52-2 0,6-25 4 16,-1 1 0-16,3-2 1 0,-3-2-8 0,1 0-3 16,-3 0 0-16,3-3-6 0,7-21 6 15,-5 39-7-15,5-39-4 0,0 33 3 16,0-33 0-16,8 34-5 0,-8-34-1 16,26 28-1-16,-6-12 1 0,3-5 1 0,4 1-4 15,5 0-1-15,-4 0-6 0,7 4 2 16,-10-2-4-16,2-2 4 0,0 0-3 0,-5 3 6 15,-6 1 5-15,6 0 5 0,-9 2 8 16,4 3 11-16,-7 0 4 0,-3 1 4 16,1 3 3-16,-6 2-1 0,1 1-1 0,-3 2-7 15,-3 2-1-15,-2-2-4 0,-7 7-5 16,2 0-27-16,-2-1-54 0,-1 2-72 0,-10-4-133 16,3-8-315-16,1-14-340 0,19-12-556 15</inkml:trace>
  <inkml:trace contextRef="#ctx0" brushRef="#br0" timeOffset="1.48936E6">4292 3466 17 0,'42'17'36'0,"-14"-5"-28"16,-6-2 18-16,6 2-9 0,-8-4 0 15,0 2 16-15,-20-10-33 0,34 15 0 16,-11-5 0-16,-3-2 17 0,-1 6-9 0,-19-14 24 16,35 21-16-16,-15-9 15 0,-3 0-47 15,-17-12-15-15</inkml:trace>
  <inkml:trace contextRef="#ctx0" brushRef="#br0" timeOffset="1.48943E6">4692 3693 138 0,'16'18'-51'0,"-7"0"17"0</inkml:trace>
  <inkml:trace contextRef="#ctx0" brushRef="#br0" timeOffset="1.49414E6">986 4409 154 0,'0'0'49'0,"0"0"14"16,0 0 20-16,0 0 18 0,0 0-26 0,0 0 11 15,84-33-16-15,-54 24 4 0,10 0-26 16,4 0 4-16,16-5-12 0,-7-1-6 16,9-3-1-16,5 3 0 0,3-7 10 15,7 3-22-15,-3-2-5 0,1-1 10 0,2 4 46 16,-3-3-8-16,1 1 32 0,5 3-18 16,-14 6 16-16,-1-3-4 0,0 1 2 15,2 4-16-15,-2 3-5 0,-1-3-25 0,11 6 17 16,-5 0-15-16,11 3-1 0,-3 0-11 15,18 0 6-15,2 3 6 0,3 4-24 16,-1 1 6-16,4 2 0 0,33 2 3 0,-27 5-10 16,-18-6 6-16,4 1 3 0,-4 3-10 15,-4-2-9-15,3 2 18 0,-6-3-6 16,0-3-10-16,2 5 7 0,-5-2-7 16,4 4-9-16,-9-8 24 0,5 1-15 0,5 4 3 15,3-1-1-15,2 0 1 0,0 0-6 16,2 4-10-16,3-3 22 0,-7-1-10 0,5 0 0 15,7-3 15-15,-8 4 16 0,5-5 2 16,6 3-1-16,-10-3-1 0,1 0-3 16,1 0-5-16,-7 1-6 0,0-3 12 15,-4 6-18-15,-1-5 0 0,-6 1 2 0,-6-1-2 16,1 2-6-16,5 0-12 0,-8-3 22 16,1 3-3-16,0 0-19 0,2-1 8 15,-7-1 8-15,-2 3-16 0,4 0 0 0,-1-4 0 16,-3 3 0-16,1-3 16 0,-1 3-16 15,2 0 0-15,0 2 2 0,1-4 2 16,9 3-6-16,9 6 2 0,6-1-7 0,1 1 11 16,31 5 5-16,-3 5-12 0,-18-2 1 15,-11-6 10-15,-3 3-10 0,-4-3 10 0,-3 5-4 16,-3-4 0-16,-1-1-2 0,-1-1 4 16,-11-1-9-16,2-4 7 0,-1-3 7 15,5 1-14-15,2 0 0 0,13-4 13 0,1 3-8 16,3-6-3-16,-1 3-2 0,-8-3 9 15,0 0-4-15,0-3 1 0,-2 4 1 16,-5-4-5-16,2 0 0 0,-3 2-2 0,-12-2-8 16,-5 0 15-16,-2 0-16 0,2 0 3 15,-5 0 4-15,0 0-10 0,-6 0 16 16,3 0-3-16,-1 0-5 0,-4 5 2 0,3-4-4 16,-2 2 8-16,-3-3-4 0,6 8-10 15,4-4 12-15,3 0 4 0,7 3-8 16,-10-1 8-16,2 2-12 0,-4-1 6 0,2 2 15 15,1 1-42-15,-1-2-2 0,-5 2 10 16,3-1 15-16,-3 0-13 0,-5-2 3 16,6 5 1-16,-3-4 5 0,-3 3 1 0,2-2-3 15,-1 0 3-15,1 3 3 0,-1 0-4 16,-4-3-3-16,-3 3 9 0,1 0-4 0,-2 1 2 16,-5-3 2-16,2 7-2 0,-5-7 2 15,5 6 6-15,-9-1-6 0,4 6 15 16,1 1-11-16,-8 6 1 0,4 7 3 0,-2-5 1 15,-4 10 1-15,0 3-7 0,3 0 16 16,-5 7 2-16,3-3 0 0,-3 3-19 16,1 4 6-16,5 1 13 0,-4 0-1 0,1 1-8 15,-3 0 9-15,1 5-17 0,10 7 12 16,-9 0 8-16,2-1-8 0,-1-5 5 16,2 9-3-16,-9-10 4 0,10 10 1 0,-4 0-6 15,-1 3 2-15,-4 1 0 0,-1 6 0 16,5 1-6-16,3 40 30 0,-3 5-8 0,-9 8-4 15,4 10 7-15,-7 4-6 0,-5 6 10 16,-5-5-13-16,-7 1-8 0,-1-6 8 16,1-3-7-16,-8-10-2 0,3-10-2 15,9-20 7-15,-4-16-7 0,7-2-1 0,-7-2-4 16,7-13 9-16,2 13-1 0,-7-10-6 16,8-1-3-16,2 15 9 0,-3 1-6 15,3-12-8-15,0-1-1 0,0 3 10 0,3-2-6 16,-3-1 9-16,-3 0-21 0,6 0 16 15,-3 0-9-15,-3 12 2 0,3 4-1 0,3 2 7 16,-6-1-7-16,-2 6 6 0,2 1-2 16,-6 34-1-16,1-6-3 0,-6 5 3 0,6-8-3 15,-7 2 6-15,0 3-14 0,5-27 10 16,2-9 2-16,-1 4-7 0,1-7 0 0,0-4-3 16,2-3 4-16,3-15-4 0,-4-2-3 15,7-2 12-15,0-9-6 0,7-1 6 16,-4-5 0-16,-1-2-6 0,10-2 1 15,-7-2-10-15,3-1 8 0,1-5 2 0,4 1 2 16,-1-2-3-16,3-2-2 0,1-2 6 16,5 0-13-16,-5 1 6 0,8-1 0 15,1-4 3-15,-3 3 6 0,6 5-8 0,4-2 1 16,1 0-2-16,1 2 3 0,4 2-6 16,-4 0 4-16,6-3 4 0,-5 2-1 0,0 1-1 15,3 0-3-15,-2-1 7 0,-1-3-10 16,0 1 14-16,-2 0-9 0,2-3-1 15,-4-4 2-15,-3 2-6 0,4-6 9 0,-7 5-3 16,3-1 0-16,-3-3-3 0,1 3 2 16,0-4-17-16,-4 2-9 0,0 2 8 0,1 2 4 15,6-5 12-15,-8 4-20 0,8 4 11 16,-6-2 8-16,14 6-8 0,-9-1 7 0,-1 1-5 16,5-1 3-16,-4 1 5 0,4-2 2 15,-3 7-9-15,2-5-3 0,0 0 12 16,-1 3 6-16,0 0 0 0,0-1 4 0,5 1 10 15,-5 3 2-15,2 3-5 0,1-1-3 16,1 1 3-16,6 8-2 0,2-2 2 16,-5 1-15-16,3 2 11 0,-7-7-8 15,-1-2 3-15,-4-3 1 0,1-1-4 0,-4-1 2 16,-3-5-5-16,-2-3 1 0,-2-1 5 16,-1 1-1-16,1-5 5 0,-1 0-3 0,-4-3 5 15,1 6 3-15,-1-6 4 0,-1 0-8 16,1 8 0-16,2-8 1 0,-3 3-6 15,-2 2 2-15,2-3-2 0,-1 6-1 0,3-2 7 16,-2 5-9-16,3-4-3 0,-7 3 5 16,2-1-3-16,5 4-1 0,-7 1 1 0,8 4-1 15,-6 0 3-15,5 9-1 0,-2-4 0 16,-5-5-6-16,4 2 7 0,-7-3-3 16,7-4-1-16,-6 0-3 0,3-2 4 15,-7-5 1-15,4 2 5 0,-1-1 2 0,-1-1-4 16,-3 2 7-16,3-5-8 0,-4 3 1 15,0 0 0-15,-4 2-1 0,4-2 2 0,-1 1-1 16,-8 4 0-16,3-5 0 0,0 3 0 16,-5-1-3-16,6-2 2 0,-7 2-1 0,-3 2-7 15,5-1 6-15,-2 2-2 0,-1-4-1 16,1 2 2-16,-3-3-5 0,7 4 4 16,-4-6 1-16,2-1-3 0,2 5-2 0,-4-5 1 15,0 0-1-15,6 5 3 0,-5-4-3 16,5 3 2-16,-4 0-1 0,3-4 1 0,2 4-1 15,-3-3 0-15,3 3 0 0,-4-1-1 16,3-2 1-16,-3 0 2 0,3-4-1 16,1 1-3-16,-4 0 1 0,1-3 0 0,8-22 0 15,-14 39 1-15,9-24 2 0,5-15-2 16,-18 32-5-16,18-32 4 0,-17 30 3 0,9-15-3 16,-5 4 2-16,13-19 0 0,-31 33 0 15,18-16-2-15,-4 1-1 0,1-6-1 16,-6 7 5-16,3-3 1 0,-9-1-1 0,0 4 2 15,-6-2 0-15,-1 1-1 0,-3 2-1 16,-6-4-1-16,-3 5 1 0,-1-6 3 0,-1 3 4 16,-1 2 6-16,1-8-1 15,-4 3 2-15,-1 1 1 0,9-8-2 0,-3 1-2 16,-1 4-1-16,-9-4-1 0,6-1 0 16,2 4-1-16,-2-4-3 0,5 4 1 0,-7-5-4 15,6 1 0-15,3-1 0 0,-4-1 0 16,4 3-1-16,-3-3-2 0,-1 0 2 15,1 3-1-15,1-1-3 0,-4-4 2 0,0 4-1 16,-6-4-3-16,3 4 3 0,-8 3 0 16,0-7-1-16,-6 3 2 0,3-2-2 0,-4 4-2 15,-3-3 0-15,4 1 2 0,-1-2-1 16,-6 2 2-16,3-2-2 0,1 7 1 0,-5-8 1 16,4 5-1-16,0 1 1 0,-4 0-3 15,8-5 0-15,-2 5 1 0,-4-4 1 16,5 3-2-16,-1 3 5 0,0-5-3 15,-2 1-1-15,5 0-2 0,2-4 3 0,-4 7-1 16,-4-7-1-16,7 4 1 0,1-4 1 16,0 1 1-16,13-2-1 0,-8 1-3 0,-5 1 3 15,11-2-3-15,-6 0 4 0,8 2-2 16,0-3-4-16,-1 0 5 0,1 1 0 0,5 2-1 16,3 0 0-16,-1-3-2 0,-3 5 1 15,6-1 4-15,5 0-3 0,-3 2 0 16,1-3 0-16,-6 2 0 0,3 1 0 15,2 2 0-15,-3-1 0 0,-2 0 4 0,-1 2-8 16,1 0 4-16,0-3 2 0,-3 4-1 16,-6 0 0-16,1 0-3 0,-6-1 3 0,7 1-1 15,0-3-1-15,0-1 3 0,-8 4-4 16,7-7-2-16,-8 4 1 0,0 2 0 16,0-6-1-16,6 2 2 0,-7-2-2 0,-3 2 0 15,0-4 0-15,-4 0 0 0,-1 0-1 16,-4-3 4-16,4 0 1 0,-4 0-3 0,3 0 1 15,0 0 0-15,1 0 0 0,-2 0 0 16,5 0-2-16,-1 0 4 0,7-3-3 0,3 6-1 16,4-3 1-16,-4 0 0 0,3 0 3 15,1 3 0-15,4-3-2 0,-7 0 1 16,5 0 0-16,2 0 0 0,0 3-1 0,-7-3 3 16,0 5 1-16,0-4 2 0,4 2-7 15,-6 4 0-15,-1-2 3 0,3-1-2 0,3 3-1 16,-2-6 3-16,5 7-1 0,0-6 1 15,2 0-1-15,2 1 0 0,2 5 3 16,1-5-2-16,3-3-6 0,4 1 5 16,-8 7 0-16,5-8 1 0,1 4-1 0,-1-4 0 15,-4 0-1-15,6 0 1 0,-6 0-3 16,1 0 4-16,-6 0-2 0,1-4 2 0,3 1-2 16,-4-2 2-16,1 1 2 0,-4 1-3 15,0-2 2-15,0 2 1 0,2-1-3 16,-4-4-2-16,-2 7 3 0,4-3-3 0,-2 1 3 15,-4-1-5-15,4 1 2 0,-3 1 1 16,4 2 1-16,-1-4 1 0,-3 4-2 0,4 0 0 16,-4 0 4-16,2 0-3 0,5 0 1 15,-6-3 1-15,4 3-4 0,1-3 3 16,0 3-2-16,1-1-1 0,-2 1 2 0,2-5 0 16,-3 5 1-16,-3-3-1 0,8 3 2 15,-1-3-1-15,-2 0 0 0,2 0-2 0,2 0 3 16,0 3 2-16,2-4-5 0,3 1 0 15,2 1-1-15,2-1 2 0,-2-1 1 16,3 1-5-16,0 3 6 0,-5-4 0 0,5 3-2 16,-1-6 2-16,-4 3-1 0,0 2 3 15,2-2-2-15,-5 1-4 0,0-2 4 16,3 0-1-16,-5 3-1 0,0-3 4 0,2-3-5 16,-3 6 3-16,6-5 0 0,-3 1-3 15,-4 0 2-15,7 0 0 0,-1-3 3 16,1-2 2-16,5 7-1 0,-6-5 0 0,4-2 1 15,-1-1-4-15,0-3 4 0,-2 3-4 16,5 3 3-16,4-5 3 0,-4 1-1 16,5 2-1-16,-1 0 5 0,-7-1-5 15,10 0 2-15,-2-4 2 0,3 4 1 0,1-4 2 16,0 4 3-16,6-2 4 0,-8 1-1 0,8-4 4 16,-3 5 1-16,5-5 8 0,0 2-7 15,-2 2-3-15,2-7-3 0,1 1 0 0,4-1-6 16,-5 1 1-16,-1-5-1 0,-1-5 2 15,5 2-5-15,-3-2-4 0,-3-1 3 16,4-4-2-16,-1-1 0 0,-2 2 0 0,-1-4-4 16,1-7 3-16,-6 2-2 0,-1-5 0 15,6 2-1-15,-2-5 2 0,1 1-3 0,6-4 1 16,-9 0-2-16,11-2 4 0,-5 0-2 16,3-6-3-16,-4-8 4 0,4-1-5 15,-2-1 1-15,3-3 0 0,-3 3 0 16,-2 2 4-16,2 0-2 0,3-2-3 0,-3-1-1 15,4 6 1-15,-1 4 0 0,0 2 2 16,2 3 0-16,-2 1-2 0,6-3-1 0,-6 5 1 16,9-5 0-16,-4 0-2 0,-3 0 3 15,5-3-3-15,-2 2 1 0,-3-5-3 16,-5-10 2-16,7 3 4 0,-12-3-4 0,3-2-1 16,-2 0 2-16,1-1 0 0,5 4 1 15,-6-1-1-15,2 0-1 0,6 1 2 0,-1 5-3 16,-1-7 2-16,1 6 0 0,5 4-1 15,-1 3 2-15,-6-11 2 0,4 0-3 16,0 11 0-16,2 2-4 0,1-1 4 0,-5 1 3 16,2 2-4-16,-1 1 1 0,1 3 0 15,1 2-1-15,2-2 2 0,-1 2-1 16,6 7 1-16,-3 2-2 0,2-1 2 0,-4-2-1 16,4 5 2-16,-4-2-3 0,0-1-1 15,7 0 2-15,-5 6-1 0,4 2 1 0,-3 0 2 16,1 4-4-16,-4-2 2 0,6 4 4 15,-3 1-1-15,4-2-2 0,-8-1 0 0,9 2-3 16,-9-7 0-16,1 2 5 0,-1-3-5 16,-4-2 1-16,7-3 3 0,-3-4-4 15,-4 4 1-15,0-5-1 0,7 6 3 16,-3-9-2-16,-4 3 0 0,7 5-1 0,4-1 2 16,-1 0-2-16,-3 3 1 0,5 1 1 15,0-2-1-15,0 4 1 0,1-2 2 0,1 8 0 16,3-2-3-16,0 2 2 0,0-1 2 15,0 2-4-15,0-1 3 0,-2 1-5 16,2 3 4-16,0 29 0 0,0-55 0 0,2 26 0 16,-2 4 1-16,0 25-4 0,0-48 6 15,0 27-2-15,0 21-1 0,3-45 0 0,-3 45 0 16,9-37-1-16,-9 16 0 0,0 21 0 16,0-39 3-16,3 17-1 0,-3 22-1 15,0-40 0-15,0 40 0 0,2-44 1 0,-2 44 0 16,-2-42 1-16,2 42 0 0,0-40-2 15,0 40 0-15,-3-42-1 0,6 25 3 16,-3 17-3-16,-3-40 0 0,3 40 2 0,0-37-2 16,0 37 1-16,0-44 3 0,-5 23-2 15,5 21-4-15,-4-53 5 0,4 29-1 0,0-7-1 16,0 31-1-16,0-55 0 0,0 24 3 16,0 1-2-16,-3-5-1 0,3 5 5 15,3-4-3-15,-3 2 0 0,4-1 0 0,-4 0-1 16,0-2 0-16,0 4 0 0,0-3-2 15,0 1 4-15,0 2-1 0,0-4-1 16,0 7 0-16,0-4 2 0,0 2 0 0,0-2 0 16,0 1 0-16,0 1 0 0,0-5-4 15,0 2 2-15,5-1-2 0,-5-1 0 0,5-4 1 16,-5 6 1-16,0-6 0 0,3 5 2 16,-1 1-1-16,6-1 3 0,-6 4-3 15,-2-3-4-15,3 1 4 0,1-2-3 0,1-3 5 16,-4 6-4-16,1-2 1 0,1-2 2 15,2 2-1-15,0-2-2 0,-5 1 1 0,4 4 0 16,-3-4-1-16,3 0 2 0,4-1-1 16,-5 2 1-16,-1-1-3 0,3-3 2 15,3 3 0-15,1 4 2 0,-6-5-1 0,2 5-2 16,3-5-3-16,-2 1 3 0,-3-2 0 16,-1-3 3-16,1-5 1 0,0 1-4 0,2-4-1 15,-3-3 4-15,1-1-3 0,-3-1-1 16,2-7 0-16,1 0 2 0,2 1-1 0,-1-4-1 15,-1 3-1-15,2-2 2 0,2 2 0 16,-4-3 1-16,0 10 1 0,1 4-5 16,1-2 6-16,-5-3-4 0,3 5 1 15,-1-1-2-15,6-4 2 0,-5 3 6 0,4-8-8 16,5-1 3-16,0 3-1 0,1 1-3 16,-3-2 4-16,3 1-1 0,2-3-1 15,-1 3 0-15,4-2 1 0,-4 4 2 0,2-7-5 16,1 4 3-16,1-1 0 0,3-12-1 15,0-1-1-15,-1-7 0 0,-1-4 0 16,-1 0 4-16,2-29-4 0,7-6-3 0,-7 0 2 16,9-10-1-16,-6 1 0 0,5-8-2 15,4 0 0-15,12 2 2 0,4-5-2 0,6 3-1 16,8 2 3-16,3-5-4 0,-10 5 0 16,4 1 0-16,-6 3-7 0,-11 5-2 0,-7 3-38 15,-13 5-38-15,-10 26-49 0,-12 13-64 16,-16 14-135-16,-2 3-560 0,-12 7-438 0</inkml:trace>
  <inkml:trace contextRef="#ctx0" brushRef="#br0" timeOffset="1.52611E6">16366 6925 129 0,'5'-47'152'16,"-2"25"-77"-16,6-3-2 0,-9 25-4 0,5-45-42 15,5 19 0-15,-5 3-20 0,-5 23-7 16,12-47 0-16,-6 23 13 0,-1 1 7 0,2 3-1 16,-7 20 1-16,12-44 30 0,-9 26 24 15,-3 18 9-15,2-43-9 0,1 20 4 0,-3 23 2 16,13-40-13-16,-11 21-11 0,-2 19-17 15,13-43 5-15,-9 24-6 0,4-9-10 0,-3 4 9 16,7 0 9-16,-7 0 3 0,3-5 64 16,1 2 7-16,6-1 14 0,-15 1-17 15,11-2 9-15,-6 2-9 0,-1-1-7 0,4 5 4 16,-3-4-7-16,-5 27-30 0,8-42 1 16,-8 42-16-16,9-30-12 0,-9 30-7 0,7-19 5 15,-7 19-8-15,0 0 9 0,0 0-23 16,0 0 7-16,0 0-8 0,11 98-5 15,-7-48 10-15,-4 10-8 0,5 12-8 16,-2 1 15-16,2 10-2 0,3 2-15 0,2 1 2 16,2-3 0-16,0-1 12 0,3-5-17 15,2-2 19-15,-7-10-16 0,1-5-1 16,1-9-9-16,-7-4-13 0,8-8-12 16,-8-8-36-16,-1-3-91 0,-4-28-211 0,-4 27-284 15,4-27 118-15</inkml:trace>
  <inkml:trace contextRef="#ctx0" brushRef="#br0" timeOffset="1.52639E6">15081 6170 2847 0,'-25'-19'51'15,"5"-2"-11"-15,5 5 27 0,15 16-9 0,-22-25-16 16,22 25-32-16,0 0 5 0,-11-20-20 0,11 20 5 15,0 0 12-15,51-21-9 0,-5 13-1 16,11-3 1-16,8-6-3 0,13-2 14 0,4-2 3 16,9-5-10-16,22-1-4 0,1-3 1 15,-10-6 1-15,-14 7 5 0,-8 7-10 16,-2 1 2-16,-1 6-2 0,-14 1 7 0,4 2-9 16,-2 6 7-16,-4 4-5 0,9-2 0 15,2 10-24-15,0 0-24 0,19 4-49 0,3 3-79 16,32 11-194-16,0 1-237 0,-28-4 119 15</inkml:trace>
  <inkml:trace contextRef="#ctx0" brushRef="#br0" timeOffset="1.52675E6">18004 6557 2971 0,'-5'12'174'15,"5"-12"-15"-15,-14 29-30 0,6-8-16 0,-12 10-9 16,-7 11-22-16,7 8-13 0,-22 11-5 16,12 4-9-16,-2 7 3 0,7 0-34 0,8 2-5 15,9-9-7-15,8-9-4 0,5-7 10 16,7-2-7-16,10-3-3 0,4-5-4 16,4-12 1-16,11-8 1 0,0-2-1 15,8-16 2-15,6-2-3 0,-3-11 6 0,5-12-10 16,3-13 4-16,0-4-6 0,-10-15 9 0,12-25-12 15,-16-8 0-15,-20 6 13 0,-11 5 3 16,-11 8 3-16,-9-9 3 0,-14 1 4 16,-9 3 0-16,-9 8-4 0,-35-10 0 0,-12 11-5 15,-14 16 0-15,-14 9 3 0,-5 10-4 16,15 19 6-16,8 8-4 0,4 13-3 0,1 11-13 16,-16 22-19-16,14 9-48 0,28-3-36 15,14 2-63-15,22-4-122 0,21-2-502 16,19-6 217-16</inkml:trace>
  <inkml:trace contextRef="#ctx0" brushRef="#br0" timeOffset="1.52753E6">22184 6126 3628 0,'-5'-19'-27'0,"5"19"8"0,0 0 2 0,0 0-7 16,0 0 7-16,0 0-2 16,0 51-1-16,-7-16-10 0,14 4 8 0,-7 8-5 15,0 1-7-15,3 3 25 0,-3 2 0 0,5 8-2 16,-1-11 1-16,4 7 6 0,-3 0-5 16,2-7 2-16,-1 1 2 0,8 3 1 0,-1-3 4 15,4 2 4-15,-2-4 3 0,3-3-18 16,1-2 6-16,-6-7 7 0,-3-4-9 0,2-2-7 15,0-8-4-15,-11-1 1 0,3-8 3 16,-4-14 2-16,0 0-7 0,-17 16 2 16,17-16-4-16,0 0 1 0,-72-39 3 15,27 15 5-15,-2-10-8 0,-3-6 5 0,-10-9-5 16,-11-23-3-16,-2-7 3 0,13-7 5 16,3 0-11-16,23 8 13 0,6 9 0 0,6-3 0 15,14 6-8-15,1-1 0 0,5 2 8 16,7 5 2-16,5-3-5 0,7 8 8 15,1-2 0-15,13 3-3 0,10-4-6 0,8 2 7 16,8 8 4-16,30-15-10 0,5 12 4 16,10 0 12-16,3 8-16 0,2 7 10 15,12 5-8-15,-20 5 11 0,-16 8-2 0,3 9-4 16,-9 6 1-16,0 3 5 0,-7 6-3 16,-2 10 9-16,6 4 9 0,-9 15-1 0,-5 6 6 15,-8 5 5-15,-3 7 3 0,-12 5 8 16,-4 9-6-16,-4 4 10 0,-8 9 3 0,-6 3 17 15,-3 5-16-15,-7 0 9 0,-5 7-5 16,0-2 23-16,-5-1-25 0,-3 0-7 16,-14 26 6-16,-1-26 1 0,-1-12-4 0,-13 16 10 15,-5-15 6-15,-3-19 11 0,-2-7-5 16,-4-6-11-16,-6-7 3 0,-5-7 5 16,-3-8-25-16,-1-12 4 0,1-10-8 0,-3-5 1 15,-3-1-5-15,8-10-10 0,2-1-10 16,5-4-25-16,7-11-39 0,12 0-54 15,17-3-78-15,5-7-166 0,15-5-368 0,15-10 542 16</inkml:trace>
  <inkml:trace contextRef="#ctx0" brushRef="#br0" timeOffset="1.5279E6">24041 6005 3397 0,'0'0'71'16,"0"0"-11"-16,25 7-11 0,-25-7 0 0,0 0-10 15,-42 55 0-15,10-15-5 0,-1 7 2 16,-7 4-9-16,-4 11-3 0,11-2-5 16,-1 1 2-16,6-9 2 0,8 0 2 15,1-5-10-15,-4 2-2 0,15-6-3 16,-4-3 3-16,9-1 5 0,6 0-5 0,9-2 2 16,6-4-1-16,17 4 3 0,7-7-6 15,11-1 3-15,8-11-7 0,6-6-2 0,1-5 4 16,9-7-5-16,-7-7 14 0,9-8-15 15,-5-6 4-15,-6-8-5 0,-3-9-5 0,-11-5 3 16,-7-11 5-16,-9-1-9 0,-11 1 1 16,-12-3 6-16,-8-1-6 0,-14-1 3 15,-10-3-4-15,-11 1 6 0,-12 2-4 16,-7 3 2-16,-10 10-3 0,0 2 6 0,-8 13-6 16,0 2 3-16,5 11-2 0,-1 4-30 0,9 4-31 15,-1 8-40-15,1 2-46 0,5 0-76 16,4 0-547-16,9 0 313 0</inkml:trace>
  <inkml:trace contextRef="#ctx0" brushRef="#br0" timeOffset="1.5281E6">24797 6042 3577 0,'38'15'17'15,"-11"2"2"-15,-2 4 0 0,-6 0 2 0,-11 14-7 0,4 4 0 16,-4 7 5-16,2 10-5 0,4 6 10 15,-1-1-12-15,-1 2-2 0,1-7-2 16,4 6 0-16,1-12 3 0,-1-1-3 0,0-7 12 16,-7-10 1-16,5-1 3 0,-4-7 0 15,-2-1 9-15,2-8-9 0,-11-15-24 16,17 16-43-16,-17-16-62 0,0 0-58 0,0 0-81 16,0 0-507-16,-8-91 420 0</inkml:trace>
  <inkml:trace contextRef="#ctx0" brushRef="#br0" timeOffset="1.52825E6">24697 5363 3164 0,'0'-56'-81'16,"3"6"21"-16,2 10 24 0,7 4 36 15,-11 4 8-15,11 7-11 0,-2 3 0 16,3 6 1-16,1-1-3 0,-14 17 2 16,38-22-33-16,-16 20-30 0,-22 2-62 0,42 0-86 15,-14 9-396-15,-3-3 114 0</inkml:trace>
  <inkml:trace contextRef="#ctx0" brushRef="#br0" timeOffset="1.52873E6">25540 5787 2653 0,'11'27'62'0,"-1"-5"-6"15,5 3-12-15,-10 0-6 0,5 8-1 0,-8 6 0 16,2 5-3-16,-1 10-6 0,5 4-10 16,-3 1 5-16,7 4-5 0,-4 3-1 0,2-9-2 15,2 5 0-15,3-5 10 0,-3-5-3 16,-2-6-2-16,2-3 4 0,-7-3-5 16,6-4-5-16,-6-4 3 0,5-5 2 0,-5 3 6 15,-1-7-11-15,4-6 39 0,-5 3 59 16,-3-20-23-16,9 22-1 0,-9-22-20 15,0 0-4-15,0 0-1 0,0 0-15 0,35-47-5 16,-25 14-16-16,10-20 6 0,3-12-7 16,11-5-4-16,9-30-10 0,6 2 1 15,3 0-2-15,0-1-11 0,8 6 2 0,-3 7 0 16,-5 19-1-16,-11 14-2 0,5 3-7 16,-10 10 1-16,1 7-6 0,7 4 1 0,-6 11-12 15,4 3-2-15,-2 6 6 0,5 0 12 16,4 9-8-16,-4 2 16 0,3 5-12 0,1 2-9 15,-2 6 10-15,1 10 2 0,-4 3-1 16,-4 9-2-16,-5 3 3 0,-1 6 13 16,1 16-4-16,-9 6 0 0,-2 6 0 0,-1 5 0 15,-9 2-18-15,-6 2-13 0,0-4-30 16,-3-11-37-16,-1-3-39 0,-4-15-59 0,3-3-34 16,2-10-474-16,-5-10 627 0</inkml:trace>
  <inkml:trace contextRef="#ctx0" brushRef="#br0" timeOffset="1.52919E6">27410 6083 2815 0,'5'-59'-91'0,"3"4"37"16,-4 8 45-16,-4 8 12 0,-4 4-3 15,-1 8 0-15,-3 5 0 0,-6 4-6 0,14 18 12 16,-48-18 5-16,16 18-5 0,-5 3 8 16,-8 9-2-16,-5 9 5 0,1 4 2 0,4 5 3 15,5 7-2-15,5 3 10 0,10 4 8 16,12-2-6-16,13 5 5 0,13-4 2 0,19 4-8 15,8 2 2-15,17-7-5 0,5-1-8 16,3-13 12-16,-5-8 5 0,10-8-3 16,-6-4-5-16,5-11 11 0,-3-9-9 0,3-5 1 15,5-3 3-15,-18-3-6 0,1-4 3 16,-8-1-10-16,-7 1 0 0,-11 3 7 16,-4-3-10-16,-7 4 5 0,-5 3-7 0,-3 0-6 15,-12 20 1-15,5-31-1 0,-5 31 0 16,0 0-3-16,0 0-2 0,0 0-4 15,0 0 7-15,0 0-5 0,0 0-2 0,0 0 6 16,0 0 1-16,0 0-9 0,25 121 2 16,15-61 6-16,34 25-10 0,16 3 2 15,14 4 10-15,10 6-5 0,3-8-1 0,-2 0 0 16,-9 0 0-16,-6-1 4 0,-13-2 4 16,-18-5-2-16,-9 1 7 0,-23-11 3 15,-12-12 14-15,-17-4 15 0,-13 4 9 0,-12-3 3 16,-23 5-4-16,-28 25 0 0,-14-8-9 15,-2-5-4-15,-1-3-10 0,-2-7 0 0,3-5 4 16,20-12-13-16,8-12-12 0,9-8-55 16,3-9-63-16,-1-12-83 0,7-6-265 15,-6-11-314-15,4-16 342 0</inkml:trace>
  <inkml:trace contextRef="#ctx0" brushRef="#br0" timeOffset="1.52964E6">30765 5552 3374 0,'0'26'-41'16,"0"-2"0"-16,-3-2-1 0,0 7 9 15,-2 1 9-15,-4 9 2 0,1 8-9 16,-4 12 11-16,1-1 3 0,7 7 2 0,-1-1 0 15,5 4 0-15,-5 0 7 0,5-4 16 16,-3 1 4-16,3 0 18 0,0 0 0 0,0 3-1 16,-3-7-7-16,3-1-1 0,0-3-1 15,0-4-2-15,0-5-8 0,-2-2 6 16,-1-2-6-16,3-11-6 0,-6-3-4 0,3-7-4 16,0-8-27-16,3-15-7 0,0 0-15 15,0 0-8-15,0 0-27 0,0 0-27 0,0 0-35 16,-22-92-25-16,10 36-443 0,1-7 118 15</inkml:trace>
  <inkml:trace contextRef="#ctx0" brushRef="#br0" timeOffset="1.52996E6">31150 4961 2307 0,'54'-12'-89'0,"-1"3"35"0,-4 6 6 0,-4 0 27 15,0 6-11-15,4 0 4 0,-3 6 13 16,15 7 4-16,-8 3 8 0,4 5 10 16,3 7 4-16,4 7 14 0,-4 7 0 0,-6 6 17 15,-6 6 9-15,-4 3 7 0,-11 8-5 16,-11 7 9-16,-14-8-8 0,-16 14 11 0,-17 30 2 16,-20-4 1-16,-12 1-12 0,-12-6 6 15,-4-7-9-15,-9-2 0 0,-9-7 1 0,-1-12-12 16,2-3 10-16,6-13-3 0,14-11 6 15,13-14 0-15,12-1 1 0,0-7-6 16,11-5-1-16,3 3 9 0,7-9-8 0,1-2-10 16,-2 2 2-16,6-5-20 0,19-9-18 15,-32 12-17-15,17-9-44 0,15-3-79 16,0 0-99-16,0 0-464 0,0 0 647 16</inkml:trace>
  <inkml:trace contextRef="#ctx0" brushRef="#br0" timeOffset="1.5303E6">31916 5596 3005 0,'0'0'35'0,"0"0"-7"15,-3-39 9-15,3 39 3 0,0 0-14 16,0 0 8-16,-43-6-13 0,43 6-2 0,-56 42 7 16,25-7 0-16,-3 3-8 0,7 9-2 15,1 6 5-15,0-2-5 0,6 8-3 0,5 0 10 16,5-1-12-16,7 5 2 0,6-12 0 15,6 8 1-15,7-7-3 0,4-5 6 16,9-5 7-16,3-4 6 0,-2-14 2 16,7-7-3-16,-4-12-3 0,6-8-4 0,2-7 1 15,8-11-5-15,-1-6 3 0,-9-11 3 16,14-4 4-16,-14-8-1 0,-4 4 5 0,-5-1 3 16,0 2-8-16,-8-2 12 0,-5 1-16 15,-4 5 1-15,0 4-13 0,-11 3-3 16,-2 6 3-16,-2 1-4 0,2 27-5 0,-31-39 9 15,2 26-33-15,-3 3-21 0,-1 9-36 16,-16 2-48-16,3 6-78 0,-3 3-124 16,6-1-396-16,4 3 542 0</inkml:trace>
  <inkml:trace contextRef="#ctx0" brushRef="#br0" timeOffset="1.53082E6">32333 6015 3231 0,'0'0'9'16,"18"14"3"-16,-18-14-2 0,15 13-6 0,-15-13 6 16,15 37-6-16,-13-9 3 0,1 4-4 15,6 7-1-15,-6 3 7 0,-1 3-6 16,1-6-1-16,0 3 7 0,-3-7 0 0,5-1-4 16,-5-6 4-16,4 0 7 0,-4-28 13 15,0 44 27-15,2-26 29 0,-2-18 8 16,0 0-17-16,0 36-9 0,0-36-8 0,0 0 5 15,0 0-17-15,0 0-8 0,0 0 2 16,0 0-18-16,18-102-6 0,-6 56 11 16,-4 3-19-16,9-5-1 0,1-3 11 0,4 4-21 15,-4 3 2-15,-1 7-7 0,3 5 5 16,-2 5-1-16,-4 4-2 0,3 10-4 0,-17 13-4 16,31-16-3-16,-31 16 7 0,0 0-6 15,0 0 23-15,51 34-12 0,-38-16 13 0,2 6-16 16,2 11-2-16,3 2 1 0,5-1 3 15,3 5-15-15,6-4 9 0,1-5 7 16,-5-7-11-16,2 2 10 0,-4-10 10 16,9-5-12-16,-12-3 1 0,5-9-9 0,2-3 13 15,-32 3-3-15,65-21-5 0,-31 2 8 16,-3-3 2-16,0-4 2 0,-1-5-15 0,-9 0 13 16,0-4-7-16,-8 2-3 0,-5 3 14 15,-8 2-12-15,0-3-1 0,0 31-1 16,-25-47-3-16,5 32 13 0,-8 3-10 0,-6 2 4 15,-1 10 12-15,-12 10-10 0,-10 7 6 16,-5 18-6-16,-31 27 4 0,6 8 4 0,-2 10-29 16,7 9-62-16,9-2-112 0,11 2-352 15,28-22-137-15,21-17 121 0</inkml:trace>
  <inkml:trace contextRef="#ctx0" brushRef="#br0" timeOffset="1.53173E6">20282 4397 2123 0,'13'-55'20'0,"-8"6"48"15,10 6 64-15,-8 3-53 0,2 9-17 16,-3 4-26-16,3 6 0 0,-4-3-12 0,-5 24-4 15,13-30-2-15,-13 30-10 0,17-24 7 0,-17 24-1 16,15-20 26-16,-15 20 25 0,15-21 6 16,-15 21 4-16,10-15-20 0,-10 15-6 15,0 0-4-15,0 0-5 0,25-6-5 0,-25 6-1 16,0 0-3-16,22 39 0 0,-14-12-5 16,-3 8 5-16,0 8-8 0,0 16 7 15,0 7-7-15,5 5-3 0,-6 19-2 16,1 7 4-16,-5 41-2 0,0 6 0 0,-4 5 8 15,4 9 5-15,0 0-14 0,0 13 9 16,7 2 14-16,5 5 10 0,6 1 21 0,14 0 8 16,1 6-8-16,9 6-7 0,10 10-21 15,3 17 0-15,10 42 11 0,7 13-17 16,-5-6-4-16,2 5-4 0,-1 5 13 0,4 15-9 16,-11 17 0-16,4 14-8 0,-8 3 3 15,0 2 0-15,-12 4 1 0,0 19-4 0,-5 3 6 16,-7 7-3-16,-9 5-4 0,-1 26-8 15,-1 14 17-15,-7 19-7 0,3 4 3 0,-2 16-6 16,-3 8 10-16,-5 1-6 0,1-15-3 16,-9-13-2-16,-5-16-7 0,-4-11-21 15,-6-15-11-15,-3-21-41 0,-12-21-37 0,0-28-41 16,-24-17-160-16,2-33-570 0,5-70-193 16</inkml:trace>
  <inkml:trace contextRef="#ctx0" brushRef="#br0" timeOffset="1.53232E6">27769 7953 3850 0,'32'-53'-195'0,"-10"2"-3"0,-2 3-37 16,2 1-491-16,-4-7 534 0</inkml:trace>
  <inkml:trace contextRef="#ctx0" brushRef="#br0" timeOffset="1.53248E6">28778 6074 2932 0,'60'-69'-93'16,"-8"9"25"-16,13-21 23 0,1 1 20 16,-6 3 11-16,-8 11 11 0,-7 12-6 0,-3-2 4 15,-10 10-7-15,-2 3-5 0,1 0-33 16,-2 0-36-16,-7 3-73 0,-4 2-30 0,7-5-351 16,-6-1 106-16</inkml:trace>
  <inkml:trace contextRef="#ctx0" brushRef="#br0" timeOffset="1.53294E6">29767 4561 1914 0,'25'-50'-88'16,"0"7"33"-16,-5 8 11 0,0-4 8 0,5 6-1 0,4-5 4 16,-3 2-1-16,8-1 0 0,1-3-1 0,0 3 4 15,5-1 9-15,2 2-14 0,3 2 14 16,0 2-1-16,1 2 0 0,-1 3-5 16,-5 2 18-16,-3 6-18 0,-4 1 18 0,-1 0 1 15,-10 3 28-15,3 1 19 0,-3 1 17 16,-4-3-14-16,-1-4 17 0,3 5 4 0,0 0 10 15,-8 0 22-15,-12 15 5 0,26-21-11 16,-14 9-13-16,-12 12-14 0,20-17-1 16,-20 17-15-16,0 0 7 0,0 0-15 0,0 0 2 15,0 0-9-15,0 0-4 0,0 0 3 16,-20 95 5-16,3-59-12 0,-4 18 3 16,-3 8-6-16,-4 10 2 0,-7 30-2 15,-6 7 2-15,-2 8 3 0,-4 6-6 0,-1 13 11 16,-1 20 9-16,-1 14 9 0,1 21 1 15,1 15-1-15,-7 60 8 0,-2-1-1 0,5 10 4 16,3 22-4-16,4 12 27 0,0 13 3 16,7 5-12-16,-3 7 1 0,13 13-7 0,0 14 4 15,7 21 2-15,5 9 5 0,-4-3-15 16,11 23-19-16,-2 8 30 0,2 7-6 16,-4-2 0-16,-14 14-14 0,7 11 22 0,-7 10-3 15,-8 3-1-15,0 6 6 0,-12-3 0 16,-1-4-7-16,-4-7-9 0,-8-20-6 15,-2-14-9-15,1-10 1 0,-12-18-11 0,4-18-44 16,-1-23-52-16,-5-24-67 0,-11-30-161 16,-7-23-568-16,22-82-137 15</inkml:trace>
  <inkml:trace contextRef="#ctx0" brushRef="#br0" timeOffset="1.53406E6">12948 9046 3023 0,'0'0'-39'0,"0"0"-5"16,0 0 21-16,0 0 12 0,0 0-15 15,54 29-15-15,-5-9-5 0,6 5-4 0,58 9-6 16,13 7 4-16,13-8 5 0,18 0 9 15,10 1 5-15,21-6 12 0,12-3 9 0,16-7 18 16,10-1 3-16,0-5 15 0,8-3 6 16,-1 0 0-16,7-2-4 0,18 2 0 0,10-2-3 15,61 6 3-15,7 1-3 0,1-2 5 16,7 9 8-16,11 1 11 0,21-1-4 16,1-4 7-16,4-2 5 0,-8-8 24 0,-2 3 1 15,4-3 12-15,5-10 29 0,5-3-11 16,-17-3 11-16,-7-2-1 0,-15 3 14 0,-6 1-8 15,-1 6-5-15,8 7-12 0,4-6 1 16,-3 10-11-16,-5 16-10 0,10 7-10 16,6 14-8-16,9 8-12 0,11 7-9 15,-3 0-3-15,-20 2 0 0,-13-2-10 0,-12-6-2 16,-6-11-5-16,-2-6-3 0,-62-16-5 16,-2-7-2-16,-6-13 12 0,-8-12 3 0,-7-4 0 15,-11-7-4-15,-4-8-10 0,-7-7 1 16,1 5-5-16,1 1-3 0,-9 11-1 15,-5 5-3-15,-8 11 1 0,-11 4-9 0,-2 17-25 16,-18 13-55-16,-4 16-54 0,-16 18-56 16,-14 0-168-16,-12 5-538 0,-11-2-375 0</inkml:trace>
  <inkml:trace contextRef="#ctx0" brushRef="#br0" timeOffset="1.53515E6">14819 10750 1043 0,'0'0'119'0,"0"0"42"0,0 0-32 15,11 41 52-15,-11-41-19 0,14 36-6 16,1-11-23-16,-2 8 1 0,1 8-29 16,-4 0-6-16,6 7-4 0,-4 9-24 0,1-3 8 15,-4 2-6-15,1-2-23 0,3 3 24 0,-8-15-29 16,2 2-3-16,0-7 4 0,-1-6-8 16,3 0-10-16,-8-4 7 0,6-2-15 15,-7-25 4-15,8 43-9 0,-6-28 4 0,-2-15-7 16,3 35-24-16,-3-35-56 0,-3 28-113 15,3-28-287-15,0 0-130 0,0 0 116 16</inkml:trace>
  <inkml:trace contextRef="#ctx0" brushRef="#br0" timeOffset="1.53565E6">14638 10412 2855 0,'5'-25'152'0,"-2"0"-22"0,2 3-1 16,-1 5-71-16,-4 17-67 0,8-30-35 0,-8 30-1 16,20-12-7-16,-3 8-2 0,3-4-3 15,10 2 12-15,2 1 9 0,10-5 43 16,6 4 34-16,1-6 19 0,3 3 19 0,-4 3-10 16,16-5 1-16,-7 2-6 0,8 1-15 15,0 1-2-15,-3 1-8 0,6 3 14 0,6 0-17 16,-4 3-8-16,6 0-4 0,1 3-15 15,0-3 19-15,4 3-1 0,3-3-9 16,-2 3-2-16,2-3-4 0,-6 3-4 0,-4-3 2 16,0-3-6-16,-6 3 7 0,-13-3-1 15,2 0-4-15,-8 3-2 0,-11-3 2 0,2 3-4 16,-6 0 13-16,-2-3-22 0,-4 3 5 16,-3 0 2-16,-5 0 7 0,5-3 1 0,-25 3-14 15,35 3 4-15,-18 3 4 0,-3 0-2 16,2 9 2-16,1 0 6 0,-7 11-4 15,3 10 0-15,-3 5 2 0,2 11-6 0,-4 10 13 16,-4 3-9-16,6 1 9 0,-10 1-3 16,2 0 5-16,-2 3 32 0,0 1-1 15,0 3 1-15,0 1 16 0,3-2-9 0,-3 13 3 16,8 0-3-16,-4 1-11 0,6-4 1 16,0 4 0-16,-4-7-4 0,6-2-6 0,3-4 0 15,-5-14-9-15,5-5-8 0,-8-8-32 16,3-5-44-16,-5-4-32 0,-5-8-42 15,-5-4-136-15,-5-7-567 0,-13-14-19 0</inkml:trace>
  <inkml:trace contextRef="#ctx0" brushRef="#br0" timeOffset="1.53596E6">14747 11659 3793 0,'-19'0'-75'0,"19"0"-1"15,-33 0-3-15,33 0-25 0,-32 3-26 0,15 1-13 16,1 2 0-16,16-6 14 0,-27 6 33 16,27-6 49-16,0 0 22 0,0 0 61 15,0 0 37-15,0 0 17 0,0 0-7 0,0 0-18 16,77-34 13-16,-32 25 1 0,20 1-21 15,19-4 2-15,20 4-22 0,36-5 13 16,7 1 1-16,7 3-20 0,-5-6 0 0,2 5-19 16,-8 0 6-16,5 2-30 0,-4-2-35 15,-26 4-47-15,-16 0-93 0,-8-1-252 0,-15 2-226 16,-14-1 122-16</inkml:trace>
  <inkml:trace contextRef="#ctx0" brushRef="#br0" timeOffset="1.53664E6">18168 10466 2502 0,'20'-5'-146'0,"3"-2"5"0,-23 7 28 15,50-18-9-15,-25 9 10 0,7 0 3 16,8-2 33-16,5-4 51 0,17 3 38 0,2-3 35 15,16-3 51-15,4 3 26 0,0-1 16 16,-1-2 26-16,2-2-9 0,-1 5 7 0,-4 0-24 16,-19 0-17-16,4 3-7 0,-8-2-23 15,-9 2-9-15,1 8-10 0,-14-7-9 0,2 5-4 16,-9-3-12-16,1 3 10 0,2-1-16 16,-4 2-8-16,-2-5-12 0,-25 10 10 15,37-8-7-15,-37 8-23 0,33-7-25 0,-33 7-66 16,24-5-79-16,-24 5-162 0,0 0-367 15,0 0 679-15</inkml:trace>
  <inkml:trace contextRef="#ctx0" brushRef="#br0" timeOffset="1.5369E6">19410 10051 3217 0,'24'27'116'0,"-24"-27"-14"16,0 0-21-16,12 23-11 0,-12-23 3 0,15 43-10 15,-4-7 10-15,4 17-26 0,9 12-1 16,3 2-2-16,18 34-9 0,2-5-7 0,3 3 16 16,3-1 3-16,4-5 6 0,-3-4 8 15,-1-2-5-15,2-1 7 0,-9-18-14 0,-8-6-5 16,-3-4-28-16,-1-10 1 0,-13-4-4 16,8-2 6-16,-11-10-16 0,-3-4-1 15,-1-1-10-15,-6 0-29 0,0-4-32 16,-11-4-64-16,-12-4-103 0,-8-3-601 0,-14-6-21 15</inkml:trace>
  <inkml:trace contextRef="#ctx0" brushRef="#br0" timeOffset="1.53726E6">17626 10845 4017 0,'0'0'2'0,"0"0"7"0,8-35 5 15,-8 35-6-15,0 0-1 0,0 0-5 16,0 0-2-16,0 0 2 0,0 0-4 0,0 0 2 16,89 47 14-16,-63-27-5 0,5 10-5 15,-5 7 13-15,14 4 24 0,-9 4-8 16,7 12 15-16,-1-3-12 0,1 11 2 0,12 31-34 16,-4-4 27-16,7 0-3 0,-6 1-12 15,7 0-3-15,-1-1 8 0,4-9-7 16,-10-13-1-16,-5-11-5 0,1-5 0 0,4-4 12 15,5-5 8-15,5-9 2 0,0-3 16 16,8-4 0-16,0-11 4 0,14-2 0 16,-1-10 0-16,11-1-7 0,10-10-1 0,4-1-8 15,33-13 1-15,-4 0-8 0,-2-2-4 16,-2-4-6-16,-3 1 4 0,-21 4-3 0,-21 3-1 16,-2 1-10-16,-16 7-25 0,0-3-29 15,-11 6-28-15,-9 0-47 0,-5 3-41 16,-10 0-91-16,-10-4-630 0,-5 5-308 0</inkml:trace>
  <inkml:trace contextRef="#ctx0" brushRef="#br0" timeOffset="1.5381E6">19293 12016 3969 0,'32'-10'-187'0,"-32"10"14"0,0 0 32 16,0 0 27-16,29 0 31 0,-29 0 26 0,0 0 12 16,0 0 25-16,31 20 28 0,-31-20 16 15,19 19 12-15,-13-4 6 0,8 3-14 0,1 6 18 16,0-1 2-16,3 7-14 0,2 5 8 15,4-2-3-15,-2 10 11 0,8-1 9 16,-7 5 1-16,7 0 13 0,-1 2-2 16,11 3-3-16,0 3 6 0,9 1 12 0,2-2 2 15,28 9-10-15,3 3-8 0,12-9-2 16,6-1-12-16,9-5-11 0,8 0 1 16,10-9 0-16,-5-4-3 0,15-2-7 0,-3-4-9 15,5-4 5-15,-2-5-4 0,5-7 1 0,-6-1 8 16,-1-6 10-16,-11-2-6 0,-19-3 6 15,4-3-5-15,2 4-4 0,-8-10-5 16,8 5-3-16,-8 0-5 0,-2-5-3 0,-3 1 1 16,-6-2-13-16,0-4-18 0,-6-1-9 15,-8-1-24-15,-9-3-27 0,-10-1-36 16,-6-4-37-16,-18 0-64 0,-8-5-71 0,-5 1-593 16,-12-4-222-16</inkml:trace>
  <inkml:trace contextRef="#ctx0" brushRef="#br0" timeOffset="1.53851E6">22632 12460 4012 0,'0'0'-37'0,"0"0"22"0,0 0 15 16,0 0 5-16,0 0 5 0,0 0-7 0,0 0-1 15,0 0 0-15,0 0 2 0,0 0 1 16,92 43 1-16,-48-24-4 0,4 6 9 15,1-5-13-15,11 7 7 0,9-4 3 0,-2-1-7 16,9-2 1-16,1 0 4 0,2-3-1 16,3 0-7-16,3-5 10 0,-14-3-1 0,-3 0 2 15,-3-2-9-15,-3 1-5 0,-8-1 3 16,-6-2 23-16,-1 3-21 0,-2-3 4 16,-1 2 5-16,-11 0-7 0,-1-2-4 0,-3 5 2 15,-3-5 3-15,1 8 6 0,-7-4-7 16,-3 3 12-16,-17-12 7 0,23 28-7 15,-18-9 11-15,-5-19 3 0,4 36-10 0,-4-13 20 16,0-23 2-16,-19 46 1 0,8-22-3 16,-6 8-6-16,-2-5-5 0,-1 3 6 15,-8-2-3-15,-4 1-5 0,0-6 1 16,-3 2 0-16,-5 2-6 0,3-5 8 0,-3 0-10 16,2-4-5-16,-3 1-2 0,1-4 3 0,2 3-17 15,-2-4-44-15,6-3-47 0,-1 1-65 16,5-2-150-16,5-8-538 0,-2-2-68 15</inkml:trace>
  <inkml:trace contextRef="#ctx0" brushRef="#br0" timeOffset="1.53945E6">23919 11146 3738 0,'-17'-47'-117'15,"4"-4"29"-15,-1 9 51 0,1-2 13 16,4 4 31-16,-2 2 34 0,1-1 12 0,3 6-2 15,2 4 6-15,-3 2-10 0,4 3-7 16,4 24-9-16,0 0 4 0,12-50-13 0,0 37 5 16,9 1-16-16,1 4 14 0,7-2-5 15,7-2-3-15,8 7-13 0,1-5 14 16,5 4-5-16,4 3 0 0,14-5 5 0,9 7-3 16,2 1-2-16,13 0-2 0,8 1-1 15,-1 4-6-15,3-2 3 0,5-3-3 0,-5 3-1 16,-3-3 4-16,0 0-3 0,-19 0 1 15,0 0-1-15,-13 0 1 0,-8-3 7 16,-6 0-5-16,-4 3-5 0,-9-5-11 16,0 5-28-16,-10 0-28 0,2-1-39 15,-12 1-62-15,-20 0-77 0,0 0-528 0,40-6 335 16</inkml:trace>
  <inkml:trace contextRef="#ctx0" brushRef="#br0" timeOffset="1.53971E6">25809 10481 3565 0,'0'0'52'0,"0"0"-14"0,0 0 0 15,28 0 11-15,-28 0-21 0,5 23-1 16,-5-23-1-16,0 46-9 0,0-13 1 16,-3 8 3-16,1 4 0 0,-1 5 1 0,3 2 10 15,-5 10-2-15,5 0 19 0,-3 1-18 16,3 0 5-16,3 3 4 0,2 2 2 15,-2-2 0-15,2 3-17 0,4-9 0 0,-1 2 0 16,1-3-1-16,-8-13-3 0,8-2-2 16,-4-8 3-16,-2-6-13 0,-1-1-14 0,1-1-37 15,-3-7-56-15,-3-1-96 0,3-20-211 16,-32 24-384-16,32-24 232 0</inkml:trace>
  <inkml:trace contextRef="#ctx0" brushRef="#br0" timeOffset="1.54015E6">23333 10677 3565 0,'0'-28'-28'0,"4"3"0"0,1 7 9 0,-5 18-1 15,13-26-4-15,-13 26-1 0,27-5 10 16,-27 5-8-16,42 8 1 0,-14 4-1 0,2 8 7 15,2 4 9-15,0 9 21 0,-1 9 6 16,3 3 21-16,-12 8 2 0,6 12-6 0,-8 2 9 16,-3 10 7-16,-5 7-13 0,-7 8-1 15,-5 7-6-15,-4 36 8 0,4-25-5 16,0-11-7-16,0-3-3 0,7-5 13 0,6-10-14 16,2-1-8-16,10-5 0 0,1-11 8 15,9-5 3-15,8-9-17 0,6-8 9 0,11-5 6 16,-7-12-5-16,9-10-1 0,7 0-12 15,8-6 6-15,-4-6-2 0,6 1 13 16,3 0-9-16,-3-4-4 0,3 0 2 0,-4 0-5 16,4 3 10-16,2-3-14 0,-2 0 0 15,-4 0-5-15,4-3-3 0,-5 3 3 0,2-8-2 16,-5 4 6-16,-1-4-1 0,-3-1-6 16,-4 0 6-16,-1-3 4 0,-5 0-4 15,-6 3 8-15,-7-5-6 0,-4 2 5 0,-8 3-2 16,0-3-26-16,-5 6-48 0,1-3-67 15,-10 0-123-15,-1 2-552 0,0-4 146 16</inkml:trace>
  <inkml:trace contextRef="#ctx0" brushRef="#br0" timeOffset="1.5408E6">24939 11400 3573 0,'-25'4'-13'0,"25"-4"9"0,-22 5 19 0,22-5 0 16,0 0-11-16,0 0 0 0,-23 14 7 0,23-14 1 15,0 0 9-15,0 0 18 0,75 43-6 16,-28-25-5-16,10 3-8 0,21 7 11 15,40 9-1-15,10 0-5 0,26 7 6 0,10-2 7 16,2 6-2-16,26-1-1 0,2 3 2 16,5 2-3-16,-3-2 0 0,3 1 3 15,-2 0-10-15,4-6 13 0,10 2-4 16,6-5 8-16,9 1-4 0,0 1 1 0,3 1 6 16,9-1-1-16,-6 1 1 0,6 6 10 15,45 8 5-15,-1-4 9 0,-48-8 1 0,1 1-3 16,-13-4-3-16,1 1 2 0,-13-6-4 15,-9-4 7-15,-12-1-2 0,-13-5 0 16,-24-2-2-16,-13-6-1 0,-37-6 0 0,-20-3 6 16,-20-1 2-16,-9-7-2 0,-4 4-11 15,-7-8-4-15,-4 4-8 0,-6-8-6 0,0 1-5 16,-4-2-5-16,-28 5-5 0,44-4-10 16,-44 4-20-16,33-8-28 0,-33 8-29 0,0 0-18 15,13-15-17-15,-13 15-15 0,0 0-18 16,-53-15-15-16,21 9-6 0,-8-3-3 15,-9-3-14-15,-6-5-10 0,-7 2-11 16,5 0-21-16,-4 0-29 0,-5-3-610 0,8 2-72 16</inkml:trace>
  <inkml:trace contextRef="#ctx0" brushRef="#br0" timeOffset="1.54112E6">31026 12463 4153 0,'0'0'98'0,"0"0"0"0,0 0-13 16,62 44-16-16,-45-33-18 0,8 5-28 0,7 8-26 15,10 3-12-15,11 5-24 0,16 2-14 16,26 16 0-16,-13-11-1 0,-7-9 15 0,1 5-1 16,-3-8 1-16,-7 1 7 0,-13-4 4 15,-3-1-7-15,-1-2 13 0,-12-3 2 0,3-3 6 16,-10 2-6-16,-7-2 10 0,2-3-14 15,-13 3 22-15,-12-15 8 0,17 25 1 16,-17-25 15-16,0 0 20 0,-20 47 18 0,0-32 17 16,-9 9 10-16,-1-2-5 0,-10 3 2 15,-5 5-12-15,-5-2-3 0,-14 6-10 16,-31 12-5-16,-11 0-6 0,-17-2-7 16,-8-4-52-16,-4 3-48 0,-8 0-83 0,-6-10-147 15,-3-11-592-15,0-10-278 0</inkml:trace>
</inkml:ink>
</file>

<file path=ppt/ink/ink8.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14T17:57:34.727"/>
    </inkml:context>
    <inkml:brush xml:id="br0">
      <inkml:brushProperty name="width" value="0.05292" units="cm"/>
      <inkml:brushProperty name="height" value="0.05292" units="cm"/>
      <inkml:brushProperty name="color" value="#002060"/>
    </inkml:brush>
  </inkml:definitions>
  <inkml:trace contextRef="#ctx0" brushRef="#br0">1309 14332 195 0</inkml:trace>
  <inkml:trace contextRef="#ctx0" brushRef="#br0" timeOffset="57.9656">1256 14397 53 0,'-20'23'-27'16,"1"-5"9"-16</inkml:trace>
  <inkml:trace contextRef="#ctx0" brushRef="#br0" timeOffset="151368.4531">23283 17056 2343 0,'0'0'-111'16,"0"0"-9"-16,0 0 21 0,-64 37 18 16,64-37-13-16,-21 22 7 0,21-22 11 0,-22 27-20 15,15-12 13-15,-6 3-43 0,13-18-254 16,-15 35 90-16</inkml:trace>
  <inkml:trace contextRef="#ctx0" brushRef="#br0" timeOffset="167074.4244">25712 14166 3271 0,'0'0'-31'0,"-17"-20"8"0,17 20 30 0,-13-22 14 16,13 22 10-16,-12-17-15 0,12 17 9 15,0 0-4-15,-15-21-7 0,15 21-3 16,0 0 3-16,0 0-1 0,0 0-4 16,-5-27-2-16,5 27-3 0,0 0-22 0,0 0-29 15,0 0-32-15,0 0-45 0,32-19-65 16,-32 19-117-16,13-3-324 0,-13 3 114 0</inkml:trace>
  <inkml:trace contextRef="#ctx0" brushRef="#br0" timeOffset="234248.6878">15523 6119 2547 0</inkml:trace>
  <inkml:trace contextRef="#ctx0" brushRef="#br0" timeOffset="238702.8795">14096 5653 3068 0,'0'0'-703'0,"-33"20"642"0</inkml:trace>
  <inkml:trace contextRef="#ctx0" brushRef="#br0" timeOffset="265015.0612">28012 6615 3419 0,'0'0'-183'0,"0"0"35"0,-20-16 29 15,20 16 30-15,0 0 13 0,0 0 15 0,-22-13 13 16,22 13 11-16,0 0 5 0,0 0 3 16,0 0-6-16,0 0 5 0,0 0-3 15,-22-12 2-15,22 12 10 0,0 0-1 0,0 0 0 16,0 0 3-16,0 0 3 0,0 0 16 15,0 0-9-15,0 0 9 0,0 0 6 0,0 0 4 16,0 0 18-16,67 41-6 0,-67-41 6 16,30 20-4-16,-9-12 4 0,5 4-10 15,-4-5 6-15,3 2 17 0,7 3-14 16,-4-3 8-16,13 2-4 0,-6-4 6 0,8 1 2 16,-4 1 3-16,-4-6 6 0,3 4-2 15,-3-5-17-15,-5 4 0 0,2-2 2 16,-10-1-8-16,6 2 2 0,-28-5 3 0,37 3-8 15,-37-3 5-15,37 7-3 0,-37-7-5 16,32 7-7-16,-32-7 2 0,30 10 5 16,-30-10-8-16,35 7 6 0,-35-7-6 0,34 9 8 15,-16-2-3-15,-18-7-2 0,33 8 7 16,-33-8-8-16,30 16 6 0,-30-16-1 0,32 5-3 16,-32-5 1-16,27 11 2 0,-27-11 9 15,25 9 0-15,-25-9 6 0,24 10-5 16,-24-10 7-16,23 8-10 0,-23-8 7 15,23 12-4-15,-23-12-10 0,25 11 5 0,-25-11 2 16,27 12 4-16,-27-12-1 0,30 9-3 16,-30-9-3-16,34 9-4 0,-34-9 4 15,33 9-7-15,-33-9-1 0,32 6 0 0,-32-6 0 16,22 6 1-16,-22-6 1 0,27 7-3 16,-27-7 1-16,0 0-2 0,25 5 14 0,-25-5-28 15,0 0 12-15,28 7-4 16,-28-7-2-16,0 0-2 0,25 7-4 0,-25-7 4 15,0 0 4-15,0 0-4 0,25 5-2 16,-25-5 2-16,0 0 2 0,0 0 5 0,29 8-11 16,-29-8 12-16,0 0-14 0,0 0 4 15,23 8 6-15,-23-8-4 0,0 0 4 0,0 0-4 16,24 8 0-16,-24-8 0 16,0 0 8-16,21 9-3 0,-21-9-3 0,0 0 2 15,0 0 3-15,0 0-5 0,27 14 2 16,-27-14 0-16,0 0 10 0,0 0-3 0,0 0 1 15,0 0-9-15,17 9 10 0,-17-9 11 16,0 0-3-16,0 0 1 0,0 0 3 0,0 0 8 16,0 0-3-16,0 0 4 0,0 0 2 15,0 0-4-15,0 0-3 0,0 0-3 16,0 0 5-16,0 0-13 0,0 0-3 16,0 0 12-16,0 0-14 0,0 0 3 15,0 0-1-15,0 0-4 0,0 0-1 0,0 0-2 16,0 0-2-16,0 0-2 0,0 0 3 0,0 0 0 15,-40 39 6-15,40-39-13 0,0 0 7 16,-22 11 0-16,22-11-4 0,0 0 1 16,-27 8-1-16,27-8-1 0,0 0 2 15,-25 13-5-15,25-13 2 0,-18 9-1 0,18-9 11 16,0 0-11-16,-30 16 3 0,30-16-6 16,0 0 14-16,-29 13-8 0,29-13 1 15,-20 7 7-15,20-7-8 0,-25 11 1 0,25-11-4 16,0 0 2-16,-29 13 11 0,29-13-16 15,0 0 3-15,-31 12 5 0,31-12-4 0,-22 4-1 16,22-4 0-16,0 0-3 0,-27 12 8 16,27-12-2-16,0 0 4 0,0 0-13 15,-28 11 12-15,28-11-6 0,0 0-1 0,-19 9 8 16,19-9-6-16,0 0-5 0,0 0 1 16,-26 12 0-16,26-12 0 0,0 0 6 15,0 0-3-15,-31 12 0 0,31-12 0 0,0 0-1 16,-21 9 11-16,21-9-10 0,-22 11 4 15,22-11-7-15,0 0 2 0,-28 12 0 16,28-12 5-16,-19 9-7 0,19-9 0 0,0 0 3 16,-32 12 7-16,32-12-8 0,-25 12 2 15,25-12 10-15,-20 12-13 0,20-12-1 16,-25 11 9-16,25-11-9 0,0 0 6 0,-28 13 9 16,28-13-5-16,-17 11-5 0,17-11 4 15,0 0-3-15,-32 12 1 0,32-12-4 16,0 0 16-16,-28 12-13 0,28-12 0 0,-20 8 10 15,20-8-12-15,-25 12 9 0,25-12 6 16,-26 12-12-16,26-12 5 0,-26 11-6 0,26-11-2 16,0 0 2-16,-27 12 5 0,27-12-5 15,0 0-1-15,-23 11-1 0,23-11 7 16,0 0-6-16,0 0 1 0,-21 8 2 16,21-8-2-16,0 0 0 0,0 0-6 0,0 0 6 15,0 0 5-15,0 0-4 0,-25 10-2 16,25-10 7-16,0 0-3 0,0 0-9 0,0 0 7 15,0 0 1-15,0 0-5 0,0 0-6 16,0 0 7-16,0 0-3 0,0 0 2 16,0 0 1-16,0 0-5 0,0 0 0 0,0 0 4 15,0 0-2-15,0 0 2 0,0 0 2 16,0 0-4-16,0 0-5 0,0 0 6 16,0 0-7-16,0 0 2 0,0 0 3 15,0 0 0-15,46-65-5 0,-46 65 1 0,16-16-2 16,-16 16 4-16,15-22-2 0,-15 22 5 15,14-25-5-15,-14 25 4 0,8-27 1 0,-8 27 0 16,7-31 1-16,-7 31-4 0,0-27 2 16,0 27 8-16,0 0-10 0,-10-44 1 15,10 44 4-15,-10-27 3 0,10 27-6 0,-7-28 5 16,7 28 0-16,-10-24-3 0,10 24 0 16,0 0 1-16,-7-34-6 0,7 34 9 15,-1-29-12-15,1 29 9 0,-4-26-1 0,4 26-1 16,0 0 2-16,5-47 3 0,-5 47-9 15,4-31 1-15,-4 31 5 0,8-34 0 16,-8 34 0-16,5-27-9 0,-5 27 0 16,12-29 8-16,-12 29-2 0,5-24-2 0,-5 24 0 15,13-26 5-15,-13 26-5 0,5-21 2 0,-5 21 6 16,0 0-1-16,12-24-7 0,-12 24 13 16,0 0-5-16,8-22-5 0,-8 22 8 15,0 0-8-15,0 0 2 0,9-27 5 16,-9 27-10-16,0 0 5 0,0 0 2 0,8-21-1 15,-8 21-5-15,0 0 4 0,0 0-1 16,0 0 5-16,0 0-10 0,5-29 6 16,-5 29-3-16,0 0 2 0,0 0-1 0,0 0-1 15,0 0-3-15,0 0 6 0,0 0-4 16,0 0 6-16,0 0-1 0,0 0-5 16,0 0 5-16,0 0-1 0,8-24 0 0,-8 24 0 15,0 0 4-15,0 0-4 0,0 0-5 16,0 0 3-16,0 0 1 0,0 0 1 0,0 0-2 15,0 0-2-15,0 0 1 0,0 0 7 16,0 0-1-16,0 81-3 0,0-81 5 16,-8 49-4-16,3-23-2 0,-2 4 6 15,2-1 4-15,0-2-4 0,-2 5-2 0,2-5-2 16,0 3-2-16,-1-5 3 0,4 1-3 16,-8-2 1-16,10-24 3 0,-5 38 0 15,5-38-6-15,-8 33 7 0,8-33-20 0,-7 30-35 16,7-30-48-16,-2 25-47 0,2-25-79 15,-8 22-165-15,8-22-416 0,-7 13 146 0</inkml:trace>
  <inkml:trace contextRef="#ctx0" brushRef="#br0" timeOffset="267420.3253">28674 7128 3361 0,'0'0'-190'16,"-23"-8"3"-16,23 8 21 0,0 0 3 0,0 0 22 15,0 0 21-15,0 0 10 0,0 0 21 16,0 0 10-16,65-23 19 0,-38 17 21 0,-2 0 10 15,-25 6 7-15,59-11 11 0,-26 5-1 16,6 0 9-16,-4 0-8 0,0 0 7 16,-5 0 0-16,2 4 15 0,-4-2-14 15,-3-2 17-15,-25 6 41 0,40-6 66 0,-40 6 15 16,32-4-20-16,-32 4-16 0,0 0-15 16,0 0-9-16,0 0-7 0,0 0-5 15,0 0-20-15,0 0 2 0,0 0 0 0,0 0-4 16,-68 37-6-16,68-37 3 0,-41 15-7 15,20-4-7-15,-1-5-5 0,22-6 0 16,-35 12-3-16,18-2 0 0,17-10-4 0,-30 11-1 16,30-11-10-16,-18 12-2 0,18-12 0 15,0 0 0-15,0 0 5 0,0 0-10 16,0 0 15-16,0 0-8 0,0 0 3 16,48 26-3-16,-48-26 3 0,39-7 5 0,-39 7-10 15,43-8-5-15,-43 8 12 0,39-14-2 16,-39 14-3-16,35-9 10 0,-35 9 12 0,26-9 11 15,-26 9 6-15,22-9 0 0,-22 9-9 16,0 0-6-16,0 0-1 0,0 0-8 16,0 0 3-16,0 0 4 0,0 0 8 15,0 0 2-15,-120 15 14 0,88-5 3 0,-1-5-12 16,-1 7 15-16,4 0-3 0,2-5-22 16,-1 4 1-16,6 2-5 0,4-1-6 0,19-12-13 15,-31 27 3-15,31-27 6 0,-12 20-2 16,12-20-4-16,0 0 2 0,0 0-3 15,0 0 5-15,35 41-4 0,-18-35-2 16,-17-6 4-16,43 3-6 0,-21 0 1 0,-22-3 6 16,47 0-10-16,-47 0 2 0,42 0-1 15,-42 0-1-15,36-3 3 0,-36 3 8 0,29 3-1 16,-29-3 3-16,0 0-14 0,0 0 1 16,0 0 14-16,0 0-11 0,0 0 0 0,0 0 13 15,0 0-20-15,0 0 4 0,0 0-7 16,0 0 8-16,-107 13-1 0,82-13 7 15,-5 0 8-15,30 0 2 0,-52-4 13 16,52 4-10-16,-44-3 8 0,44 3-10 0,-35-1-2 16,35 1 0-16,-32 0-5 0,32 0-11 15,0 0 1-15,0 0 7 0,0 0-3 16,0 0 4-16,0 0-1 0,0 0-1 0,0 0 2 16,0 0-11-16,0 0 7 15,79-36-9-15,-59 31-6 0,-20 5 10 0,50-11-2 16,-28 9 5-16,-22 2 1 0,35-7-11 0,-35 7 19 15,30-5-10-15,-30 5 0 0,0 0 1 16,24-4-2-16,-24 4 8 0,0 0-1 16,0 0-9-16,0 0-2 0,0 0 10 0,0 0-3 15,-92-13 5-15,92 13 1 0,-41-2-10 16,41 2 3-16,-33-3-12 0,33 3 7 16,-28-5 4-16,28 5-4 0,0 0 1 0,-32-5-2 15,32 5-7-15,0 0 9 0,0 0-1 16,0 0-10-16,0 0 3 0,0 0 14 15,37-50-14-15,-37 50 7 0,23-16-1 0,-23 16-4 16,20-13 4-16,-20 13 7 0,0 0-8 16,22-18 1-16,-22 18-6 0,0 0 6 0,16-13 4 15,-16 13 3-15,0 0 0 0,0 0 1 16,0 0-3-16,19-19 4 0,-19 19-3 16,0 0-1-16,0 0-4 0,0 0-3 15,0 0 2-15,-57-15 8 0,57 15-13 0,-35-4 8 16,35 4 2-16,-30-3 2 15,30 3-1-15,0 0 0 0,-35-3-11 0,35 3 4 16,0 0-7-16,0 0 9 0,0 0-9 0,0 0 5 16,0 0-3-16,0 0 4 0,0 0 6 15,0 0-3-15,88-6 0 0,-58 3 7 16,-30 3-7-16,56-9-4 0,-30 6 2 0,-26 3 5 16,44-5 4-16,-27-3-1 0,-17 8 1 15,31-7 3-15,-31 7-7 0,0 0 12 16,25-12-18-16,-25 12 9 0,0 0-5 0,0 0 3 15,0 0 5-15,0 0 0 0,0 0-8 16,0 0-2-16,0 0 7 0,0 0-3 0,-95 4 0 16,95-4 0-16,-35 5 0 0,35-5 3 15,-30 3-9-15,30-3-2 0,0 0-2 16,-32 7-2-16,32-7 10 0,0 0-7 16,0 0-3-16,-20 13 0 0,20-13 7 0,0 0-2 15,0 0 1-15,0 0-3 0,0 0-2 16,0 0 5-16,0 0-3 0,0 0 6 0,0 0 3 15,0 0-3-15,87 3-9 0,-87-3-1 16,0 0 9-16,40-12 2 0,-40 12 6 16,25-11-1-16,-25 11 0 0,0 0 2 15,12-16 1-15,-12 16-18 0,0 0 15 0,0 0 0 16,0 0 1-16,0 0-4 0,-47-35 7 16,47 35-4-16,-30-7-3 0,30 7 7 15,-27-5-8-15,27 5-8 0,0 0 15 0,-30-10-11 16,30 10 1-16,0 0 5 0,0 0-2 15,-30-9 1-15,30 9 6 0,0 0-11 0,0 0 1 16,-22-6 8-16,22 6-13 0,0 0 9 16,0 0 6-16,0 0 2 0,0 0 0 15,0 0-5-15,0 0 2 0,-30-9-1 16,30 9 3-16,0 0 2 0,0 0-5 0,0 0 2 16,0 0-6-16,0 0 0 0,0 0 1 15,0 0 0-15,0 0-5 0,0 0 5 16,-27-12-1-16,27 12 3 0,0 0-3 0,0 0-5 15,0 0 1-15,0 0-5 0,-11-20 3 16,11 20-3-16,0 0 6 0,0 0-4 0,0 0 3 16,0 0-4-16,0 0 4 0,0 0-2 15,0 0 13-15,0 0-10 0,0 0-3 16,0 0-4-16,0 0 7 0,0 0-1 0,25-42-5 16,-25 42 9-16,0 0-2 0,20-13-13 15,-20 13 10-15,0 0 0 0,23-12-1 16,-23 12-6-16,0 0 6 0,34-8-1 0,-34 8 4 15,0 0-10-15,32-4 7 0,-32 4-3 16,0 0 3-16,33-7 1 0,-33 7 0 16,0 0 0-16,30 3-2 0,-30-3 15 15,0 0-11-15,0 0 0 0,37 8-1 0,-37-8-1 16,0 0 8-16,28 8-12 0,-28-8 6 16,19 12 3-16,-19-12-6 0,18 13 1 0,-18-13-3 15,17 12 8-15,-17-12-4 0,20 12 4 16,-20-12-6-16,23 12-5 0,-23-12 13 0,19 13-8 15,-19-13 3-15,20 16-3 0,-20-16 0 16,27 12 10-16,-27-12-13 0,21 12-3 16,-21-12 6-16,20 12-3 0,-20-12 3 15,24 10 2-15,-24-10-4 0,18 9 5 0,-18-9 2 16,0 0 1-16,20 10-2 0,-20-10 2 16,0 0-7-16,17 13 10 0,-17-13-8 15,0 0 2-15,0 0 3 0,23 12-3 0,-23-12 3 16,0 0 0-16,0 0-6 0,22 11 11 15,-22-11-4-15,0 0-10 0,0 0 0 0,0 0 11 16,20 12-10-16,-20-12 5 0,0 0-3 16,0 0 5-16,0 0-1 0,0 0-4 15,24 10 0-15,-24-10-3 0,0 0 5 16,0 0 8-16,0 0-4 0,0 0 6 0,0 0 0 16,0 0-3-16,0 0 4 0,0 0-10 15,0 0 8-15,0 0-2 0,0 0-8 0,0 0 5 16,0 0 15-16,0 0-17 0,0 0 4 15,0 0-4-15,0 0 11 0,0 0-15 16,0 0 1-16,0 0 4 0,-44 41-5 16,44-41 3-16,-27 13-3 0,27-13 10 0,-35 17-5 15,19-7-2-15,-4-2-5 0,20-8 7 16,-42 15-1-16,25-7 7 0,17-8-8 16,-32 11 0-16,32-11 7 0,-25 8-6 0,25-8-4 15,-20 12 8-15,20-12-11 0,0 0 2 16,-27 8 1-16,27-8-3 0,0 0-3 0,0 0 6 15,0 0-3-15,0 0 3 0,0 0-4 16,0 0 7-16,0 0-1 0,0 0-4 16,0 0-4-16,72-36 11 0,-48 25-8 15,-24 11-6-15,33-15 12 0,-33 15 3 0,22-12 4 16,-22 12-4-16,23-9 2 0,-23 9-1 16,0 0-4-16,0 0 9 0,0 0-10 0,0 0 6 15,0 0 3-15,0 0-4 0,-97 20 15 16,52-12 1-16,-5 0 3 0,1 3 2 15,-1-7-1-15,5 7 2 0,8-6-12 16,0 3-39-16,14 0-40 0,-2-3-130 0,17 2-349 16,8-7-293-16,0 0-28 0</inkml:trace>
  <inkml:trace contextRef="#ctx0" brushRef="#br0" timeOffset="290540.3209">31560 3677 3085 0,'-20'21'-189'0</inkml:trace>
  <inkml:trace contextRef="#ctx0" brushRef="#br0" timeOffset="520030.5538">12867 11736 1178 0,'0'0'314'0,"0"0"-202"16,-21-15-25-16,21 15-43 0,0 0-28 0,-20-16-24 16,20 16 0-16,0 0-20 0,0 0 0 15,-21-18 28-15,21 18 4 0,0 0-8 0,-17-15 12 16,17 15 12-16,0 0 4 15,-17-16 24-15,17 16-28 0,0 0-12 0,-22-16 26 16,22 16-3-16,0 0 7 0,-21-13-1 16,21 13-4-16,0 0-4 0,0 0 25 0,-30-8-15 15,30 8 6-15,0 0-8 0,0 0 4 16,-32-8 2-16,32 8-4 0,0 0 10 0,-32-7 7 16,32 7-3-16,0 0-1 0,-28-7 2 15,28 7 10-15,0 0-15 0,-34-5 2 0,34 5-7 16,-22-7 5-16,22 7 0 0,0 0-4 15,-43 0-6-15,43 0-13 0,0 0 2 16,-40 0-3-16,40 0 3 0,-30 0-16 0,30 0 11 16,-34 0-8-16,34 0-8 0,-37 3 5 15,37-3 8-15,-36 4 1 0,36-4-4 16,-36 0-7-16,36 0 7 0,-36 2-1 0,36-2-9 16,-42 6 10-16,22-2 6 0,-9 3-7 15,29-7 10-15,-53 8-1 0,21-4 4 0,2-2 7 16,30-2-12-16,-57 2 3 0,29-2 23 15,-4 4-18-15,2 0-11 0,30-4 9 16,-54 9-3-16,24-2-7 0,3-6 1 0,5 6-13 16,22-7 15-16,-48 13-15 0,23-7 2 15,1 0-2-15,4 3 2 0,20-9 2 0,-53 15 0 16,29-6 2-16,3 0-4 0,-8 5-3 16,1-2 9-16,-1 0-6 0,4 0 4 15,-5 3 1-15,-3 1-17 0,3 0 0 0,6-1 23 16,-3-3-19-16,2 3-2 0,-1 1 4 15,4-4-10-15,2 0 12 0,0 0-4 16,0 0-2-16,-2 5 10 0,5-2-7 0,-5 0-1 16,4-3 0-16,18-12 8 0,-37 28-1 15,17-13 1-15,3 4-3 0,1-4 8 16,-1 7-5-16,-5-4 8 0,5 2-21 0,4-2 6 16,-4 0-1-16,2 0-4 0,2 1 6 15,5 1 11-15,8-20-21 0,-22 33 8 16,13-18-15-16,9-15 15 0,-11 30 2 0,11-30-4 15,-15 29-2-15,15-29 18 0,-9 24-16 16,9-24 4-16,-11 25 5 0,11-25-9 16,-5 23-5-16,5-23 1 0,-9 22 2 0,9-22 6 15,0 0-11-15,-5 37 3 0,5-37 6 16,-3 25-6-16,3-25 8 0,-5 27-4 0,5-27 0 16,-4 29 5-16,4-29-10 0,-3 30 18 15,3-30-11-15,-2 35 3 0,2-35-9 0,-5 37 4 16,5-37 4-16,5 36 7 0,-5-36-13 15,2 47 13-15,-2-29-13 0,0-18-5 0,3 43 5 16,1-24-1-16,-4-19 3 0,5 40 5 16,-5-40-12-16,0 30 3 0,0-30 4 15,3 35-4-15,-3-35 8 0,0 33-9 16,0-33 6-16,0 32 7 0,0-32-3 0,0 26 1 16,0-26 3-16,2 29-9 0,-2-29 2 15,3 27-10-15,-3-27 10 0,0 28 7 0,0-28-14 16,9 31 7-16,-9-31 5 0,5 33-4 15,-2-15 14-15,5 9-23 0,-6-3 8 16,5-1 5-16,1 7-19 0,-1-3 8 0,4 3 11 16,-6 5-3-16,5 1-2 0,2-2 5 15,-3 4-11-15,2-2 3 0,-1-3 2 16,0 2-4-16,-1-10 17 0,-1 5-1 0,0-6 1 16,-3 5-16-16,7-4 13 0,-7-2-17 15,2 2 8-15,1-3-7 0,-1 3 1 0,1-4 6 16,-3 5-5-16,4-5 1 0,-6 3 2 15,-3-24 3-15,13 44-4 0,-9-25 1 0,-4-19 5 16,8 35-10-16,-3-19 3 0,-5-16 7 16,5 34-5-16,-5-34 2 0,10 34 1 15,-10-34-3-15,5 33 8 0,-5-33-7 0,4 39 8 16,-1-19-7-16,2 5-2 0,-5-25 10 16,5 50-6-16,-2-26-1 0,6 3 6 15,-6 0-9-15,2 3 0 0,3 0 12 0,-3 0-13 16,-1 2 2-16,6 4 3 0,-2 2 5 15,0-8-13-15,-6 1 4 0,10 1-5 16,-7-2 14-16,2-5-2 0,1 3-2 16,-6-4-9-16,9 1 8 0,-4-5 6 0,-7-20-3 15,12 42 0-15,-7-21 3 0,-5-21-10 16,13 36 0-16,-6-13-8 0,3-6 16 0,-10-17-4 16,13 34 4-16,1-15-1 0,-14-19-5 15,11 32 1-15,-1-21 2 0,-10-11-10 0,12 28 13 16,-12-28-4-16,13 18-4 0,-13-18 0 15,9 21 17-15,-9-21-12 0,13 20 8 0,-13-20 5 16,9 17-4-16,-9-17 4 0,0 0 8 16,10 25 1-16,-10-25-1 0,13 22-2 15,-13-22 4-15,12 21-15 0,-12-21 7 0,8 29-5 16,-8-29 1-16,18 24-8 0,-9-9 13 16,-1 4-15-16,6-3 8 0,-14-16-8 0,16 27 6 15,-7-12-3-15,-9-15-2 0,18 25 5 16,-18-25-3-16,13 22-3 0,-13-22-8 15,12 25 5-15,-12-25 3 0,17 21-3 16,-17-21-1-16,17 21 5 0,-17-21-1 0,15 24-15 16,-15-24 9-16,16 23 6 0,-6-11 1 15,-10-12-4-15,16 22 3 0,-16-22-3 0,16 20 0 16,-16-20-6-16,15 24 7 0,-15-24-5 16,17 21 10-16,-17-21-2 0,17 18-1 15,-17-18 7-15,21 18 4 0,-9-6 0 0,-12-12-7 16,32 21 4-16,-14-10 0 0,1 2-7 15,1-2 7-15,2 1-8 0,-1 0 4 0,6 1-9 16,-8 1 9-16,4-2-3 0,0-4-5 16,-1 5 3-16,-2-1 7 0,4 0-9 15,-3 0 4-15,-1 0-6 0,6-3 7 0,-10 3-5 16,-16-12-5-16,34 15 8 0,-13-5-3 16,-21-10 1-16,39 16 0 0,-19-6 0 15,0-4 3-15,-20-6-2 0,42 15-2 0,-22-6-1 16,3-3 0-16,2 0-2 0,-1 0 4 15,3 0-6-15,1 2 4 0,-1-2 2 0,0-4 1 16,-27-2-4-16,60 5-2 0,-35 0 2 16,3-2-1-16,2-1 2 0,-30-2 3 0,56 0-5 15,-30 0 4-15,5 0-4 0,-31 0 3 16,55-5-3-16,-23 0 5 0,-2 4-4 0,1-5 17 16,0 0-17-16,2-2 1 0,-1 2 4 15,1 0-6-15,-3-1 0 0,0-1 0 16,-3-1 4-16,0 2-4 0,3-1 0 0,-8 1 1 15,-22 7 0-15,48-12-6 0,-31 9 6 16,-17 3 2-16,42-12-2 0,-24 4 3 16,-18 8-5-16,34-8 2 0,-34 8 2 0,33-9-1 15,-33 9-2-15,32-13 0 0,-17 8 2 16,-15 5-2-16,35-16-2 0,-35 16 0 16,30-13 6-16,-10 5-2 0,-20 8 1 0,35-14-3 15,-35 14 3-15,27-12-1 0,-27 12-1 16,32-13-2-16,-32 13 10 0,28-15-7 15,-28 15-2-15,32-12 0 0,-20 4 0 0,-12 8 0 16,30-17 0-16,-30 17 2 0,35-13-1 16,-13 1-1-16,-22 12-2 0,37-15 3 15,-14 10-6-15,-1-5 5 0,-4 1-3 0,-18 9 7 16,42-15 3-16,-20 6-10 0,1 0 1 0,-23 9 2 16,42-17 1-16,-18 12 3 0,-8-3-4 15,9-3-2-15,-25 11 4 0,41-15 0 16,-25 9 1-16,-16 6 6 0,39-15 1 0,-21 8 7 15,-18 7 2-15,35-15-6 0,-20 10 0 16,-15 5 0-16,34-16 4 0,-18 8-3 0,-16 8 0 16,31-15 0-16,-31 15-5 0,30-12 1 15,-30 12 0-15,25-15 1 0,-10 6 3 16,-15 9-1-16,25-16 1 0,-25 16-3 0,22-17-2 16,-9 3 3-16,-13 14 1 0,25-27-6 15,-15 11 1-15,-10 16 1 0,25-35 1 0,-16 16 0 16,2-4-2-16,-1 2 0 15,0 0-2-15,2-5 2 0,-3-1-3 0,-1 0-1 16,-3 0 5-16,3-5-2 0,-3 1 2 16,5-4 0-16,-5-1 1 0,-5 2-4 0,4-1 5 15,-4-1 6-15,3 3 7 0,-3-5-1 16,0 4-2-16,0 2-4 0,0-7 3 0,-3 9-2 16,3-3-2-16,0 1 2 0,0 1-4 15,-4 4-4-15,3-4 2 0,1 31 0 0,0-55-1 16,0 24-3-16,0 3 0 0,-4-3 5 15,4 31 4-15,0-58-3 0,-5 27 2 16,5 3-1-16,-5-3 0 0,5 0-5 0,-1-1 1 16,-3 5-2-16,4-6 2 0,-5 4-2 15,2 0-1-15,-2-2-2 0,2 0 0 16,-2-4 0-16,1 5-1 0,1-3 3 0,-2 1-5 16,-4 1 2-16,6 1 1 0,-4-2-3 15,1 2-2-15,2 0 1 0,-4 0 2 0,5 1-4 16,-1-1 0-16,4 30 0 0,-1-54 0 15,-3 27 1-15,4 2 0 0,0 25-3 16,-8-49 2-16,8 21 2 0,0 28 0 0,-3-47-2 16,3 23 0-16,0 24 1 0,0-45-2 15,0 45 1-15,-2-45 0 0,-3 16-1 0,5 29 2 16,-3-46-3-16,3 20 2 0,0 26 0 16,-5-48-3-16,5 25 4 0,0 23 0 15,-4-45-2-15,-4 20 3 0,4-3-1 0,-1 3 2 16,5 25-3-16,-13-53-2 0,8 23 2 15,-3 3 2-15,3 2-2 0,-4-2 2 0,4 1-4 16,-3 2 0-16,8 24 2 0,-8-45 0 16,4 21-2-16,4 24 2 0,-13-35 1 15,13 35 0-15,-10-30 0 0,10 30 2 0,-9-30-2 16,9 30 3-16,-13-27-1 0,13 27 2 16,-15-24-2-16,15 24-1 0,-10-26 1 15,10 26 2-15,-18-21-2 0,18 21 1 0,-9-22-1 16,9 22-2-16,-12-25 0 0,12 25-1 15,-16-17 0-15,16 17 4 0,-17-23-2 0,17 23-1 16,-25-27 0-16,25 27-1 0,-20-27 1 16,3 15 0-16,17 12-3 0,-23-29 2 0,11 17 0 15,12 12-1-15,-22-24 1 0,22 24 1 16,-21-22-2-16,21 22 1 0,-24-22-1 16,24 22-2-16,-20-21 2 0,20 21 3 0,-22-19 0 15,22 19 0-15,-21-18-3 0,21 18 0 16,-19-17-1-16,19 17 1 0,-25-13 2 0,25 13-3 15,-20-20 2-15,20 20 0 0,-20-16 2 16,20 16 0-16,-17-17-5 0,17 17 4 16,-22-15-1-16,22 15 0 0,-25-18 2 0,25 18-2 15,-23-27 0-15,6 12 1 0,0 0-3 16,-1-3 1-16,-2 0 1 0,-7-11-2 16,0 2 2-16,-1 0-1 0,-9-9 0 0,-8 3 1 15,-8 0-3-15,-13-5-7 0,-34-7-10 16,-9 3-11-16,-18 9-14 0,-20 12-26 15,-22 12-18-15,-17 15-28 0,-8 21-43 16,-18 15-63-16,-16 12-215 0,-63 23-487 0,-8 13-600 16</inkml:trace>
  <inkml:trace contextRef="#ctx0" brushRef="#br0" timeOffset="528150.956">13203 8261 669 0,'0'0'396'16,"-25"-9"-119"-16,25 9-75 0,0 0-31 15,-29-12-41-15,29 12-2 0,0 0-42 0,-28-14-12 16,28 14 1-16,0 0 18 0,-25-12 0 15,25 12 18-15,0 0-7 0,-25-14-12 16,25 14 0-16,0 0 13 0,-31-16-21 0,31 16 2 16,0 0-9-16,-21-12-3 0,21 12-10 15,0 0 0-15,0 0-12 0,-25-12-1 0,25 12 12 16,0 0-11-16,0 0-2 0,-24-13-4 16,24 13 5-16,0 0 5 0,-33-10-25 15,33 10 8-15,-27-5 4 0,27 5-9 0,-33-9 13 16,33 9-10-16,-32-6-6 0,32 6 12 15,-30-6-7-15,30 6-1 0,-30-8-11 0,30 8 1 16,-26-4-1-16,26 4-6 0,-31-8 4 16,31 8 5-16,-30-8-8 0,30 8-13 15,-36-7 8-15,36 7-3 0,-38-8 2 16,38 8-5-16,-44-4 2 0,23 1-5 0,21 3 10 16,-55-6-19-16,28 3 4 0,27 3 8 15,-55-3-3-15,23 3 5 0,2 0 3 0,-5 0-12 16,3 0 9-16,-3 3-1 0,-4-3-1 15,1 0-8-15,3 3 11 0,-6-2 5 16,8 7 3-16,-6-8-10 0,4 3 7 0,0-2-2 16,2 7 1-16,1-5-1 0,2 1-5 15,0 3 2-15,-2-6-2 0,0 7 0 0,0-4-2 16,6 4 2-16,-6 1 0 0,3 1-9 16,-4 1 0-16,-7 1 3 0,6 0 12 15,-2 3-11-15,2-2 2 0,2-1-3 16,4 2 6-16,-1-2-6 0,4-3-3 0,0 3 2 15,2 0 6-15,-2 2-3 0,5-5-7 16,0 3 7-16,20-12-5 0,-39 24 4 0,22-14 3 16,-4 2-5-16,4 3 4 0,17-15-2 15,-35 23-1-15,16-6-9 0,-2-4 12 16,1 2 4-16,-1 3 6 0,1 2-8 0,-5-4 7 16,-3 4-8-16,4 4 7 0,-6-2 9 15,-1 1-12-15,4 4 4 0,-3-3 0 0,3-3-5 16,-2 5-4-16,1-2 6 0,3-3-4 15,0 1 3-15,3-4-4 0,4 0 4 16,1 0 4-16,-6 2-5 0,6 1 12 0,0-2 2 16,0 1 2-16,-4 0 4 0,4-2-3 15,-1 1 5-15,-3 5-2 0,-2 2-1 0,6-5 0 16,1 6 1-16,-3-3 0 0,1 5-7 16,3-5-3-16,-2 7 4 0,4-4-4 15,-2 2-1-15,6-5-8 0,-3 4 2 0,2 0 1 16,5-2-1-16,2 5-16 0,-5 5-3 15,3-8 1-15,1 4 2 0,-1 3 6 0,2-5-3 16,3 5 0-16,0-6 0 0,0 6 2 16,-3-1-2-16,6-3-5 0,-3 0 8 15,0 1 2-15,0 3-1 0,3-1-4 16,-3-1 2-16,5 2 7 0,-1 8-1 0,-3-3 1 16,6 3 3-16,1 1 2 0,-3-2-1 15,-1 5-4-15,2-1 4 0,1 1-2 0,3-2 1 16,4-2-6-16,-6 4 3 0,2-6 1 15,-3 1-2-15,3-6-1 0,1 5 3 16,-2-4-3-16,4-1 0 0,-4-1 0 0,4-2-2 16,0 0-4-16,1-1 6 0,2 2-1 15,-1-6-1-15,2 3-3 0,-2-1 4 0,-1-5-4 16,4 0 5-16,-5 0-3 0,-1-1 0 16,1-3 4-16,1 1-5 0,1 0 3 15,0 0 0-15,-2-2-4 0,-1 3 2 0,1-6-1 16,1 5 3-16,4-3 1 0,-4 1-1 15,1-4 4-15,0 7-2 0,3-5-3 16,-1 0-1-16,0 1 2 0,3 2-1 0,-2-2 0 16,4-1-5-16,-5 4 3 0,1-4 0 15,0-2-3-15,2 3 1 0,-3-1 3 0,0-3 0 16,6 0-1-16,-6 3 0 0,0-1 2 16,-4-2 1-16,7 0-3 0,-3 1 1 15,-2-5 3-15,3 2-2 0,1 3 1 0,1 2 2 16,-3-5 4-16,8-1-3 0,-5 0-3 15,0-3 3-15,3 1 0 0,-1 1-3 16,-22-11 0-16,42 16-2 0,-24-7 2 0,1 2-2 16,-19-11-2-16,41 11 2 0,-17-4-3 15,-4-2 2-15,5 5 2 0,-25-10-4 0,45 9-1 16,-20-3 4-16,2 0-2 0,-5-3 1 16,-22-3-4-16,48 9 2 0,-23-1-1 15,-25-8 0-15,44 4 2 0,-22 3-1 0,-2-2 2 16,-20-5 0-16,37 11-3 0,-17-8 1 15,-20-3 1-15,41 6 1 0,-17-3-2 0,3 0 3 16,3 0-2-16,0 0 1 0,3-3-3 16,-1 0 0-16,0 3 2 0,-2-3-2 15,3 0 2-15,-1 0-4 0,-32 0 3 16,54 0 0-16,-26 0 0 0,-28 0-1 0,49-3 0 16,-28 6 0-16,-21-3 0 0,44 0-1 0,-44 0 1 15,38 0 0-15,-38 0 0 0,39 0 0 16,-39 0-2-16,43 4 2 0,-19-4 2 0,-24 0-2 15,53 2 1-15,-24-2 0 0,-4 3 3 16,7-3-3-16,-2 3-1 0,-30-3 2 16,55-3-2-16,-28 6 1 0,-27-3-1 0,48 0 2 15,-19 0-3-15,-29 0 3 0,43 3-5 16,-43-3 2-16,40 0-1 0,-15 4 2 16,-25-4-2-16,41 0 1 0,-41 0 0 15,46 5 2-15,-27-5 0 0,-19 0-2 0,52 7-2 16,-27-7 6-16,1 4 0 0,-26-4-3 15,59 2 2-15,-31 0-1 0,-6 1 0 0,-22-3 2 16,55 9-3-16,-31-9 3 0,-24 0-3 16,47 1 2-16,-47-1-2 0,43 2 0 15,-21-2-2-15,-22 0 6 0,43 0-1 0,-19 5-1 16,-24-5-3-16,48 0 0 0,-24 0 2 16,-24 0 0-16,57-5-1 0,-32 10-1 0,-25-5 2 15,48-5 1-15,-18 5-4 0,-1-2 3 16,-29 2 0-16,57-1-1 0,-29-3 3 0,1-1-2 15,-29 5 0-15,50-5 2 0,-30 3 1 16,-20 2 4-16,45-8 2 0,-25 5 0 16,-20 3-2-16,45-9-4 0,-25 3 5 0,7 1-2 15,3-2-3-15,0-2 1 0,-3 3 0 16,3-3-1-16,0 1 1 0,0 1-1 16,0-1 0-16,-3-1-1 0,-2 5 1 0,2-4-2 15,-27 8-1-15,44-12 2 0,-19 6-1 16,-25 6 0-16,36-9 0 0,-36 9-3 15,34-9 1-15,-34 9-1 0,35-10 1 0,-35 10 2 16,30-7-3-16,-30 7 1 0,35-5 1 0,-35 5-3 16,30-7 1-16,-30 7 3 0,32-5-2 15,-32 5 0-15,30-8 1 0,-30 8-1 16,32-2 4-16,-32 2-3 0,37-10 0 16,-37 10 2-16,37-8-2 0,-14 5-1 0,-1-7-1 15,-22 10 0-15,48-12 4 0,-26 6-5 16,0-3 4-16,-22 9 0 0,47-12 0 0,-29 3 2 15,-18 9-5-15,35-13 4 0,-18 3-1 16,-17 10-2-16,28-12 3 0,-28 12-2 16,29-15-3-16,-29 15 4 0,22-15-1 0,-22 15-1 15,23-13 1-15,-23 13-1 0,25-16 0 16,-25 16 4-16,23-15-5 0,-23 15 4 16,22-18-3-16,-22 18 8 0,20-15-1 0,-20 15 4 15,20-15-4-15,-20 15 0 0,17-16 2 16,-17 16-3-16,17-18 2 0,-17 18-4 0,18-20 1 15,-18 20-2-15,17-18-1 0,-17 18 2 16,13-15-3-16,-13 15 1 0,17-16 1 16,-17 16-2-16,0 0 1 0,23-25 0 15,-23 25 4-15,9-17-2 0,-9 17-1 0,13-20 1 16,-13 20-1-16,0 0-1 0,12-23 0 0,-12 23-1 16,0 0 1-16,13-22-1 0,-13 22 3 15,0 0-5-15,0 0 3 0,14-24-2 16,-14 24-2-16,0 0 4 0,13-20-2 0,-13 20 0 15,0 0 0-15,0 0 2 0,10-27-1 16,-10 27-2-16,0 0 2 0,15-21-1 16,-15 21 0-16,0 0 0 0,9-27-2 0,-9 27 1 15,10-27 1-15,-10 27 1 0,11-24-1 16,-11 24 1-16,7-24 0 0,-7 24-1 0,3-26 0 16,-3 26-1-16,9-27 1 0,-9 27 2 15,0 0 1-15,0-43-2 0,0 43-2 16,0-32 3-16,0 32-1 0,-9-27-1 0,9 27 1 15,-5-33-1-15,5 33-2 0,-10-38 3 16,4 20 0-16,6 18-2 0,-14-42 0 16,9 15 1-16,-3 0-3 0,-1 4 1 0,-2-5 2 15,1 1 0-15,0-9-3 0,-5 6 2 16,1 2 1-16,4 4 0 0,-2-4 0 16,-3 2 0-16,0 2 1 0,2-4-2 0,-4 3 0 15,4 0-3-15,-2-2 4 0,-2 3 3 0,4 0-6 16,1 1 0-16,-1-1 2 0,-2 0-1 15,0 2 0-15,1-2 1 0,1-2-3 16,1 2 3-16,-8 0 0 0,8-8-1 0,-4 1 0 16,-1 1-2-16,3-2 1 0,-4 2 1 15,1 0 0-15,1 1-1 0,-1 2 0 0,2 2 1 16,-2 3-1-16,4 1 1 0,-2 0 2 16,1 3 0-16,14 18-4 0,-23-31 3 15,9 16 1-15,14 15 0 0,-25-35-3 0,17 20 1 16,8 15 3-16,-27-32-2 0,17 19-1 15,10 13 2-15,-23-32 0 0,13 13-2 16,10 19 0-16,-24-30 2 0,13 15-1 16,11 15 1-16,-22-29-2 0,10 14 1 0,12 15 0 15,-20-28 1-15,8 11-1 0,12 17 0 16,-21-27 0-16,21 27 3 0,-20-23-4 0,8 8 2 16,12 15 0-16,-25-27 0 0,16 14 3 15,9 13 0-15,-20-26-4 0,7 11 0 0,13 15 1 16,-27-29 0-16,27 29 1 0,-22-24 0 15,7 9 0-15,0-1-3 0,15 16 2 16,-30-36 5-16,13 18 3 0,4-2-2 0,-9-1 2 16,6-5-1-16,-3 2-2 0,-4-3-2 15,-1-4 2-15,1 1-1 0,-4-7 2 0,-3 0 2 16,-3-3-2-16,-14-10-1 0,2 5-1 16,-9-8 0-16,-20-11 0 0,-8 2-2 15,-8 0 1-15,-14 10-6 0,-18 5 2 0,-20 8-12 16,-22 8-24-16,-15 15-33 0,-18 10-50 15,-7 21-50-15,-12 8-84 0,-7 8-284 0,-6 7-412 16,-5-4-832-16</inkml:trace>
  <inkml:trace contextRef="#ctx0" brushRef="#br0" timeOffset="536180.8787">11378 15073 984 0,'0'0'358'0,"0"0"-130"0,0 0-83 0,0 0-57 16,0 0-8-16,0 0-12 0,0 0-13 15,0 0 9-15,0 0 6 0,0 0 1 0,0 0 6 16,0 0-29-16,0 0 3 0,0 0-4 15,0 0-4-15,0 0-6 0,0 0-10 0,0 0 0 16,0 0 5-16,0 0-11 0,0 0-13 16,0 0 10-16,0 0 5 0,0 0-12 15,0 0 3-15,0 0-11 0,0 0 9 0,0 0-7 16,0 0-2-16,0 0 0 0,0 0-6 16,0 0-20-16,0 0-11 0,0 0-3 0,0 0-10 15,0 0 8-15,0 0 6 0,0 0 2 16,0 0 10-16,0 0 2 0,0 0 4 15,0 0 12-15,0 0 12 0,0 0-25 16,0 0 29-16,0 0-16 0,0 0-4 0,0 0 14 16,0 0-7-16,0 0-7 0,0 0 4 15,0 0 6-15,0 0 4 0,0 0-14 16,0 0 7-16,0 0 13 0,0 0-4 0,0 0 10 16,0 0 12-16,0 0-4 0,0 0 12 15,0 0 2-15,0 0 6 0,0 0-7 0,0 0 14 16,0 0-4-16,0 0-4 0,0 0-13 15,0 0 7-15,0 0-14 0,0 0 13 0,0 0-18 16,0 0-13-16,0 0-19 0,0 0-17 16,0 0-38-16,0 0-53 0,0 0-117 0,0 0-374 15,-19-11 114-15</inkml:trace>
  <inkml:trace contextRef="#ctx0" brushRef="#br0" timeOffset="537393.9069">5747 17389 2346 0,'0'0'0'16,"0"0"6"-16,0 0 1 0,0 0-7 0,0 0-7 15,0 0-2-15,0 0-1 0,25-53 10 16,-25 53-6-16,0 0 41 0,10-25 25 0,-10 25 20 16,7-22 15-16,-7 22 3 0,0 0-11 15,10-28-19-15,-10 28-12 0,8-24-4 16,-8 24-13-16,5-20-3 0,-5 20-4 0,0 0 6 15,15-25 6-15,-15 25-3 0,0 0-5 16,9-29-5-16,-9 29 8 0,11-15 5 0,-11 15 4 16,0 0-1-16,0 0 12 0,12-25-25 15,-12 25 5-15,0 0-12 0,0 0 2 16,9-17-2-16,-9 17-10 0,0 0 7 16,0 0-11-16,0 0 9 0,0 0 10 0,25-10 3 15,-25 10 3-15,0 0 2 0,0 0-2 16,0 0-6-16,45 22 11 0,-45-22 1 15,22 18-4-15,-11-6 3 0,8 3-13 0,-3 5 8 16,-2-3-5-16,-3 8 3 0,11 2-9 16,-3 2 3-16,-3-1 1 0,1 2-18 15,0 2 0-15,3-1 3 0,-3-4 9 0,3 4-1 16,-2-4-12-16,4 1 0 0,-9-4-9 0,1-1-8 16,2-7-12-16,-6 4-16 0,2-2 11 15,-12-18-12-15,18 28 1 0,-18-28-4 16,14 21-17-16,-14-21-37 0,12 22-42 15,-12-22-78-15,0 0-192 0,0 0-347 0,0 0 425 16</inkml:trace>
  <inkml:trace contextRef="#ctx0" brushRef="#br0" timeOffset="537914.5072">5846 17053 3142 0,'-19'-15'-67'0,"3"-1"17"16,16 16 32-16,-29-27 21 0,11 14 20 0,18 13 2 16,-30-25 15-16,16 13 11 0,14 12 5 15,-21-18 10-15,21 18-1 0,-19-22 0 16,19 22 8-16,-17-17-19 0,17 17-5 0,0 0-2 16,-13-23 4-16,13 23 8 0,0 0-2 0,-12-27 2 15,12 27 0-15,0 0 7 0,-10-27 1 16,10 27 0-16,0 0-6 0,-5-27-4 15,5 27-15-15,0 0 12 0,0 0-18 16,0 0 2-16,-5-30-10 0,5 30-4 0,0 0-6 16,0 0 9-16,10-32-13 0,-10 32 8 15,14-21-13-15,-14 21 17 0,26-19-18 16,-9 2 4-16,2 7-9 0,6-2 0 0,-4 4 6 16,10-2-9-16,-5 1 0 0,3 1-6 15,-1 4-2-15,2-1-9 0,-30 5-5 16,52-3 3-16,-27 3-6 0,-25 0 10 0,49 8 1 15,-28-1 0-15,-21-7 1 0,39 20 0 16,-17-11 13-16,-6 4-3 0,3 2-3 16,-19-15 6-16,22 27 3 0,-9-12-1 15,-13-15-1-15,20 26 13 0,-10-11-1 0,-10-15-4 16,13 28-9-16,-13-28 4 0,5 28 10 16,-5-28-6-16,-1 34-5 0,1-34-2 0,-15 40 1 15,3-23 2-15,-1 3 4 0,1-3-5 16,-5 2-1-16,4-1-4 0,-6 1-12 0,6-3-26 15,-4-1-5-15,17-15-23 0,-25 24-11 16,25-24-40-16,-22 22-59 0,22-22-100 0,-13 13-517 16,13-13 201-16</inkml:trace>
  <inkml:trace contextRef="#ctx0" brushRef="#br0" timeOffset="538436.7966">6493 16772 3399 0,'0'0'-31'0,"0"0"31"0,0 0 24 16,0 0 1-16,0 0-9 0,0 0-5 0,0 0 6 15,0 0 1-15,34-3-5 0,-34 3 17 16,0 0 8-16,25 10-16 0,-25-10 9 15,25 8-14-15,-25-8 3 0,32 17-3 0,-19-10-7 16,5 10 10-16,-18-17-3 0,30 25-5 16,-18-10-4-16,2-2 6 0,-14-13-12 15,18 27 12-15,-18-27 6 0,17 25 3 16,-17-25 10-16,5 21 11 0,-5-21 0 0,0 0 5 16,-5 33 7-16,5-33-5 0,0 0 4 15,-17 23 12-15,17-23 8 0,0 0-1 0,-32 6-9 16,32-6 1-16,0 0-5 0,0 0-1 15,-50-18-11-15,50 18-5 0,-32-26-15 16,15 11 14-16,1 0-8 0,-3-3-4 0,6-5-9 16,-4 7 0-16,6-8-3 0,-6 4-7 15,2-5 2-15,3 3-2 0,2 0-7 16,2-2 4-16,-1-4-6 0,3 1-8 0,1-1-3 16,5 28 4-16,-5-54 0 0,5 27 1 15,0 27 2-15,0-51-5 0,5 25-2 16,0-1 16-16,-2 2 0 0,9 1-16 0,1-2 10 15,-5 8-16-15,6-3-21 0,-1 0-16 16,4 2-20-16,-4 2-15 0,4 0-16 0,1 2-13 16,-1 0-15-16,2 2-16 0,-3 4-36 15,-16 9-83-15,39-23-535 0,-18 14 174 16</inkml:trace>
  <inkml:trace contextRef="#ctx0" brushRef="#br0" timeOffset="538710.8703">6863 16163 3550 0,'28'9'74'16,"-28"-9"40"-16,0 0-20 0,0 0-13 16,24 15-30-16,-24-15 18 0,0 0-24 0,16 17 3 15,-16-17 12-15,9 16 10 0,-9-16 10 16,10 29 2-16,-3-11 0 0,-7-18-13 0,21 42-10 16,-6-17-13-16,-3 1 0 0,1-2-7 15,-1 0 4-15,5 1-4 0,-2 1-9 16,-2-5 1-16,4 0 0 0,-5-1-5 0,-2-2-8 15,1 0 2-15,-11-18-4 0,21 27 3 16,-21-27-2-16,16 23-7 0,-16-23-19 0,15 21-4 16,-15-21-19-16,9 18-14 0,-9-18-7 15,0 0 7-15,20 24-34 0,-20-24-22 16,0 0-25-16,5 12-41 0,-5-12-75 0,0 0-612 16,0 0-126-16</inkml:trace>
  <inkml:trace contextRef="#ctx0" brushRef="#br0" timeOffset="538910.5234">6776 15981 3993 0,'-10'-18'-2'0,"-2"-3"37"15,12 21 25-15,-17-32 3 0,17 32 8 16,-15-24 15-16,15 24 20 0,-15-25 22 0,15 25 7 16,-15-24-13-16,15 24-21 0,-10-20-10 15,10 20-18-15,0 0-12 0,-7-27-17 16,7 27-12-16,0 0-19 0,0 0-18 0,0 0-12 15,0 0-37-15,0 0-36 0,0 0-48 16,12-28-67-16,-12 28-182 0,0 0-490 0,0 0-258 16</inkml:trace>
  <inkml:trace contextRef="#ctx0" brushRef="#br0" timeOffset="539643.654">7453 16232 3861 0,'0'0'-221'0,"0"0"-566"0,0 0 238 16</inkml:trace>
  <inkml:trace contextRef="#ctx0" brushRef="#br0" timeOffset="540287.8338">7453 16232 3297 0,'0'0'-140'0,"0"0"11"0,0 0 20 0,0 0 8 15,-35-54-10-15,35 54-8 16,0 0 2-16,0 0 2 0,0 0 14 0,0 0-7 16,14-27 20-16,-14 27 20 0,0 0 28 0,0 0 10 15,0 0 30-15,0 0 0 0,5-32 15 0,-5 32 22 16,0 0 7-16,0 0 13 0,0 0 2 15,0 0-4-15,0 0 22 0,0 0-19 16,3-28-13-16,-3 28 6 0,0 0-5 0,0 0 12 16,0 0-4-16,0 0 4 0,0 0-18 15,0 0 3-15,0 0-1 0,0 0-9 0,0 0 2 16,0 0-2-16,-22-24-1 0,22 24-6 16,0 0 6-16,0 0-6 0,0 0-3 15,0 0 10-15,0 0-8 0,-30-9-10 0,30 9 7 16,0 0 15-16,0 0-7 0,0 0-6 15,0 0 0-15,0 0 4 0,0 0-2 16,0 0 7-16,0 0-6 0,0 0 1 16,0 0 10-16,0 0-13 0,0 0 6 0,0 0-5 15,0 0-4-15,-30 33 6 0,30-33-7 16,0 0 5-16,0 0-9 0,0 0 18 0,0 0 1 16,0 0-10-16,0 0 17 0,0 0-11 15,-3 28 13-15,3-28-12 0,0 0-2 0,0 0-2 16,0 0 1-16,-2 32-2 0,2-32-2 15,0 0 2-15,-5 27-6 0,5-27 7 0,0 0 12 16,5 38 8-16,-5-38-14 0,8 28 8 16,-8-28 4-16,9 30-5 0,-9-30-1 15,13 33-9-15,-1-14-1 0,-2 0 1 0,5-1-9 16,2-3-1-16,-1 0 11 0,1 0-10 16,5-3-5-16,-5 1-1 0,4-3-2 15,1-1 10-15,-22-9 0 0,35 3 6 0,-35-3 7 16,34-5 9-16,-34 5 5 0,43-19 9 15,-26 4-8-15,-4-1-9 0,6-3 1 16,-11-2-3-16,5 0-5 0,-4-9-4 0,-1 7-4 16,0-4 3-16,-3-1-4 0,0-4-6 15,-5 5 5-15,0 27-2 0,-5-56 9 16,-3 31-6-16,-5 1-2 0,-1 6 0 0,-6 1-1 16,-7 2-4-16,6 3 0 0,-4 3-3 15,25 9-3-15,-52-12-2 0,25 9-6 16,27 3-2-16,-43-3-10 0,43 3-15 0,-37 3-26 15,37-3-23-15,-34 6-25 0,34-6-31 16,-16 15-23-16,16-15-40 0,0 0-84 0,-24 15-634 16,24-15-455-16</inkml:trace>
  <inkml:trace contextRef="#ctx0" brushRef="#br0" timeOffset="540738.7806">7845 15605 4380 0,'0'0'-18'0,"25"-15"3"0,-25 15 0 16,17-12-1-16,-17 12-19 0,0 0 0 15,0 0 9-15,31-9 7 0,-31 9 12 16,0 0 11-16,0 0-2 0,46 12 11 0,-46-12-4 16,36 21 3-16,-14-9 8 0,1 3-10 15,6 5 14-15,1-3-6 0,2 2-10 0,-4-1-3 16,-6-2 2-16,5-1 4 0,-7-2-4 15,2 2 14-15,-4-2-8 0,-1-1 21 16,-17-12 15-16,23 15 26 0,-23-15-1 0,17 19-7 16,-17-19-8-16,0 0-3 0,0 0 8 15,0 0 9-15,0 0 5 0,-27 37 5 0,27-37-2 16,0 0-5-16,0 0-7 0,-48-14-1 16,48 14-13-16,0 0-7 0,-47-27-2 15,25 9-5-15,5 3 4 0,-1-3-5 0,1-5-3 16,-1 7-4-16,4-11-1 0,-2 5-2 15,1-3-6-15,5 1-6 0,-6 0-2 16,10 0-2-16,1-5 1 0,-4 2-3 0,6-4-3 16,1 0 0-16,2 31-2 0,2-58-3 15,-2 29-2-15,0 2-6 0,3 0-9 16,-3 27-10-16,9-49-14 0,-4 23-14 0,1 2-30 16,3 3-23-16,-9 21-34 0,23-38-32 15,-13 20-49-15,5 0-160 0,-1-1-539 16,-4 4-562-16</inkml:trace>
  <inkml:trace contextRef="#ctx0" brushRef="#br0" timeOffset="542422.6568">8768 15497 4296 0,'5'-20'-184'0,"-5"20"13"16,12-24 12-16,-12 24 23 0,5-27 16 16,-5 27 22-16,8-24 31 0,-8 24 26 0,2-27 18 15,-2 27 20-15,0 0 13 0,-2-41 1 16,2 41 17-16,0 0 24 0,-8-33-19 15,8 33 24-15,-8-24-5 0,8 24-7 0,0 0-1 16,-19-23-9-16,19 23-1 0,0 0 1 16,-22-16-5-16,22 16-6 0,0 0-5 15,-25-6-5-15,25 6 0 0,0 0 9 16,0 0 2-16,-45 15-6 0,45-15 3 0,-20 15-1 16,20-15 9-16,-22 27-24 0,22-27 27 15,-18 27-6-15,18-27 6 0,-8 32-1 0,8-32-4 16,0 33 5-16,0-33 0 0,5 30-9 15,-5-30-5-15,18 30 3 0,-5-18-2 16,-13-12 3-16,29 17-8 0,-29-17 2 0,32 12 7 16,-32-12-6-16,33 6 1 0,-33-6 4 15,35-6-7-15,-35 6 0 0,35-17 21 0,-21 10 1 16,-14 7 3-16,33-21 4 0,-23 4 3 16,-10 17 3-16,17-27-2 0,-17 27 8 0,8-30 4 15,-8 30 1-15,9-29 6 0,-9 29-1 16,0-28-7-16,0 28-5 0,0 0-5 15,0 0-9-15,-12-44-4 0,12 44-7 16,0 0-5-16,-10-20-5 0,10 20-11 0,0 0-9 16,0 0-9-16,-9-22-4 0,9 22 4 15,0 0-1-15,0 0-3 0,0 0 4 16,0 0-1-16,0 0 1 0,0 0 2 0,0 0 0 16,0 0 4-16,57 41-1 0,-40-29-3 15,0 4 6-15,5-4-2 0,1 3-1 16,-3-3 13-16,-3-1-11 0,6-1 2 0,-1 4 0 15,-22-14 0-15,37 13 0 0,-17-8 6 16,-20-5 0-16,33 0-2 0,-33 0-6 0,32-12 12 16,-32 12-3-16,29-32 9 0,-16 11 0 15,-3-6 6-15,3-8-1 0,-9-8 1 0,-4-7-3 16,-4-12 1-16,-6-5-8 0,-3-13 0 16,-4-6 4-16,-8-31-9 0,-12-3-3 0,4-2 3 15,-6 0-3-15,1-1 3 0,-6 7 1 16,-1-1-8-16,-5 4 2 0,5 11-1 15,-4-2 2-15,3 12-1 0,-10 2-4 0,8 20 6 16,9 11 0-16,-4 0 0 0,-2 8 7 16,6 0-9-16,4 13 1 0,2-1-2 15,-4 6 0-15,12 6 2 0,3-2-2 0,0 11-5 16,5-1-1-16,4 2-4 0,13 17-4 16,-22-28 2-16,22 28-2 0,-18-21 5 15,18 21 3-15,-12-16 0 0,12 16 2 0,0 0-1 16,0 0-2-16,0 0 0 0,0 0 0 15,0 0 2-15,0 0 8 0,60 45-8 16,-38-20 2-16,5 3 6 0,6 7-6 0,1 5 2 16,3 3 0-16,8 3 4 0,3 7-1 15,3-2-2-15,0 2 1 0,6 1 2 0,-5 3 2 16,-3-4-6-16,3-5-1 0,-1 2 3 16,-4-4 3-16,2-6-2 0,-6-3 1 15,-4-4 0-15,-4-2-1 0,-2-3-2 0,4-6 0 16,-8-1-11-16,1 2-16 0,1-7-8 15,-4 4-18-15,-2-8-15 0,-3 3-39 16,-4-5-4-16,-1-1-11 0,-3 0-33 0,-14-9-48 16,0 0-105-16,18 12-570 0,-18-12-269 15</inkml:trace>
  <inkml:trace contextRef="#ctx0" brushRef="#br0" timeOffset="542806.7561">8912 13928 4163 0,'-40'-1'-2'16,"40"1"18"-16,0 0-4 0,-25-8-8 15,25 8-4-15,0 0 3 0,0 0-10 16,0 0-8-16,0 0 30 0,0 0-15 0,47-57 7 16,-24 42-17-16,-3-2 11 0,7-4-4 0,5-1 0 15,-4 2 8-15,-1 1-4 0,0-4 8 16,-7 8-4-16,0-3-13 0,3 3 11 15,-6-3-6-15,1 1-11 0,1 2-28 0,-3 2 5 16,-16 13-11-16,34-27 2 0,-21 22 2 16,-13 5-5-16,27-18 30 0,-27 18-2 0,25-12 15 15,-25 12 16-15,29 0 16 0,-29 0 20 16,36 13-4-16,-11 4 19 0,4 0 1 16,-1 5 6-16,12 3-1 0,-4 0-13 15,7 5-10-15,6-3 0 0,-4 2-7 0,0-1-2 16,2-4-9-16,-4 4 4 0,-6-11-12 15,-3 3 1-15,-3-2 7 0,-2-2-23 16,-7-5-5-16,1 1-7 0,-6-2-25 0,-6-3-35 16,-11-7-45-16,0 0-47 0,0 0-86 15,0 0-584-15,0 0 17 0</inkml:trace>
  <inkml:trace contextRef="#ctx0" brushRef="#br0" timeOffset="542987.735">9429 13379 3704 0,'-40'-39'12'16,"10"12"67"-16,6 3 52 0,-1-2 32 15,5 10 4-15,2-4 21 0,1 4-20 0,17 16-21 16,-23-27-19-16,14 16-19 16,9 11-16-16,-8-29-2 0,8 29-17 0,0 0-9 0,0 0-7 15,22-47-14-15,-14 36-1 16,-8 11-8-16,27-23-19 0,-27 23-32 0,21-15-35 16,-21 15-44-16,25-9-32 0,-16 3-72 15,-9 6-192-15,23-13-521 0,-23 13-508 0</inkml:trace>
  <inkml:trace contextRef="#ctx0" brushRef="#br0" timeOffset="543590.3089">9732 13059 4514 0,'0'0'-4'16,"0"0"1"-16,-22 4 9 0,22-4 0 0,0 0 2 15,0 0 2-15,0 0-10 0,0 0 10 16,-32 4-21-16,32-4 23 0,0 0-10 16,0 0-4-16,0 0 7 0,0 0-4 15,0 0 14-15,80-19-28 0,-46 13 11 0,4-1 10 16,4-1-14-16,7-1 3 0,-1-1 9 0,1 5-6 15,-1-2 3-15,-1 1-9 0,-3 1 1 16,1-2 4-16,-12 2-13 0,-1 5 9 16,-32 0-6-16,50 5-1 0,-31 2 15 0,-19-7 2 15,21 20 7-15,-21-20 7 0,0 30-3 16,0-30 15-16,-16 45-3 0,1-21 12 0,-2-2 11 16,3 1 7-16,-2 1-8 0,1-4 4 15,3 2-6-15,4 1 1 0,-1 2-2 16,4 1-7-16,5-26-2 0,2 51 1 0,5-27-5 15,6 3-3-15,10 3-2 0,2-1-5 16,11-6-2-16,4-4 0 0,7 6-4 16,-1-5 2-16,-2 0-6 0,4 2-2 15,-6-7-2-15,-5 0-1 0,0 0 1 0,3 0-2 16,-8 0 3-16,1 2-1 0,-11-5 3 16,5 3 10-16,-6 0 9 0,1-3 9 0,-5 3 9 15,-17-15 2-15,27 32-1 0,-17-17 0 16,1 4-3-16,-11-19-4 0,12 36-4 15,-7-16 0-15,-5-20-4 0,-5 39-3 0,5-39-3 16,-8 44-3-16,-1-19-5 0,1-5-1 16,-5 5-1-16,-9 0-3 0,0 3-5 0,2-7-13 15,-3 1-22-15,-2-2-23 0,8-5-30 16,3 0-47-16,-1-6-51 0,15-9-82 0,0 0-178 16,0 0-514-16,0 0-790 0</inkml:trace>
  <inkml:trace contextRef="#ctx0" brushRef="#br0" timeOffset="544098.7927">10801 13211 4762 0,'0'0'-84'0,"0"0"-3"0,-17-18 13 0,17 18 2 16,0 0 2-16,0 0 11 0,0 0 7 0,0 0 15 15,0 0 25-15,0 0 15 0,0 0-1 16,0 0 3-16,17-36-5 0,-17 36 5 16,20-13 2-16,-20 13 5 0,31-18-5 0,-14 5-4 15,5 1 7-15,5 0-8 0,-2-5 0 16,-3 4 3-16,4-4 8 0,-4 2-5 16,-2-4-13-16,4 7 2 0,-6-6 5 0,-3 1-7 15,-15 17 1-15,18-30 13 0,-11 15 4 16,-7 15-1-16,8-29-4 0,-8 29-5 15,0 0 9-15,-1-40 14 0,1 40-8 16,-15-20 7-16,15 20 10 0,-25-15 2 0,25 15-6 16,-41-10 6-16,13 10 10 0,28 0-1 15,-69 6 13-15,29 1 5 0,-3-2 12 0,-1 2 7 16,9 2-8-16,-5 0-4 0,3 6-7 16,5-3-1-16,2 8 1 0,4 1 0 15,0 0-9-15,6 2 3 0,7 1-6 0,5 0-7 16,-2 4-1-16,10 2-5 0,0-30-1 15,13 59-4-15,4-24-4 0,4-4 0 16,8-1-3-16,11 0-1 0,2-3 0 0,8 2-6 16,10-4 0-16,2-6-2 0,3-5-3 15,4 0-27-15,1-6-16 0,-1-1-23 0,6-7-29 16,-3 3-37-16,0-3-32 0,0-7-37 16,-7-1-59-16,0-9-128 0,-3-1-541 0,-12-4-530 15</inkml:trace>
  <inkml:trace contextRef="#ctx0" brushRef="#br0" timeOffset="544449.8567">11990 12719 4434 0,'-17'-28'-49'0,"-5"6"14"0,6 4 27 15,-3 3 3-15,19 15-1 0,-43-19-2 16,21 11 4-16,22 8 21 0,-45-4 7 0,13 4 13 16,32 0 11-16,-53 7-8 0,28-2-3 15,4 5 0-15,1 2-2 0,20-12 4 0,-28 30-1 16,18-12 4-16,10-18 7 0,-10 35-8 15,10-35 1-15,15 40-6 0,-7-21-1 16,6-2-2-16,2 0 4 0,1-2 4 0,5-3 10 16,0 0 9-16,-2-3 9 0,8-1-1 15,-28-8-7-15,55-4-1 0,-23-6-10 0,5-2-8 16,0-6-2-16,-12-11-3 0,10-4-5 16,-10-13 1-16,-8-5-10 0,-2-20 4 15,-13-8 1-15,-11-15-2 0,-8-34 1 0,-8 3-2 16,-18-8 4-16,-4 0 0 0,-7 1 1 15,-9-1-3-15,4 1-5 0,-1 6 3 0,0 9-1 16,0 7-4-16,3 15-3 0,10 20-3 16,12 16-17-16,0 13-21 0,5 6-36 0,-2 3-40 15,7 16-52-15,-5 2-84 16,3 6-307-16,-2 1-397 0,-4 0-721 0</inkml:trace>
  <inkml:trace contextRef="#ctx0" brushRef="#br0" timeOffset="545691.8562">7415 17703 4681 0,'-20'-31'-60'16,"20"31"4"-16,-9-24 11 0,9 24 11 0,-8-23-3 16,8 23 0-16,0 0 11 0,0 0 7 0,-7-30 4 15,7 30 15-15,0 0 20 16,0 0 4-16,0 0 16 0,0 0 2 0,0 0 7 16,77 40 10-16,-55-15 2 0,8 6-8 0,4 5 3 15,-1 11-3-15,7 7-3 0,5 3-9 16,1 3-2-16,0-1-6 0,18 22 0 0,-16-16-6 15,-9-11 0-15,6 3-9 0,-13-13 4 16,1-4-8-16,-4 0 1 0,-6-6 0 16,-3-7-5-16,-3 0 4 0,0-6-4 0,-2-1 5 15,-2-2 2-15,-4-2-1 0,-4-8-16 16,-5-8-1-16,0 0-19 0,0 0 2 16,0 0-3-16,0 0-3 0,0 0-2 15,-76-18 2-15,44-3 11 0,7-5-6 0,-21-4 0 16,10-9-2-16,-7-3 8 0,4-6 4 15,-4-5 1-15,-1-3 4 0,6-2 8 0,1-4 1 16,-1-2 2-16,3 2 1 0,10 0-3 16,-4-2 0-16,4 10 2 0,5-4 2 15,3 4-3-15,0 1-5 0,-1-1 3 0,8 14 3 16,2-1 6-16,-7 0-3 0,10 5 3 16,-7 2-8-16,7 6 9 0,5 0-12 0,-7-1 8 15,7 29-9-15,7-52 6 0,-2 28-9 16,7-1 7-16,-1 0 5 0,11 1-2 0,-2-4-3 15,4 5 1-15,6-3-3 0,-2 5-2 16,4 2 0-16,1 4-1 0,-4 6 0 16,1 3 0-16,0 1 1 0,0 10 12 0,2-2 6 15,-2 6-2-15,0 1 5 0,-3 5 3 16,-7 0 5-16,3 2 4 0,-1-4 6 0,-10 9 14 16,1 0 9-16,-1 2 2 0,0-3-2 15,-12 8-4-15,3-4-2 0,-1-2-6 16,-2-23-7-16,-5 57-3 0,-5-30-5 15,5-1-3-15,-7 1-4 0,2-3-4 0,3 3-5 16,-6-3-19-16,4-4-11 0,-6 2-24 0,4-4-32 16,11-18-40-16,-14 30-40 0,11-13-37 15,3-17-55-15,0 0-136 0,-2 15-559 16,2-15-680-16</inkml:trace>
  <inkml:trace contextRef="#ctx0" brushRef="#br0" timeOffset="546430.7084">8348 17157 4607 0,'0'0'57'0,"0"0"5"16,0 0-5-16,17-15-12 0,-17 15-3 0,0 0-4 15,0 0-6-15,0 0-8 0,0 0 34 16,0 0 2-16,-10 72 2 0,20-52-10 0,2 7-5 16,6 1-4-16,9 1-3 15,-5 4-5-15,9 2-6 0,3 1 1 0,3-2-4 16,3-1-3-16,-3 2-3 0,-1-5-1 15,0-1-4-15,-6-7-1 0,-4-2-1 0,0-1 2 16,-5-3 2-16,-4-4 4 0,1 1 6 16,-18-13 9-16,22 18-4 0,-22-18-4 15,14 12-3-15,-14-12-3 0,0 0 0 0,0 0-3 16,0 0-3-16,0 0 0 0,0 0-4 16,0 0-4-16,-66-63-5 0,48 34-2 0,-9-5-9 15,2-5 3-15,-5-5-6 0,-2-6 2 16,-5-1-2-16,-3-6 2 0,3-2 2 15,1 4-2-15,2-1 2 0,2 8 6 0,4 2-7 16,-1 3 4-16,9 9 1 0,7-2-2 16,3 0-1-16,3 6-1 0,6-2 3 0,2 5 7 15,6-3-10-15,6-3 2 0,9 1 2 16,2 1-1-16,4 4-2 0,2-1 3 16,7-2 0-16,0-1 1 0,-2 5-1 0,-5 5-2 15,5 3 2-15,-5-4 0 0,2 6-1 16,-4 1 2-16,-6 3-5 0,2 3 0 15,-3-1-2-15,-21 10 4 0,35-8-1 0,-35 8 1 16,0 0 6-16,34 18 7 0,-34-18 6 16,13 32 15-16,-9-2 2 0,1-3 2 15,0 3 0-15,-2 11 0 0,7-4 1 0,-5 6-2 16,7-3-4-16,-4 2-2 0,5 2-3 16,4 6 0-16,7-4-5 0,-3-2 1 0,8-5-2 15,-2 0-4-15,-1-7 1 0,4-5-1 16,1-2-2-16,-6-4-1 0,6-1 0 0,-2-8-1 15,-1 0 2-15,-6-3-3 0,-22-9 5 16,45 0-3-16,-45 0-4 0,34-12 2 16,-34 12-2-16,20-25 2 0,-12 9 2 15,-8 16 0-15,-12-46-1 0,12 46 2 16,-21-52 2-16,-4 22 6 0,4-1 3 0,-4 2 1 16,0 2-1-16,-1 3 2 0,-1-3-3 15,2 7-5-15,-2-2 2 0,7 7-2 0,3 0-7 16,17 15-1-16,-32-29-4 0,19 21-17 15,13 8-15-15,-22-16-11 0,22 16-8 0,0 0-20 16,-27-9-17-16,27 9-29 0,0 0-27 16,0 0-45-16,0 0-52 0,0 0-140 0,0 0-583 15,41-32-920-15</inkml:trace>
  <inkml:trace contextRef="#ctx0" brushRef="#br0" timeOffset="547048.4604">9432 15393 5002 0,'-8'-38'-27'0,"8"38"3"15,-8-27-8-15,8 27 10 0,-16-27 0 0,16 27 6 16,-11-19-20-16,11 19 16 0,0 0 7 16,0 0 19-16,0 0 4 0,0 0 8 0,0 0 1 15,0 0 12-15,0 0-8 0,65 66 3 16,-37-39 3-16,9 6-2 0,15 9 1 15,2 2-3-15,1 2-3 0,8 4 5 16,18 9-9-16,6-1 4 0,-14-13-4 0,-9-4-4 16,1-5 0-16,-5-1-1 0,2-1-1 15,-17-10-1-15,2 2-2 0,-8-5 0 0,-9-3 2 16,2-3-5-16,-4 0-2 0,-10-4 10 16,9 1 4-16,-15-3 12 0,-12-9-2 0,27 15-5 15,-27-15 1-15,0 0-5 0,21 7-3 16,-21-7-3-16,0 0 0 0,0 0-3 0,0 0-1 15,0 0-2-15,0 0 0 0,0 0-1 16,-68-42 2-16,68 42-3 0,-45-12-6 16,20 6 6-16,-2 0-9 0,27 6 4 0,-60 0 0 15,24 0-1-15,6 4 2 0,-5 3 1 16,2-6 0-16,1 7-2 0,2-4 2 0,-2 7 0 16,4-2-1-16,-1 0 4 15,1 0-5-15,3 3 4 0,-2 4 3 0,5-1 8 16,-6 5 0-16,8-2 0 0,3 0 0 15,0 0 3-15,4 2-4 0,-1-4 3 0,14-16-2 16,-18 35 7-16,10-16 1 0,8-19 1 16,-7 32 0-16,7-32 5 0,0 0 2 0,17 42 0 15,-1-27 4-15,1-6-1 0,5 3-1 16,6-6-1-16,6 0 3 0,6-2-9 16,5-8 1-16,4 1-3 0,4 0-3 0,1-6-2 15,-4 0-4-15,10 0 1 0,-16-3-3 16,11-8-3-16,-10 8-9 0,-7-6-9 0,6-1-16 15,-7-1-17-15,-1-2-16 0,5-10-36 16,-16 8-29-16,5-7-34 0,0-6-24 16,-12 0-48-16,-4-2-123 0,2-5-588 0,-11 3-724 15</inkml:trace>
  <inkml:trace contextRef="#ctx0" brushRef="#br0" timeOffset="547518.8479">10687 15512 4736 0,'0'0'-18'0,"-17"-18"16"16,17 18 12-16,-13-17 6 0,13 17-10 0,0 0-3 0,-14-19 2 15,14 19 11-15,0 0 18 0,0 0 8 16,0 0 7-16,0 0-2 0,0 0 1 16,0 0-8-16,0 0 8 0,0 0 1 0,0 0-8 15,39 58 2-15,-24-43-5 0,2 5-3 16,-1-9-2-16,1 11-5 0,3-7-21 16,-3 4 4-16,3 0 4 0,-3-4-4 0,6-1 7 15,-5-2-3-15,3 2 1 0,5-6-1 16,-26-8 3-16,34 15 4 0,-16-8-4 0,-18-7 0 15,35-3-2-15,-35 3-2 0,37-12-4 16,-17 0 6-16,-20 12 0 0,29-34-6 16,-16 11 1-16,-1-1-4 0,-7 0 2 0,5-4 0 15,-5-3-4-15,-2 4 2 0,2-4 0 16,-5 3 1-16,0 28 10 0,3-49 8 0,-3 28 2 16,0 21 2-16,-3-38-4 0,3 38-6 15,3-31 0-15,-3 31-6 0,0-29-4 16,0 29 0-16,0 0-2 0,0 0 0 0,6-27-1 15,-6 27 2-15,0 0 1 16,25-6 1-16,-25 6 4 0,0 0 2 0,48 3 4 16,-48-3 1-16,35 3-2 0,-10 5 2 15,-25-8-3-15,47 4-1 0,-20 4-3 0,0-3-1 16,-6 2-2-16,-21-7 0 0,47 15-3 16,-28-8 1-16,7-2-4 0,-26-5-15 0,39 7-14 15,-9-4-20-15,-5 0-20 0,-25-3-32 16,62-3-36-16,-29-4-27 0,8-1-31 15,-13-7-62-15,1-1-161 0,-1-7-516 0,-13 2-629 16</inkml:trace>
  <inkml:trace contextRef="#ctx0" brushRef="#br0" timeOffset="548058.6954">11806 14659 4690 0,'-25'-18'6'15,"25"18"4"-15,-27-9-9 0,27 9 11 16,0 0-11-16,-38 3 11 0,38-3 12 15,0 0 22-15,-25 28 13 0,25-28 13 16,-16 28-1-16,13-9-3 0,3-19-7 0,0 48-2 16,3-22 0-16,2-1-1 0,7 4-2 15,5 3 2-15,3-3-5 0,0 0-5 0,5-2-5 16,7-2-2-16,1 0-2 0,4-4-4 16,7-3-3-16,-6-3-2 0,7-4-3 0,1-4-3 15,2 2-2-15,-11-9-3 0,5-4 3 16,-2-4-3-16,-3 0-5 0,-1-8 2 0,-6-5-4 15,-6-6-3-15,-4-8-8 0,-3-4-5 16,-7-6-3-16,-10-3-1 0,0-3-5 16,-10-15-3-16,1-11-3 0,-7-7-6 0,-14-29-4 15,-2 5-3-15,0-3 5 0,-2 5 1 16,-2 8 6-16,4 22 1 0,3 8 7 0,1 17 3 16,3 4 0-16,-3 0 1 15,-4 7-1-15,2 7 3 0,-2 8-1 0,2 5-1 16,3 3-1-16,-1 4 5 0,9 1-4 0,19 12 1 15,-43-7 1-15,43 7 4 0,0 0 2 16,-39 19 3-16,39-19 1 0,-15 28 6 16,7-2 11-16,4 1 2 0,4 6 5 0,7 5 1 15,0 8 5-15,11 2 3 0,-1 2-5 16,3 6 9-16,12 5-3 0,-2-2-1 16,13 1 2-16,-4 5-6 0,26 13 0 0,9-5 0 15,-9-17-5-15,20 6-2 0,-10-17-2 16,-6-13-3-16,1-2 1 0,7-5-4 0,2-6-2 15,5-3-3-15,-18-4-7 0,3-9-18 16,0 0-24-16,-12-3-28 0,-2-3-34 16,2 0-45-16,-7-7-42 0,-13-5-105 0,3-4-202 15,-19-2-448-15,-5 2-725 0</inkml:trace>
  <inkml:trace contextRef="#ctx0" brushRef="#br0" timeOffset="548240.6666">11905 14364 4799 0,'-29'2'-7'0,"7"-2"1"0,22 0-2 16,-33 3-16-16,33-3 12 0,0 0 1 15,0 0 2-15,0 0 2 0,0 0 10 0,0 0-2 16,84-50 0-16,-43 34-3 0,13-3 3 16,1 0-24-16,4 1-29 0,3-1-36 0,-5 4-40 15,3-1-68-15,-12 7-229 0,-13-1-387 16,-3 8 121-16</inkml:trace>
  <inkml:trace contextRef="#ctx0" brushRef="#br0" timeOffset="548869.4506">9454 17962 3628 0,'-8'-48'-53'0,"-1"2"28"0,1 9 8 15,-5 4-5-15,4 1 16 0,-1 4 19 16,5-1 10-16,-3 2 9 0,-1 1 10 16,1 2 8-16,0 0 35 0,8 24 13 0,-9-45 18 15,1 28-9-15,8 17 8 0,-10-37-5 16,10 37 1-16,-5-27-11 0,5 27-10 0,-7-30-3 16,7 30-15-16,0 0-4 0,0-32 14 15,0 32-8-15,15-22 12 0,-15 22-2 0,19-15-1 16,-19 15 3-16,26-9 1 0,-26 9 2 15,37 0-1-15,-37 0-6 0,49 9-4 0,-18 3-7 16,3 3-9-16,6 4-5 0,4 4-8 16,4 9-7-16,4-4-5 0,8 10-3 15,-5-2-1-15,4 1-7 0,1 3-7 16,0 0-11-16,-3 3-21 0,5-3-18 0,-8 2-23 16,-1-7-35-16,-4-1-38 0,-6-4-30 15,1 0-34-15,-11-2-41 0,-6-4-102 16,-5-4-609-16,-11-1-763 0</inkml:trace>
  <inkml:trace contextRef="#ctx0" brushRef="#br0" timeOffset="549252.1251">10157 17934 4754 0,'0'0'-36'0,"-26"-19"21"0,26 19 25 15,-26-21 15-15,26 21-2 0,-22-12-22 16,22 12 13-16,-17-15-5 0,17 15 3 0,0 0 2 15,0-36-5-15,0 36 2 0,35-42-8 16,0 18 4-16,2-7-5 0,12-3 1 16,9-3-8-16,6 2 6 0,-4 2-9 0,-3 0 2 15,-5 4-2-15,-7 5 12 0,-3 2-5 16,-7 7-9-16,-2 3 4 0,-4 2 20 16,-4 10 21-16,-25 0 19 0,43 10 20 0,-26 2 10 15,-3 3 8-15,-6 7 2 0,0 2 5 16,1 5-4-16,-4 4-4 0,0 4-4 0,0 3-5 15,-5 0-5-15,0 2-4 0,-5 2-10 16,0 2-9-16,-7-2-5 0,-1 6-3 16,-4-2-4-16,-7-2-3 0,-1-2-2 0,4-2-5 15,-11-3-5-15,2-4 2 0,-5-4-5 16,4-3-4-16,0 0-8 0,-1-6-14 0,-2-5-17 16,3-2-27-16,1-3-21 0,1-1-31 15,4-5-26-15,0 5-31 0,3-9-30 0,4-2-44 16,18 0-92-16,-29-2-635 0,29 2-870 15</inkml:trace>
  <inkml:trace contextRef="#ctx0" brushRef="#br0" timeOffset="549842.6341">10968 17407 4778 0,'0'0'-107'0,"-7"-32"4"16,7 32 20-16,0 0 23 0,-22-17 20 16,22 17 28-16,0 0 20 0,-26-7 10 0,26 7 14 15,0 0 8-15,0 0 0 0,0 0 14 16,-47 35-6-16,47-35 4 0,-10 31 2 16,10-31 2-16,-4 35-7 0,4-35-5 0,0 45-4 15,0-45 4-15,10 45-12 0,-3-25 2 16,3 1-3-16,5-3 1 0,4 1-9 0,-1-4-3 15,7-2 0-15,2-8-1 0,0 2-7 16,1-4-18-16,-28-3-8 0,54-7 3 16,-31 3 5-16,0-8-7 0,-4 0 4 0,-19 12 1 15,32-27 0-15,-26 9-3 0,3-3 3 16,-9 21 4-16,5-44 4 0,-9 20-4 0,4 24 6 16,-16-57-2-16,7 30 3 0,-2-5-3 15,-6 5 3-15,3 0 5 0,-1 4 8 16,0 3 3-16,5 0 5 0,-1-4 0 0,11 24-8 15,-22-30 9-15,22 30-7 0,-12-24-6 16,12 24-1-16,-15-23-3 0,15 23 2 16,0 0-1-16,0 0-1 0,0 0 1 15,0 0 1-15,0 0-2 0,0 0 1 0,0 0-1 16,0 0 5-16,0 0 6 0,0 0 5 16,0 0 10-16,0 0 2 0,0 0-1 0,84 35 8 15,-71-23 0-15,-13-12 2 0,37 25 2 16,-20-13-1-16,3 0-1 0,0 0-4 0,2 1 1 15,1 0-6-15,5-6-1 0,4 3-2 16,-7-3-6-16,10-1-3 0,2 0-2 16,0-3-4-16,-2 0-7 0,4 0-11 0,-4-3-12 15,-5 0-13-15,-3 3-22 0,-27-3-32 16,57-3-56-16,-32-3-56 0,-4-3-100 16,-2-4-216-16,-3-2-418 0,1-4-611 0</inkml:trace>
  <inkml:trace contextRef="#ctx0" brushRef="#br0" timeOffset="550706.648">11824 16420 4736 0,'-13'-15'102'15,"13"15"-11"-15,-25-24 4 0,25 24-16 0,-14-12-11 16,14 12-9-16,0 0-7 0,0 0 2 16,0 0 4-16,-46 31 4 0,36-12-5 0,10-19-5 15,-7 51-6-15,7-15-3 0,3-3-5 16,6 6-6-16,-1 2-3 0,5-5 3 15,6 4-5-15,6 1-1 0,-3-1-4 0,9-5-1 16,6 4-1-16,3-8 0 0,-5-4-3 16,12-2-3-16,-8-7-1 0,1-3 1 0,-3-2-3 15,3-1 0-15,0-4 3 0,-7 0-3 16,-2-3-1-16,0-5 2 0,-31 0 5 0,54-8 1 16,-31-1-3-16,-4-4-3 0,-1-6 1 15,-6-5-5-15,6-7 1 0,-6-6-2 16,-2-8-5-16,5-9 0 0,-3-8-2 0,-4-5 1 15,0-1-1-15,-2-12 2 0,-6 5-3 16,0-11 2-16,-6 4 4 0,-2 14 4 16,-5 3 4-16,-2 7 7 0,-2 6 2 0,0 6 1 15,1 5 0-15,-3 7-4 0,6 0-2 16,-1 9-2-16,3 4-3 0,11 21-2 16,-22-21 0-16,22 21 1 0,0 0 0 0,0 0-3 15,0 0 3-15,0 0 0 0,-27 42-1 16,27-42 3-16,8 41-2 0,-8-41 1 0,19 48 1 15,-6-23-3-15,4 10 1 0,0-4-2 16,9 2 1-16,-7 1-2 0,9 4 1 16,1 1-2-16,-1-2-1 0,-3 4 0 0,-1-10 0 15,-3-4-1-15,-4 2-2 0,3-2 2 16,-5-6-2-16,-1 0 2 0,-6-3-1 16,5-3 1-16,-13-15-3 0,17 30 3 0,-3-18-1 15,-14-12-1-15,13 18 4 0,-13-18-1 16,0 0-5-16,17 21 4 0,-17-21-4 0,0 0-3 15,0 0-3-15,0 0-1 0,0 0 1 16,31-46-2-16,-19 28 3 0,-2-3-1 0,7-2-3 16,3-1 1-16,7-4 1 0,0 1-1 15,3 2 0-15,0 0 1 0,0 1-2 16,5 1-2-16,-5 3 0 0,2 1-2 0,-7 1-2 16,-3 6 4-16,-4-5-4 0,2 8 2 15,-20 9-2-15,25-18 7 0,-25 18 1 0,0 0 6 16,0 0 1-16,0 0 4 0,0 0 1 15,0 0 4-15,-33 89-2 0,13-57 3 16,-4-2 0-16,4 7 4 0,2 5-4 0,-6-4 0 16,8 2-1-16,-1-2-3 0,5-2 3 15,-3 0-5-15,4 2 0 0,5-7 2 16,-2-3-3-16,3 3 1 0,2-8-3 0,3-23 2 16,0 47-1-16,0-25 0 0,0-22 0 15,11 42 2-15,0-22-2 0,5-1 0 16,-1-4 1-16,9-3 0 0,2-1 2 0,6-4-5 15,2 2-2-15,4-5-3 0,1-4-5 16,9 0-6-16,-4-8-1 0,3 3-6 0,-2-7-10 16,7-6-16-16,-1-4-24 0,-4 0-33 15,7-3-42-15,-17-2-43 0,-1-5-71 16,-2-1-175-16,-7 6-132 0,-6-7-348 0,-4 2-538 16</inkml:trace>
  <inkml:trace contextRef="#ctx0" brushRef="#br0" timeOffset="551059.6712">13337 14976 4412 0,'0'0'-18'0,"0"0"2"16,0 0 6-16,0 0-4 0,0 0 15 0,0 0 27 16,0 0 17-16,-10 50 23 0,10-50 18 15,21 48 23-15,-12-13 4 0,9 5 6 0,2 7-3 16,4 4-2-16,2 11-20 0,9 4-8 16,-1-3 1-16,6 6-6 0,-7-2-7 15,4 0-6-15,0-5-7 0,3 1-8 16,-3-3-6-16,0-6-6 0,5 0-4 0,-2-4-4 15,-7-9-10-15,-1-8-21 0,-5-2-21 0,3-4-28 16,-12-2-17-16,2-3-31 0,-3-4-27 16,7-2-20-16,-13-5-28 0,-1-2-45 15,-10-9-86-15,0 0-624 0,29-1-611 0</inkml:trace>
  <inkml:trace contextRef="#ctx0" brushRef="#br0" timeOffset="551416.7112">14262 15766 4559 0,'0'0'-66'16,"-12"-27"9"-16,12 27 30 0,-12-24-6 0,12 24 11 16,-25-15 9-16,25 15 11 0,0 0 59 15,0 0 21-15,0 0 8 0,-62 39 7 16,51-23-7-16,2 6-7 0,9-22-3 0,-8 49-10 16,8-23-6-16,5-2-3 0,1 1-10 15,8 1-1-15,6-3-3 0,8-1-5 16,2-1-7-16,6-5-4 0,0-8-3 15,10 0-2-15,-5-4-3 0,-4-5-3 0,8-2-3 0,-4-5 2 16,-1 0-2-16,-7-5 0 0,-1-5 0 16,-10 0-4-16,-6-4 1 0,-2 0 2 15,-11-3-5-15,-3 4 1 0,-3-8 0 0,-11 5-2 16,-2 0 3-16,-13 3 8 0,1-1 0 16,-6 6-1-16,-6 1 4 0,3 9-1 15,-4-4-1-15,2 7 1 0,4 3-6 0,-5 3 2 16,1 4-6-16,-4 5 2 0,6-4-5 15,5 9-13-15,-1-2-23 0,4 4-27 0,8-4-40 16,4 6-29-16,2-1-53 0,0-3-134 16,5-3-626-16,1-6-715 0</inkml:trace>
  <inkml:trace contextRef="#ctx0" brushRef="#br0" timeOffset="552129.7669">14909 15273 4707 0,'-49'16'-40'0,"28"-8"-5"0,-6 4 17 16,0 3 16-16,2 9 9 0,-5-1 21 0,8-1 4 16,-3 5 9-16,5-2 9 0,3 3-7 15,1 3-2-15,4-4-6 0,9 1 2 0,1 0-2 16,2-1-6-16,5-3 1 0,-5-24-16 15,13 44-13-15,-1-26 1 0,-4-3-3 16,-8-15-24-16,29 19 4 0,-29-19-1 16,32 6 0-16,-32-6-4 0,0 0 2 0,50-18 4 15,-30 3-4-15,0-4 11 0,5-3 3 0,-2-3-14 16,-1-2 11-16,-3 0 8 0,2-1 23 16,-4 0 24-16,-4 1 27 0,1 1 11 15,-1 1 17-15,-8 4 17 0,2 0 4 0,0-2-6 16,-1 10-8-16,-6 13-11 0,9-27-16 15,-4 13-14-15,-5 14-3 0,11-15-4 0,-11 15-6 16,0 0-3-16,0 0-4 0,0 0-2 16,0 0 0-16,34 20-2 0,-22-7 0 15,-1-1-5-15,6 8 0 0,6-5-3 0,-4 3-4 16,9 6 2-16,-1 0-3 0,6 5-4 16,8 2 1-16,0-1-2 0,16 8 0 15,5-2-1-15,-5 1-2 0,8 0-2 0,-4-1-8 16,4-3-2-16,-5 1-1 0,-11-7 3 15,-6 1-4-15,1-3-1 0,-9-4 6 16,-5 3 11-16,-2-1 16 0,-13 1 14 0,-6 3 4 16,-13 5 3-16,-6 7 1 0,-15 7 4 15,-18 16 7-15,-43 28 1 0,-16 5-2 0,-25 6-5 16,-18 10-6-16,-61 25-4 16,-32 12-7-16,-31 9 10 0,-27 13-10 0,-39 9-23 0,-106 43-39 15,-14-7-51-15,11 5-80 0,-31-21-119 16,89-51-200-16,-12-9-78 0,13-19-391 15,9-10-783-15</inkml:trace>
  <inkml:trace contextRef="#ctx0" brushRef="#br0" timeOffset="558478.5765">10501 9679 1411 0,'0'0'133'0,"0"0"-103"0,0 0-30 15,0 0 30-15,22-10-1 0,-22 10-12 16,0 0 24-16,0 0-9 0,0 0 20 15,0 0-1-15,15-15-9 0,-15 15-8 0,0 0 11 16,0 0-12-16,0 0 7 0,0 0 3 16,0 0 20-16,0 0 16 0,0 0 7 0,0 0 13 15,0 0-5-15,0 0-4 0,0 0-9 16,0 0-4-16,0 0-5 0,0-30-12 0,0 30 3 16,0 0-3-16,0 0 1 0,0 0-1 15,0 0-19-15,0 0 22 0,0 0-25 16,0 0 2-16,0 0 3 0,0 0-8 0,0 0-8 15,0 0-3-15,0 0 1 0,-37-23-1 16,37 23 13-16,0 0 4 0,-40-6-5 0,40 6 12 16,-37 0 7-16,37 0-26 0,-45-3 7 15,15-1-4-15,-2 4 5 0,-1-2-2 16,-4 4-5-16,-8-2 10 0,-4 0-2 0,-3-2 10 16,-6-1 4-16,-11 3 11 0,2-5 5 15,0 5 10-15,-11-5 0 0,3 3 7 16,1-4 0-16,-20-1 0 0,4-1 0 0,-4 1-5 15,-1-2-1-15,-2-1-10 0,-2 0-5 16,0 6-9-16,1-7-5 0,-4 8-8 16,3-2-3-16,-1 1-3 0,4 1-4 0,1 0-6 15,3 0-2-15,10 3-5 0,5 0 5 16,2 0 4-16,-2-3 3 0,7 6 1 0,1-3-1 16,0 0-7-16,11 0 3 0,4 3-5 15,4-3-2-15,3 0-5 0,9 3 2 16,1-3-1-16,4 0-4 0,-3 3 1 0,6 1 0 15,30-4-5-15,-55 3-1 0,28-1 0 16,27-2 1-16,-53 3-2 0,23-3-5 16,3 4 1-16,27-4 2 0,-55 7 0 0,33-7-3 15,-6 0 0-15,2 1 1 0,3 6 0 16,5-7-2-16,18 0-19 0,-47 6-22 0,47-6-37 16,-49 15-42-16,28 2-62 0,-8-8-169 15,-4 3-586-15,-6-3-713 0</inkml:trace>
  <inkml:trace contextRef="#ctx0" brushRef="#br0" timeOffset="562288.2515">3641 10830 4474 0,'0'0'-181'0,"0"0"7"16,0 0 13-16,0 0 4 0,0 0 11 15,13-36 2-15,-13 36 28 0,0 0 29 0,0 0 36 16,0 0 11-16,0 0 13 0,4-35-1 16,-4 35 15-16,0 0 4 0,0 0 18 15,3-30-1-15,-3 30 9 0,0 0 14 0,0-30 9 16,0 30 14-16,0 0 3 0,0 0 2 16,-3-42-6-16,3 42-10 0,0 0-2 15,0-30 1-15,0 30-19 0,0 0 17 16,0 0-4-16,0-33-7 0,0 33 7 0,0 0-12 15,0 0 5-15,3-35 2 0,-3 35-17 16,0 0 18-16,0 0-3 0,5-24-12 0,-5 24 26 16,0 0-25-16,0 0-7 0,0 0 5 15,0 0 4-15,0 0-3 0,-5-34-1 16,5 34 0-16,0 0-7 0,0 0 0 0,0 0 1 16,0 0 1-16,0 0-1 0,0-35 10 15,0 35-20-15,0 0 14 0,-7-24 3 16,7 24-2-16,0 0-11 0,-5-24 21 0,5 24-14 15,0 0-20-15,0 0 24 0,-11-35-20 16,11 35 5-16,0 0 0 0,-15-24 4 16,15 24 4-16,-10-19 4 0,10 19-10 0,0 0 9 15,-17-27 4-15,17 27-16 0,-12-15 9 16,12 15-8-16,0 0 17 0,-13-21-13 0,13 21 10 16,0 0-14-16,0 0-5 0,-24-16 16 15,24 16-8-15,0 0-3 0,0 0 10 16,-33-3-13-16,33 3 3 0,0 0 10 15,-39 19-15-15,39-19 15 0,-33 16-7 0,15 1-5 16,-6-2 12-16,1 3-8 0,-4 4 14 16,4 3 5-16,-6 0-20 0,6 2 1 0,-2 0 7 15,5 2-15-15,4-4 15 16,-5-1-12-16,7 0 11 0,1-1 3 0,1-2 8 16,4-3-25-16,8-18 7 0,-9 36-4 15,9-36-3-15,-5 32 15 0,5-32-7 0,17 28 7 16,-3-16 4-16,-14-12-8 0,35 22-7 0,-10-15-1 15,2-3 9-15,3 4-7 0,0-7-1 16,0 4-1-16,5-5 6 0,-2 3-1 16,-1-3 9-16,2 0-15 0,-1 0 8 15,1 0-11-15,1 0 0 0,-2 0 2 0,2-3 5 16,-35 3-6-16,66-5 6 0,-36 5 0 16,0 0 0-16,-2-1-11 0,-28 1 11 0,60-3-7 15,-39 3-5-15,-21 0 13 0,48-5-12 16,-48 5 11-16,39 0-5 0,-39 0-15 15,40 5 5-15,-40-5-2 0,36 3-11 0,-36-3 8 16,34 9 2-16,-34-9-8 0,28 6 12 16,-28-6 6-16,19 13 16 0,-19-13-16 15,17 15 5-15,-17-15-1 0,0 0 1 0,-4 35 10 16,4-35-4-16,0 0-3 0,-23 51 3 16,14-30 6-16,-4-6-3 0,1 5 4 15,12-20-10-15,-23 36-11 0,9-21 17 16,-2 3-9-16,-1 2-5 0,-6-3 18 0,3 0-14 15,-1 1-12-15,0-3-3 0,1 0-32 0,0-3-38 16,20-12-43-16,-26 20-112 0,18-17-559 16,8-3 172-16</inkml:trace>
  <inkml:trace contextRef="#ctx0" brushRef="#br0" timeOffset="563017.5194">4183 10568 3513 0,'0'0'-50'0,"0"0"-5"0,0 0 1 15,0 0-1-15,0 0-11 0,0 0 4 0,0 0 4 16,0 0 3-16,0 0 2 16,0 0 1-16,0 0 18 0,20-12 11 0,-20 12-1 15,0 0 7-15,0 0 12 0,0 0 10 16,0 0-5-16,34 24 17 0,-34-24 17 0,16 14 8 15,-16-14 12-15,20 21-26 0,-10-6 10 16,-1 4-1-16,4 1-17 0,-1 3 17 16,-4 1 13-16,9 10-14 0,-2-2-8 0,-2 4 0 15,1-2-1-15,1 3-2 0,2 0-4 16,-1-1 8-16,1-1-5 0,-2-2 1 0,3-2-1 16,-3-5-5-16,1-5 24 0,-8 0-34 15,5 0 1-15,-1 2 12 0,-4-8-20 16,-8-15 4-16,15 28 11 0,-15-28 2 15,14 17 12-15,-14-17 7 0,0 0-15 0,0 0 5 16,0 0-8-16,0 0-4 0,0 0-3 16,0 0-1-16,0 0-2 0,-54-51-2 0,29 26-2 15,3-3 7-15,1-2 3 0,-1-8-3 16,-5-2-19-16,2-2 12 0,0 1-6 16,-2-2 8-16,5 5 3 0,1-1-7 15,-1 3-4-15,4-2 15 0,1 5-21 0,0-6 1 16,2 6 12-16,0 0-11 0,2 2 3 0,3 0 14 15,1 3-8-15,1 1 1 0,5-5 19 16,-1 5-16-16,4 27-13 0,4-51 4 16,4 25 4-16,-3 5-4 0,7-6-11 15,-4 3 9-15,5 4-8 0,2-2 1 0,-3 1 9 16,5 2 4-16,-9 0-12 0,6 1 20 16,-14 18-12-16,26-30-4 0,-17 16 0 0,-9 14 8 15,16-20-16-15,-16 20 14 0,17-20-5 16,-17 20 8-16,0 0 8 0,24-8 8 15,-24 8-8-15,0 0 15 0,0 0 8 0,33 23-7 16,-33-23-7-16,13 29 17 0,-13-29-17 16,9 28-4-16,-1-13 10 0,-8-15 3 15,7 34 11-15,-7-34-9 0,8 37 0 0,-8-19 8 16,0-18-13-16,0 37-4 0,-8-12 3 16,8-25-5-16,-15 46 1 0,6-25-3 15,1 2-26-15,0 1-9 0,8-24-15 0,-17 36-39 16,9-21-32-16,3 2-53 0,-5-4-68 15,10-13-193-15,0 0-355 0,0 0 339 0</inkml:trace>
  <inkml:trace contextRef="#ctx0" brushRef="#br0" timeOffset="563672.5296">4626 9925 3496 0,'0'0'56'0,"0"0"-7"0,0 0 5 0,0 0-20 15,0 0-9-15,0 0 15 0,0 0-22 16,0 0-4-16,0 0 7 0,0 0-1 0,55 39-7 16,-38-20 5-16,7-3 10 0,6 6-11 15,5-1-1-15,0 3-3 0,9 0 7 16,1 3-5-16,3-4 0 0,-3-1 11 0,1 3-24 16,-10-8 18-16,-6 0-9 0,1-5-8 15,-10 3 15-15,1-5-5 0,-4 1 15 16,2-2 18-16,-20-9-21 0,16 13 1 0,-16-13 4 15,0 0-11-15,0 0-6 0,0 0 13 16,-54 19-1-16,54-19 9 0,-52-9 7 16,52 9 26-16,-55-16 3 0,23 8-7 0,2-11-8 15,0 3-11-15,-2 1-5 0,4 0 0 16,-1-5-7-16,1-1 5 0,3 0-6 0,-4 0-10 16,4-3 5-16,5 4-3 0,2-2-7 15,1 1-3-15,4 0-2 0,3-5-2 16,10 26-12-16,-9-48 7 0,9 18-12 0,2 0-4 15,5 3 3-15,3 0-6 0,3-6-1 16,-1 7 3-16,4-4-17 0,3 0 1 0,-1 6-6 16,-1 3-8-16,3 0-20 0,-2 1-21 15,-1 4-17-15,5-4 0 0,-5 5-6 16,1 3-12-16,-5-2 1 0,-1 2-8 16,2 4 12-16,-14 8-6 0,26-20 11 0,-26 20 1 15,17-15 27-15,-9 10 13 0,-8 5 29 0,0 0 12 16,0 0 15-16,27-16 24 0,-27 16 22 15,0 0 7-15,0 0 15 0,0 0-7 0,49 21 7 16,-49-21 0-16,31 26 0 0,-14-9 8 16,3 2-2-16,7 1 3 0,6 9 8 15,3-1-8-15,7 3-8 0,-3-3-1 16,4 4-10-16,4-2 15 0,1 0-21 0,-4 0 4 16,-2-4-9-16,-1 2 13 0,-8-11 4 15,-4 1-3-15,3-1-5 0,-6-2 7 16,-7-3-10-16,0 1-1 0,-3-1-6 0,-17-12-13 15,30 15-26-15,-30-15-23 0,18 12-40 16,-9-5-24-16,-9-7-23 0,0 0-38 0,0 0-53 16,0 0-148-16,0 0-437 0,0 0 221 15</inkml:trace>
  <inkml:trace contextRef="#ctx0" brushRef="#br0" timeOffset="563843.554">4866 9436 3679 0,'-32'-23'79'0,"10"8"51"15,2 2-12-15,20 13-24 0,-24-19-26 16,24 19-31-16,0 0 4 0,-8-20-1 16,8 20-13-16,0 0-11 0,0 0-16 0,0 0-26 15,35-28-25-15,-35 28-14 0,0 0-27 16,0 0-17-16,30-3-31 0,-30 3-97 0,0 0-546 16,0 0 261-16</inkml:trace>
  <inkml:trace contextRef="#ctx0" brushRef="#br0" timeOffset="564438.268">5394 9186 3496 0,'0'0'13'0,"0"0"-11"0,29 9 7 0,-29-9-5 16,23 6 9-16,-23-6 0 0,27 12-11 16,-6-3 23-16,1 1 11 0,0 2-15 15,8 1 8-15,0-1-7 0,5 2-7 16,-1 6 13-16,3-1-2 0,-4-3-6 0,2-1-3 16,0 9 1-16,-6-6 13 0,3 0 8 15,-7 1 1-15,-7-6 8 0,4 2 4 16,-6-3-9-16,1 3 13 0,0-3-9 15,-17-12 18-15,23 23-7 0,-23-23 3 0,17 21 15 16,-17-21 6-16,13 15 12 0,-13-15 5 16,0 0-2-16,0 0 3 0,0 0-13 0,0 0-7 15,0 0-5-15,0 0-11 0,0 0-7 16,0 0-8-16,0 0-9 0,0 0-2 0,0 0-7 16,-25-80-3-16,25 80-3 0,0-41-6 15,0 41-1-15,4-42 0 0,1 20-4 16,0-3-6-16,6 3 0 0,-6-1-3 0,11-2 3 15,-1 4-1-15,-2-2 0 0,4 2-6 16,-1-2 2-16,-1 7-2 0,2 0 2 0,-17 16-5 16,29-28 5-16,-6 16-3 0,-6 2 1 15,-17 10-3-15,35-13 4 0,-13 11 2 16,-22 2 0-16,47 2-3 0,-47-2 3 16,53 10-1-16,-28-4 1 0,4 6 1 0,2-2 1 15,3 5-1-15,-2 2 0 0,-7-5 0 16,0 1 7-16,3 1-10 0,-8-2 0 0,0 0-4 15,0 1-5-15,-3-5-6 0,-17-8-12 16,32 17-24-16,-32-17-21 0,23 17-30 0,-8-7-24 16,-15-10-32-16,24 13-34 0,-24-13-54 15,20 5-145-15,-20-5-484 0,22-5-236 0</inkml:trace>
  <inkml:trace contextRef="#ctx0" brushRef="#br0" timeOffset="564804.4768">6518 8430 4022 0,'-11'-17'-68'15,"-6"-3"14"-15,2 3 31 0,1-3 9 16,14 20 7-16,-28-31 3 0,20 20-8 0,8 11 16 16,-21-25 6-16,21 25 9 0,-11-18 4 15,11 18 3-15,-14-19 1 16,14 19-22-16,0 0 36 0,0 0 16 0,0 0 9 15,0 0 17-15,0 0 7 0,0 0-6 16,0 0 2-16,34-27-14 0,-34 27 1 0,0 0-9 16,0 0-8-16,65 33 1 0,-45-18-1 15,9 6-4-15,-4 5-7 0,3 2-6 0,6 5-1 16,1 0-7-16,-2 7 8 0,4-4-12 16,-2 3-7-16,-1-2 4 0,-3-1-3 0,4 2-4 15,-4 0 3-15,0-2-2 0,-2-6-5 16,-7 2-2-16,8-5-2 0,-9 1-5 0,4-1-9 15,-4-2-15-15,2 0-30 0,-1-6-16 16,-6 1-25-16,5-3-28 0,-5-3-19 16,-1-2-24-16,-6 0-39 0,-9-12-91 0,15 17-560 15,-15-17-115-15</inkml:trace>
  <inkml:trace contextRef="#ctx0" brushRef="#br0" timeOffset="565003.8992">6490 8843 4030 0,'-29'0'73'16,"29"0"20"-16,-33 3 2 0,33-3-14 15,0 0-6-15,0 0-14 0,0 0-9 0,0 0 4 16,0 0-1-16,0 0 2 0,84-52-7 16,-38 36-5-16,5-5-9 0,2 0-12 15,9-1-14-15,10 1-24 0,-10 3-34 0,3-2-44 16,-6 5-47-16,-14 0-101 0,-8 3-641 15,-6 1-294-15</inkml:trace>
  <inkml:trace contextRef="#ctx0" brushRef="#br0" timeOffset="565770.4767">4620 11780 4048 0,'0'0'-109'0,"0"0"28"0,-4-39 30 0,4 39 6 16,0 0 7-16,4-39 22 0,-4 39 16 15,5-30 26-15,-5 30 14 0,5-28 30 0,-5 28-5 16,13-25-14-16,-13 25-7 0,0 0-6 16,13-27-2-16,-13 27-9 0,0 0 12 15,22-13 8-15,-22 13-4 0,0 0 11 0,49 13 2 16,-24-1-12-16,5 7-1 0,5 5-2 15,5 1-3-15,7 5-4 0,13 9-12 16,-3 2 3-16,5 0-3 0,2 1-1 16,-8-2-3-16,0-4-8 0,-8-1 6 0,-3-5-4 15,-11-5 0-15,-2-6-2 0,-7 3 4 16,-5-7-5-16,-4 0-2 0,4 0-1 0,-20-15 7 16,6 26-6-16,-6-26 3 0,0 0-3 15,0 0-2-15,0 0-2 0,-59 12 3 16,59-12-1-16,-65-26 1 0,26 5-5 0,1-7 1 15,-7-4-2-15,-1-5 8 0,-2-10-13 16,3-5 2-16,3 2-3 0,5 3 3 16,4 2-6-16,1 0-3 0,8-6 4 0,3 4-2 15,-3 2-6-15,11 1 9 0,5 2-10 16,-4 2 10-16,4-4-15 0,2 5 20 0,6 1-6 16,0 1-4-16,6 0-15 0,-3 4 1 15,-1-1-15-15,4 2 0 0,3 4-13 0,-1-1-9 16,9-3-18-16,-2 11-19 0,-2-3-39 15,0 5-77-15,4-2-207 0,-5 4-339 16,6 4 365-16</inkml:trace>
  <inkml:trace contextRef="#ctx0" brushRef="#br0" timeOffset="566241.4784">5315 11080 3520 0,'9'19'49'0,"-9"-19"-9"15,0 0-9-15,17 18-18 0,-17-18-11 16,0 0 8-16,20 17-2 0,-20-17 4 16,0 0-8-16,25 12 7 0,-25-12-5 0,25 0 14 15,-25 0-14-15,0 0 10 0,52-11 4 16,-52 11 11-16,31-12 22 0,-31 12-15 0,31-13-6 16,-18 5-13-16,-13 8 5 0,30-15 2 15,-30 15-15-15,18-19-3 0,-18 19-8 16,16-20-4-16,-16 20-3 0,0 0-14 0,0 0 10 15,0 0-2-15,0 0-4 0,-47-30 2 16,47 30-5-16,-44-3 18 0,12 6-8 16,32-3 14-16,-68 10-14 0,29-5 1 0,-4 6 1 15,6-7 2-15,4 9 10 0,2-1 4 16,6 5-8-16,7 1 10 0,10 0 7 0,-4 3 5 16,12-21 5-16,3 50-9 0,7-23 8 15,7 5 9-15,5-2-6 0,5 4 9 16,8 1-10-16,-2 1 0 0,7-3-5 0,-1 6 15 15,4-9-6-15,-4 3 2 16,8-4 4-16,-7-2 9 0,10-5 5 0,-2-1-6 16,1-7-4-16,6-1-1 0,-5-3-6 0,2-6-1 15,5 4-3-15,-12-4-11 0,-3-8 5 16,3 2-1-16,-5-4-14 0,-10-4-15 16,6-2-17-16,-10-7-15 0,-1-2-28 0,-3-4-26 15,-5-4-60-15,-9-7-99 0,7-7-600 16,-15-4-98-16</inkml:trace>
  <inkml:trace contextRef="#ctx0" brushRef="#br0" timeOffset="566532.7727">5635 10328 3881 0,'-28'4'-33'0,"28"-4"6"0,-37 6-7 0,37-6 1 15,-20 9 15-15,20-9-10 0,0 0 15 16,-17 12-5-16,17-12 12 0,0 0 35 15,0 0 9-15,0 0 0 0,22 59 11 16,-7-38 3-16,5 4 35 0,-3 4 6 0,11 1 4 16,-5 2 1-16,13 7-6 0,2-3-2 15,2 6-10-15,7 2 3 0,2 3-18 0,7 2-7 16,-4-4 0-16,12 2-9 0,-11 0-6 16,8-4-8-16,-5 3 0 0,1-6 2 0,4 0-8 15,-13-5-9-15,-4-5-11 0,-1 3-16 16,-5-7-16-16,4 1-15 0,-13 0-21 15,-4-5-21-15,0 3-6 0,-7-3-40 0,-4 0-41 16,-11-7-112-16,-1 4-581 0,-2-19-146 16</inkml:trace>
  <inkml:trace contextRef="#ctx0" brushRef="#br0" timeOffset="566774.8108">6110 11439 3924 0,'-22'-8'-24'16,"22"8"27"-16,-43-15 7 0,43 15 33 15,-25-16 7-15,25 16 12 0,-22-18 7 16,22 18-15-16,-3-27-10 0,3 27-6 0,25-44-3 16,-9 19-2-16,11-2-6 0,12-4-7 15,-2 0 1-15,-1 1-21 0,8-2-13 0,-6 5-16 16,4-1-12-16,-8 8-33 0,4-4-18 15,-5 6-40-15,-1-3-60 0,-2 6-107 0,-3 0-475 16,-8-1 315-16</inkml:trace>
  <inkml:trace contextRef="#ctx0" brushRef="#br0" timeOffset="567361.4648">6642 10821 3329 0,'20'-15'16'0,"-20"15"11"16,0 0-11-16,0 0 0 0,0 0 4 0,0 0 8 15,0 0 3-15,49 15 23 0,-49-15-5 16,25 27 3-16,-9-11 5 0,1 0-14 0,3 3-7 15,5-4 9-15,0 3 19 0,4 1-15 16,-6-1-4-16,2-2 11 0,-1-1-30 0,-2-2 15 16,-22-13-8-16,26 17 11 0,-16-7-11 15,-10-10 23-15,0 0-24 0,12 20-7 16,-12-20 11-16,0 0 6 0,0 0 10 0,-53 12 9 16,53-12 2-16,0 0 2 0,-69-24-2 15,47 9-9-15,-8-3-7 0,8-6-11 16,-4-5-2-16,4-1-1 0,0-7-3 0,5-1-6 15,4-1-2-15,6 0-10 0,2-2 9 16,5-1-12-16,4-2-9 0,9 4-3 16,4-5-15-16,4 1-7 0,10 2 3 0,0 0-9 15,4 6 3-15,-4 4 3 16,0 4 3-16,-2 3 10 0,-7 0-13 0,4 9 15 0,-6-3-1 16,-1 7-12-16,-19 12-7 0,30-19 16 15,-30 19 2-15,0 0 5 0,0 0 1 16,0 0 16-16,25 31-14 0,-25-31 4 0,-3 40 3 15,-1-13 1-15,4-27-1 0,-5 62 13 16,0-31-6-16,5 0 8 0,5 1-13 16,-1-2 6-16,-3-3-1 0,6 3 4 0,1-4-7 15,-3-2 6-15,7-3 0 0,1-3 1 0,6-3 4 16,-2-2-7-16,4-2 0 0,-21-11-3 16,52 5 4-16,-25-7-6 0,5-8 1 15,-7 1 1-15,2-2 0 0,-2-9 5 16,-7-2-1-16,-1 1-7 0,-4-7 3 0,-11 5 3 15,-2-9-13-15,-15 2 13 0,-2-2 1 16,-10 1-1-16,-11 1 8 0,-2-2-1 16,1 11 1-16,-4-3-6 0,3 6 3 0,-1 2-3 15,5 0-3-15,-1 4-5 0,8 2-20 16,4 5-20-16,25 5-37 0,-45-13-29 16,45 13-29-16,-28-6-32 0,28 6-112 0,-15-15-607 15,15 15-278-15</inkml:trace>
  <inkml:trace contextRef="#ctx0" brushRef="#br0" timeOffset="567756.028">7313 9598 4139 0,'0'0'-73'0,"0"0"2"0,0 0 10 15,0 0 4-15,-52-15 12 0,52 15 16 16,0 0 10-16,0 0 13 0,-52 29 6 15,35-17-2-15,17-12 6 0,-15 27 13 0,7-9 1 16,8-18 9-16,-7 37 6 0,7-37 22 16,7 40-20-16,1-15 12 0,6-4 5 0,1 0-16 15,5-1-1-15,2 1 11 0,4 0-24 16,1-2 14-16,2-3-16 0,7-4 9 0,1 3-4 16,-3-3-6-16,-3-2-4 0,3-1 19 15,-2-3-21-15,1 0 8 0,-1 2-6 16,-4-7-3-16,-3 5-2 0,-25-6 5 0,42 6 6 15,-42-6-1-15,37 3-9 0,-37-3-3 16,30 11-2-16,-30-11 11 0,25 12-1 16,-11-3 4-16,-14-9 15 0,16 24 0 0,-16-24 3 15,14 33 0-15,-14-13-2 0,0-20 0 0,0 46-6 16,-5-18 4-16,1-3-11 0,-7-1 2 16,6 1-1-16,-5-1-11 0,-2 1-11 15,3 0-32-15,-4-1-21 0,3-3-33 0,2-1-31 16,8-20-57-16,-17 18-99 0,17-18-596 15,0 0-194-15</inkml:trace>
  <inkml:trace contextRef="#ctx0" brushRef="#br0" timeOffset="568297.0894">7791 9910 3999 0,'0'0'22'0,"19"-20"23"0,-19 20-9 15,20-12 1-15,-20 12-18 0,0 0 26 0,45 4 21 16,-45-4 7-16,55 16 5 0,-21-9-1 0,6 13-9 15,1 4 3-15,8 4-17 0,10 6-9 16,-4 6 3-16,0-1-10 0,-2 6-3 16,-1 0-2-16,-6 5 3 0,-5-2-12 0,-6-3 2 15,-9-6 0-15,-1 5 0 0,-9-11-4 0,1-3 7 16,-5-1 4-16,-7-4 12 0,2 2 13 16,-2-9 0-16,-5-18 6 0,0 35 1 15,0-35-2-15,-14 24 1 0,14-24-7 0,0 0-7 16,-33 12-1-16,33-12-6 0,0 0-9 15,-69-32-1-15,32 16-3 0,1-13-4 16,-10-5-4-16,-2-5-4 0,1-8-5 16,-2-3-4-16,6-4-6 0,1-6-8 0,5 3-8 15,4-2-9-15,3-2-9 0,8 5-13 16,5 3-14-16,4-2-3 0,0 3 8 0,3 6-3 16,6 2 3-16,1 2 2 0,1-5 1 15,2 10 9-15,2-7-3 0,5 5-4 16,1-1 8-16,7 4-9 0,2 1-6 15,-1 2 8-15,3-2 1 0,-1 6-2 0,2 2 3 16,2-1 7-16,-2 11 4 0,-5-1 4 16,2 2 4-16,-17 16 1 0,25-23 13 0,-12 15-13 15,-13 8 14-15,0 0 5 0,44 0 0 0,-44 0 6 16,0 0 14-16,45 19-1 0,-28-7 4 16,-1 4 6-16,-2 2-2 0,4-1-1 15,-6 11 1-15,1-1-1 0,1 5-1 0,-3 0-1 16,-6-2-5-16,4 1 1 0,-9 0-16 15,0 0-20-15,-9 2-38 0,4-3-46 0,-10 5-52 16,-3-8-126-16,-9-5-593 0,7-7-265 16</inkml:trace>
  <inkml:trace contextRef="#ctx0" brushRef="#br0" timeOffset="568730.6693">8303 9166 4071 0,'0'0'-61'0,"0"0"3"16,0 0 4-16,0 0 6 0,22 41-1 0,-22-41 6 16,0 0 9-16,23 6 7 0,-23-6 5 15,0 0 4-15,47-6 3 0,-47 6 3 0,52-10 3 16,-22 2-3-16,5-3 4 0,9-1 3 15,-6 0-3-15,2-3 2 0,-6-1-3 16,1 1-8-16,-2-3-11 0,-1 3 11 16,-2-6-15-16,-11 4 10 0,2-1 9 0,-7-3-7 15,-3 1 22-15,-11 20 9 0,6-33 2 16,-6 33 20-16,-6-31 4 0,6 31 10 0,-21-24 7 16,21 24-2-16,-30-15-1 0,30 15-17 15,-39-7 19-15,39 7-22 0,-48 7 4 16,23 1 1-16,-2 4-4 0,0 1 1 0,0 6 2 15,-1 1-7-15,6 5 20 0,-1 4-5 16,6 3 2-16,4-4-2 0,4 6 6 16,6 1-4-16,-2-5-10 0,13 14 9 0,1-4-9 15,7 4-2-15,9-1 0 0,7-1-7 16,2-5-18-16,6 0-33 0,5-9-33 16,2-4-24-16,5-1-35 0,1-7-47 0,-11-8-76 15,3-3-577-15,4 0 96 0</inkml:trace>
  <inkml:trace contextRef="#ctx0" brushRef="#br0" timeOffset="569324.4654">9220 8699 3673 0,'-17'-12'-35'0,"-3"0"8"0,20 12 14 0,-23-10-8 15,23 10 9-15,0 0 3 0,0 0 13 16,0 0 9-16,-36 30 17 0,36-30-5 0,2 34 0 15,-2-34 15-15,17 40-11 0,-2-15 5 0,3 2 1 16,9-2-15-16,-2-3 1 0,5 0-1 16,2 0 7-16,2-4-25 0,1-3 11 0,3-1-4 15,-1-7 20-15,0 4-16 0,-5-6-2 16,1-5 0-16,-5 0 4 0,-28 0 5 16,54-5-12-16,-27-8-6 0,-11 0-4 0,-2-6 22 15,-6-5-26-15,-8-3 3 0,-3-11 1 16,-2-7 4-16,-9-11-6 0,-2-16-7 15,-11-3 6-15,-10-30 12 0,4-2-24 0,-1 2-1 16,-6-5 1-16,0-2-13 0,-2 13 19 16,0 3-4-16,-1 19-4 0,-14-8 3 15,5 18 20-15,0 16-27 0,0-3 6 0,-1 7 11 16,3 9 8-16,4 4 25 0,3 1-2 16,6 5 34-16,5 2-20 0,6 5-4 0,4 2-21 15,0 0 17-15,9 7-9 16,-4-3-13-16,17 15 8 0,-22-25-4 0,22 25-8 15,-8-19 11-15,8 19-13 0,0 0 1 0,0 0-6 16,0 0 4-16,0 0 1 0,0 0 1 16,0 0 15-16,0 0 16 0,0 0-5 15,0 0 13-15,104 34-2 0,-73-9-8 0,3 4 24 16,8 8-25-16,-2 3-32 0,13 6-4 16,-1 2 4-16,0 2 15 0,25 21-6 15,-3-4 1-15,6-2-1 0,-15-9-3 0,-10-11 4 16,22 19-10-16,-18-12 4 0,-4-7 4 15,2-5 1-15,-5-1-7 0,-4-7 1 0,-1 0-9 16,-8-5-13-16,-3-5-3 0,-7-1-4 16,-1-3-8-16,-8-2 5 0,-3-3-10 15,-4 2-14-15,-1-6-41 0,-12-9-73 16,0 0-158-16,0 0-474 0,-32 24 194 0</inkml:trace>
  <inkml:trace contextRef="#ctx0" brushRef="#br0" timeOffset="569538.5368">9280 8200 3852 0,'-27'5'130'0,"27"-5"-41"0,0 0-7 0,0 0-13 16,0 0-8-16,0 0-10 0,0 0-7 16,0 0-4-16,0 0 5 0,0 0-14 15,92-45-1-15,-53 30-1 0,11-5-8 0,10-2 2 16,9-2-1-16,-2-3-2 0,5-1-6 15,-2 0-33-15,-5-3-24 0,-13 8-34 16,-4-4-38-16,-1 3-66 0,-13 0-141 0,-9 0-501 16,0-5 54-16</inkml:trace>
  <inkml:trace contextRef="#ctx0" brushRef="#br0" timeOffset="569867.5747">10244 7625 3718 0,'0'0'-63'0,"20"27"19"0,-5-11 17 15,-2 8-1-15,9 4 11 0,5 6 21 0,6-1 16 16,2 4 7-16,4 0 0 0,14 5 6 16,1 4-14-16,-1-3-1 0,7 2 7 15,-3-9-5-15,0 4-6 0,-10-12 4 0,-2-1-4 16,-10-5-8-16,-5-4 19 0,-4 0 18 16,-3-4 5-16,-11-5-7 0,-12-9-7 15,0 0-7-15,26 6-3 0,-26-6 2 0,0 0 20 16,0 0 12-16,0 0 28 0,-35-77 9 15,20 46 2-15,-5-3 5 0,-5-11-8 0,3 1 7 16,-4-5 4-16,4-3-5 0,-3-4-1 16,1 3-6-16,3 1-12 0,0-2-8 15,3 2-12-15,0 4-5 0,6 4-7 16,-5 7-7-16,9 1-21 0,-4 9-26 0,9 0-41 16,-2 1-44-16,5 26-29 0,5-40-29 15,-2 25-55-15,-3 15-123 0,7-24-579 0,-7 24-460 16</inkml:trace>
  <inkml:trace contextRef="#ctx0" brushRef="#br0" timeOffset="570254.4735">11138 7476 4350 0,'0'0'-76'0,"0"0"5"0,9 31-2 16,-9-31 2-16,0 0 3 0,13 17 7 0,-13-17 10 16,0 0 8-16,32 8 14 0,-32-8-10 15,37-8 5-15,-37 8 12 0,48-13 3 0,-23 2-7 16,-3 2 5-16,7-3 9 16,-4-3-3-16,5-5-10 0,-3 2 13 0,-2 0 12 15,-2-4-7-15,-6 0-3 0,3 5 1 16,-7-2 5-16,-4 0 0 0,-9 19 2 0,18-35 2 15,-18 35 0-15,0 0-5 0,-12-30 5 0,12 30 24 16,0 0-29-16,-52 0 22 0,52 0-12 16,-58 17 32-16,24-4 23 0,-4 5 17 0,-4 14 15 15,-5 8 16-15,-1 9-18 0,8 5 1 16,3 2-10-16,7 2 4 0,11-3-8 16,8 2-5-16,14-3-7 0,9 3-2 15,19 3-7-15,16-4-1 0,37 5-47 0,16-10-82 16,17-19-125-16,27-13-428 0,7-23-183 15,1-19 125-15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14-Feb-22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It is worth noting that while the term “agile” became popularized after the Manifesto, the approaches and techniques being used by project teams today existed before the Agile Manifesto by many years and, in some cases, decades.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4</a:t>
            </a:fld>
            <a:endParaRPr lang="en-US"/>
          </a:p>
        </p:txBody>
      </p:sp>
    </p:spTree>
    <p:extLst>
      <p:ext uri="{BB962C8B-B14F-4D97-AF65-F5344CB8AC3E}">
        <p14:creationId xmlns:p14="http://schemas.microsoft.com/office/powerpoint/2010/main" val="40966401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EG" dirty="0" smtClean="0"/>
              <a:t>نصيحة</a:t>
            </a:r>
            <a:r>
              <a:rPr lang="ar-EG" baseline="0" dirty="0" smtClean="0"/>
              <a:t> ان يستخدم الطلبة هذا المنتدى لمناقشة الواجب الاول</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10</a:t>
            </a:fld>
            <a:endParaRPr lang="en-US"/>
          </a:p>
        </p:txBody>
      </p:sp>
    </p:spTree>
    <p:extLst>
      <p:ext uri="{BB962C8B-B14F-4D97-AF65-F5344CB8AC3E}">
        <p14:creationId xmlns:p14="http://schemas.microsoft.com/office/powerpoint/2010/main" val="1092826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smtClean="0"/>
              <a:t>Spring 2022</a:t>
            </a:r>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smtClean="0"/>
              <a:t>Eng. Dr. </a:t>
            </a:r>
            <a:r>
              <a:rPr lang="en-US" dirty="0" err="1" smtClean="0"/>
              <a:t>Akram</a:t>
            </a:r>
            <a:r>
              <a:rPr lang="en-US" dirty="0" smtClean="0"/>
              <a:t> Ali</a:t>
            </a:r>
            <a:endParaRPr lang="en-US" dirty="0"/>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smtClean="0"/>
              <a:t>Spring 2022</a:t>
            </a:r>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smtClean="0"/>
              <a:t>Spring 2022</a:t>
            </a:r>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smtClean="0"/>
              <a:t>Spring 2022</a:t>
            </a:r>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smtClean="0"/>
              <a:t>Spring 2022</a:t>
            </a:r>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smtClean="0"/>
              <a:t>Spring 2022</a:t>
            </a:r>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smtClean="0"/>
              <a:t>Spring 2022</a:t>
            </a:r>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smtClean="0"/>
              <a:t>Spring 2022</a:t>
            </a:r>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smtClean="0"/>
              <a:t>Spring 2022</a:t>
            </a:r>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smtClean="0"/>
              <a:t>Spring 2022</a:t>
            </a:r>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smtClean="0"/>
              <a:t>Spring 2022</a:t>
            </a:r>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Spring 2022</a:t>
            </a:r>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2.emf"/><Relationship Id="rId3" Type="http://schemas.openxmlformats.org/officeDocument/2006/relationships/diagramLayout" Target="../diagrams/layout1.xml"/><Relationship Id="rId7" Type="http://schemas.openxmlformats.org/officeDocument/2006/relationships/customXml" Target="../ink/ink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ustomXml" Target="../ink/ink2.xml"/><Relationship Id="rId2" Type="http://schemas.openxmlformats.org/officeDocument/2006/relationships/image" Target="../media/image4.emf"/><Relationship Id="rId1" Type="http://schemas.openxmlformats.org/officeDocument/2006/relationships/slideLayout" Target="../slideLayouts/slideLayout2.xml"/><Relationship Id="rId6" Type="http://schemas.openxmlformats.org/officeDocument/2006/relationships/image" Target="../media/image5.emf"/><Relationship Id="rId5" Type="http://schemas.openxmlformats.org/officeDocument/2006/relationships/customXml" Target="../ink/ink3.xml"/><Relationship Id="rId4" Type="http://schemas.openxmlformats.org/officeDocument/2006/relationships/image" Target="../media/image110.emf"/></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customXml" Target="../ink/ink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customXml" Target="../ink/ink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ustomXml" Target="../ink/ink6.xm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customXml" Target="../ink/ink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ustomXml" Target="../ink/ink8.xml"/><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1.e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ZOOM MEETING: </a:t>
            </a:r>
            <a:r>
              <a:rPr lang="en-US" sz="5400" dirty="0" smtClean="0">
                <a:solidFill>
                  <a:srgbClr val="FF0000"/>
                </a:solidFill>
                <a:latin typeface="+mn-lt"/>
              </a:rPr>
              <a:t>03 </a:t>
            </a:r>
            <a:br>
              <a:rPr lang="en-US" sz="5400" dirty="0" smtClean="0">
                <a:solidFill>
                  <a:srgbClr val="FF0000"/>
                </a:solidFill>
                <a:latin typeface="+mn-lt"/>
              </a:rPr>
            </a:br>
            <a:r>
              <a:rPr lang="en-US" sz="5400" dirty="0" smtClean="0">
                <a:solidFill>
                  <a:srgbClr val="FF0000"/>
                </a:solidFill>
                <a:latin typeface="+mn-lt"/>
              </a:rPr>
              <a:t>			(14-</a:t>
            </a:r>
            <a:r>
              <a:rPr lang="en-US" sz="5400" cap="none" dirty="0" smtClean="0">
                <a:solidFill>
                  <a:srgbClr val="FF0000"/>
                </a:solidFill>
                <a:latin typeface="+mn-lt"/>
              </a:rPr>
              <a:t>Feb</a:t>
            </a:r>
            <a:r>
              <a:rPr lang="en-US" sz="5400" dirty="0" smtClean="0">
                <a:solidFill>
                  <a:srgbClr val="FF0000"/>
                </a:solidFill>
                <a:latin typeface="+mn-lt"/>
              </a:rPr>
              <a:t>-2022)</a:t>
            </a:r>
            <a:endParaRPr lang="en-US" sz="5400" dirty="0">
              <a:solidFill>
                <a:srgbClr val="FF0000"/>
              </a:solidFill>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Spring 2022</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Lecture 1 : An introduction to agile</a:t>
            </a:r>
          </a:p>
          <a:p>
            <a:r>
              <a:rPr lang="en-US" dirty="0" smtClean="0"/>
              <a:t>Lecture 2: Life Cycle Selection</a:t>
            </a:r>
          </a:p>
          <a:p>
            <a:r>
              <a:rPr lang="en-US" dirty="0" smtClean="0"/>
              <a:t>Lecture 3: Implementing Agile: Creating an Agile Environment</a:t>
            </a:r>
          </a:p>
          <a:p>
            <a:r>
              <a:rPr lang="en-US" dirty="0" smtClean="0"/>
              <a:t>Lecture 4: Implementing Agile: Delivering in an Agile Environment [1/2]</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a:t>
            </a:fld>
            <a:endParaRPr lang="en-US"/>
          </a:p>
        </p:txBody>
      </p:sp>
    </p:spTree>
    <p:extLst>
      <p:ext uri="{BB962C8B-B14F-4D97-AF65-F5344CB8AC3E}">
        <p14:creationId xmlns:p14="http://schemas.microsoft.com/office/powerpoint/2010/main" val="12622114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Manifesto / </a:t>
            </a:r>
            <a:r>
              <a:rPr lang="en-US" dirty="0" smtClean="0"/>
              <a:t>“4 Values”</a:t>
            </a:r>
            <a:endParaRPr lang="en-US" dirty="0"/>
          </a:p>
        </p:txBody>
      </p:sp>
      <p:sp>
        <p:nvSpPr>
          <p:cNvPr id="3" name="Content Placeholder 2"/>
          <p:cNvSpPr>
            <a:spLocks noGrp="1"/>
          </p:cNvSpPr>
          <p:nvPr>
            <p:ph idx="1"/>
          </p:nvPr>
        </p:nvSpPr>
        <p:spPr>
          <a:xfrm>
            <a:off x="132080" y="1907176"/>
            <a:ext cx="5707332" cy="1254034"/>
          </a:xfrm>
        </p:spPr>
        <p:txBody>
          <a:bodyPr>
            <a:normAutofit fontScale="85000" lnSpcReduction="20000"/>
          </a:bodyPr>
          <a:lstStyle/>
          <a:p>
            <a:r>
              <a:rPr lang="en-US" dirty="0"/>
              <a:t>We are uncovering better ways of developing software by doing it and helping others do it. </a:t>
            </a:r>
            <a:endParaRPr lang="en-US" dirty="0" smtClean="0"/>
          </a:p>
          <a:p>
            <a:r>
              <a:rPr lang="en-US" dirty="0" smtClean="0"/>
              <a:t>Through </a:t>
            </a:r>
            <a:r>
              <a:rPr lang="en-US" dirty="0"/>
              <a:t>this work we have come to value</a:t>
            </a:r>
            <a:r>
              <a:rPr lang="en-US" dirty="0" smtClean="0"/>
              <a:t>:</a:t>
            </a:r>
          </a:p>
          <a:p>
            <a:endParaRPr lang="en-US" dirty="0"/>
          </a:p>
          <a:p>
            <a:endParaRPr lang="en-US" dirty="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smtClean="0">
                <a:ln>
                  <a:noFill/>
                </a:ln>
                <a:solidFill>
                  <a:srgbClr val="FFFFFF"/>
                </a:solidFill>
                <a:effectLst/>
                <a:uLnTx/>
                <a:uFillTx/>
                <a:latin typeface="Corbel" panose="020B0503020204020204"/>
                <a:ea typeface="+mn-ea"/>
                <a:cs typeface="+mn-cs"/>
              </a:rPr>
              <a:t>Spring 2022</a:t>
            </a:r>
            <a:endParaRPr kumimoji="0" lang="en-US" sz="1050" b="0" i="0" u="none" strike="noStrike" kern="1200" cap="none" spc="0" normalizeH="0" baseline="0" noProof="0">
              <a:ln>
                <a:noFill/>
              </a:ln>
              <a:solidFill>
                <a:srgbClr val="FFFFFF"/>
              </a:solidFill>
              <a:effectLst/>
              <a:uLnTx/>
              <a:uFillTx/>
              <a:latin typeface="Corbel" panose="020B0503020204020204"/>
              <a:ea typeface="+mn-ea"/>
              <a:cs typeface="+mn-cs"/>
            </a:endParaRPr>
          </a:p>
        </p:txBody>
      </p:sp>
      <p:sp>
        <p:nvSpPr>
          <p:cNvPr id="5" name="Footer Placeholder 4"/>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smtClean="0">
                <a:ln>
                  <a:noFill/>
                </a:ln>
                <a:solidFill>
                  <a:srgbClr val="53728A"/>
                </a:solidFill>
                <a:effectLst/>
                <a:uLnTx/>
                <a:uFillTx/>
                <a:latin typeface="Corbel" panose="020B0503020204020204"/>
                <a:ea typeface="+mn-ea"/>
                <a:cs typeface="+mn-cs"/>
              </a:rPr>
              <a:t>Eng. Dr. Akram Ali</a:t>
            </a:r>
            <a:endParaRPr kumimoji="0" lang="en-US" sz="1200" b="1" i="0" u="none" strike="noStrike" kern="1200" cap="none" spc="0" normalizeH="0" baseline="0" noProof="0" dirty="0">
              <a:ln>
                <a:noFill/>
              </a:ln>
              <a:solidFill>
                <a:srgbClr val="53728A"/>
              </a:solidFill>
              <a:effectLst/>
              <a:uLnTx/>
              <a:uFillTx/>
              <a:latin typeface="Corbel" panose="020B0503020204020204"/>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srgbClr val="FFFFFF"/>
                </a:solidFill>
                <a:effectLst/>
                <a:uLnTx/>
                <a:uFillTx/>
                <a:latin typeface="Corbel" panose="020B0503020204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srgbClr val="FFFFFF"/>
              </a:solidFill>
              <a:effectLst/>
              <a:uLnTx/>
              <a:uFillTx/>
              <a:latin typeface="Corbel" panose="020B0503020204020204"/>
              <a:ea typeface="+mn-ea"/>
              <a:cs typeface="+mn-cs"/>
            </a:endParaRPr>
          </a:p>
        </p:txBody>
      </p:sp>
      <p:sp>
        <p:nvSpPr>
          <p:cNvPr id="27" name="Content Placeholder 2"/>
          <p:cNvSpPr txBox="1">
            <a:spLocks/>
          </p:cNvSpPr>
          <p:nvPr/>
        </p:nvSpPr>
        <p:spPr>
          <a:xfrm>
            <a:off x="7863840" y="4327708"/>
            <a:ext cx="4095333" cy="1423853"/>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pPr marL="182880" marR="0" lvl="0" indent="-182880" algn="l" defTabSz="914400" rtl="0" eaLnBrk="1" fontAlgn="auto" latinLnBrk="0" hangingPunct="1">
              <a:lnSpc>
                <a:spcPct val="90000"/>
              </a:lnSpc>
              <a:spcBef>
                <a:spcPts val="1200"/>
              </a:spcBef>
              <a:spcAft>
                <a:spcPts val="200"/>
              </a:spcAft>
              <a:buClr>
                <a:srgbClr val="FFFFFF"/>
              </a:buClr>
              <a:buSzTx/>
              <a:buFont typeface="Wingdings" pitchFamily="2" charset="2"/>
              <a:buChar char=""/>
              <a:tabLst/>
              <a:defRPr/>
            </a:pPr>
            <a:r>
              <a:rPr kumimoji="0" lang="en-US" sz="2200" b="0" i="0" u="none" strike="noStrike" kern="1200" cap="none" spc="0" normalizeH="0" baseline="0" noProof="0" dirty="0">
                <a:ln>
                  <a:noFill/>
                </a:ln>
                <a:effectLst/>
                <a:uLnTx/>
                <a:uFillTx/>
                <a:latin typeface="Corbel" panose="020B0503020204020204"/>
                <a:ea typeface="+mn-ea"/>
                <a:cs typeface="+mn-cs"/>
              </a:rPr>
              <a:t>That is, while there is value in the items on the right, we value the items on the left more</a:t>
            </a:r>
            <a:r>
              <a:rPr kumimoji="0" lang="en-US" sz="2200" b="0" i="0" u="none" strike="noStrike" kern="1200" cap="none" spc="0" normalizeH="0" baseline="0" noProof="0" dirty="0" smtClean="0">
                <a:ln>
                  <a:noFill/>
                </a:ln>
                <a:effectLst/>
                <a:uLnTx/>
                <a:uFillTx/>
                <a:latin typeface="Corbel" panose="020B0503020204020204"/>
                <a:ea typeface="+mn-ea"/>
                <a:cs typeface="+mn-cs"/>
              </a:rPr>
              <a:t>.</a:t>
            </a:r>
          </a:p>
          <a:p>
            <a:pPr marL="182880" marR="0" lvl="0" indent="-182880" algn="l" defTabSz="914400" rtl="0" eaLnBrk="1" fontAlgn="auto" latinLnBrk="0" hangingPunct="1">
              <a:lnSpc>
                <a:spcPct val="90000"/>
              </a:lnSpc>
              <a:spcBef>
                <a:spcPts val="1200"/>
              </a:spcBef>
              <a:spcAft>
                <a:spcPts val="200"/>
              </a:spcAft>
              <a:buClr>
                <a:srgbClr val="FFFFFF"/>
              </a:buClr>
              <a:buSzTx/>
              <a:buFont typeface="Wingdings" pitchFamily="2" charset="2"/>
              <a:buChar char=""/>
              <a:tabLst/>
              <a:defRPr/>
            </a:pPr>
            <a:endParaRPr kumimoji="0" lang="en-US" sz="2200" b="0" i="0" u="none" strike="noStrike" kern="1200" cap="none" spc="0" normalizeH="0" baseline="0" noProof="0" dirty="0">
              <a:ln>
                <a:noFill/>
              </a:ln>
              <a:effectLst/>
              <a:uLnTx/>
              <a:uFillTx/>
              <a:latin typeface="Corbel" panose="020B0503020204020204"/>
              <a:ea typeface="+mn-ea"/>
              <a:cs typeface="+mn-cs"/>
            </a:endParaRPr>
          </a:p>
        </p:txBody>
      </p:sp>
      <p:graphicFrame>
        <p:nvGraphicFramePr>
          <p:cNvPr id="28" name="Diagram 27"/>
          <p:cNvGraphicFramePr/>
          <p:nvPr/>
        </p:nvGraphicFramePr>
        <p:xfrm>
          <a:off x="415173" y="1626761"/>
          <a:ext cx="7575974" cy="49950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mc:AlternateContent xmlns:mc="http://schemas.openxmlformats.org/markup-compatibility/2006">
        <mc:Choice xmlns:p14="http://schemas.microsoft.com/office/powerpoint/2010/main" Requires="p14">
          <p:contentPart p14:bwMode="auto" r:id="rId7">
            <p14:nvContentPartPr>
              <p14:cNvPr id="7" name="Ink 6"/>
              <p14:cNvContentPartPr/>
              <p14:nvPr/>
            </p14:nvContentPartPr>
            <p14:xfrm>
              <a:off x="244800" y="171360"/>
              <a:ext cx="11821320" cy="6664320"/>
            </p14:xfrm>
          </p:contentPart>
        </mc:Choice>
        <mc:Fallback>
          <p:pic>
            <p:nvPicPr>
              <p:cNvPr id="7" name="Ink 6"/>
              <p:cNvPicPr/>
              <p:nvPr/>
            </p:nvPicPr>
            <p:blipFill>
              <a:blip r:embed="rId8"/>
              <a:stretch>
                <a:fillRect/>
              </a:stretch>
            </p:blipFill>
            <p:spPr>
              <a:xfrm>
                <a:off x="231480" y="166680"/>
                <a:ext cx="11842560" cy="6681960"/>
              </a:xfrm>
              <a:prstGeom prst="rect">
                <a:avLst/>
              </a:prstGeom>
            </p:spPr>
          </p:pic>
        </mc:Fallback>
      </mc:AlternateContent>
    </p:spTree>
    <p:extLst>
      <p:ext uri="{BB962C8B-B14F-4D97-AF65-F5344CB8AC3E}">
        <p14:creationId xmlns:p14="http://schemas.microsoft.com/office/powerpoint/2010/main" val="24253041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agile mindset</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sp>
        <p:nvSpPr>
          <p:cNvPr id="8" name="TextBox 7"/>
          <p:cNvSpPr txBox="1"/>
          <p:nvPr/>
        </p:nvSpPr>
        <p:spPr>
          <a:xfrm>
            <a:off x="0" y="1861125"/>
            <a:ext cx="5936776" cy="1384995"/>
          </a:xfrm>
          <a:prstGeom prst="rect">
            <a:avLst/>
          </a:prstGeom>
          <a:solidFill>
            <a:srgbClr val="099BDD"/>
          </a:solidFill>
        </p:spPr>
        <p:txBody>
          <a:bodyPr wrap="square" rtlCol="0">
            <a:spAutoFit/>
          </a:bodyPr>
          <a:lstStyle/>
          <a:p>
            <a:pPr marL="285750" indent="-285750">
              <a:buFont typeface="Wingdings" panose="05000000000000000000" pitchFamily="2" charset="2"/>
              <a:buChar char="ü"/>
            </a:pPr>
            <a:r>
              <a:rPr lang="en-US" sz="2800" u="sng" dirty="0" smtClean="0">
                <a:solidFill>
                  <a:srgbClr val="FFFF00"/>
                </a:solidFill>
              </a:rPr>
              <a:t>Agile is a </a:t>
            </a:r>
            <a:r>
              <a:rPr lang="en-US" sz="2800" b="1" u="sng" dirty="0" smtClean="0">
                <a:solidFill>
                  <a:srgbClr val="FFFF00"/>
                </a:solidFill>
              </a:rPr>
              <a:t>mindset</a:t>
            </a:r>
            <a:r>
              <a:rPr lang="en-US" sz="2800" dirty="0" smtClean="0">
                <a:solidFill>
                  <a:srgbClr val="FFFF00"/>
                </a:solidFill>
              </a:rPr>
              <a:t> </a:t>
            </a:r>
            <a:r>
              <a:rPr lang="en-US" sz="2800" dirty="0" smtClean="0">
                <a:solidFill>
                  <a:schemeClr val="bg1"/>
                </a:solidFill>
              </a:rPr>
              <a:t>defined</a:t>
            </a:r>
            <a:r>
              <a:rPr lang="en-US" sz="2800" dirty="0" smtClean="0"/>
              <a:t> by </a:t>
            </a:r>
            <a:r>
              <a:rPr lang="en-US" sz="2800" b="1" dirty="0" smtClean="0">
                <a:solidFill>
                  <a:srgbClr val="FF0000"/>
                </a:solidFill>
              </a:rPr>
              <a:t>values</a:t>
            </a:r>
            <a:r>
              <a:rPr lang="en-US" sz="2800" dirty="0" smtClean="0"/>
              <a:t>, </a:t>
            </a:r>
            <a:r>
              <a:rPr lang="en-US" sz="2800" dirty="0" smtClean="0">
                <a:solidFill>
                  <a:schemeClr val="bg1"/>
                </a:solidFill>
              </a:rPr>
              <a:t>guided</a:t>
            </a:r>
            <a:r>
              <a:rPr lang="en-US" sz="2800" dirty="0" smtClean="0"/>
              <a:t> by </a:t>
            </a:r>
            <a:r>
              <a:rPr lang="en-US" sz="2800" b="1" dirty="0" smtClean="0">
                <a:solidFill>
                  <a:srgbClr val="FF0000"/>
                </a:solidFill>
              </a:rPr>
              <a:t>principles</a:t>
            </a:r>
            <a:r>
              <a:rPr lang="en-US" sz="2800" dirty="0" smtClean="0"/>
              <a:t> and </a:t>
            </a:r>
            <a:r>
              <a:rPr lang="en-US" sz="2800" dirty="0" smtClean="0">
                <a:solidFill>
                  <a:schemeClr val="bg1"/>
                </a:solidFill>
              </a:rPr>
              <a:t>manifested through</a:t>
            </a:r>
            <a:r>
              <a:rPr lang="en-US" sz="2800" dirty="0" smtClean="0"/>
              <a:t> many different </a:t>
            </a:r>
            <a:r>
              <a:rPr lang="en-US" sz="2800" b="1" dirty="0" smtClean="0">
                <a:solidFill>
                  <a:srgbClr val="FF0000"/>
                </a:solidFill>
              </a:rPr>
              <a:t>practices</a:t>
            </a:r>
            <a:r>
              <a:rPr lang="en-US" sz="2800" dirty="0" smtClean="0"/>
              <a:t>.</a:t>
            </a:r>
          </a:p>
        </p:txBody>
      </p:sp>
      <p:pic>
        <p:nvPicPr>
          <p:cNvPr id="7" name="Content Placeholder 6"/>
          <p:cNvPicPr>
            <a:picLocks noGrp="1" noChangeAspect="1"/>
          </p:cNvPicPr>
          <p:nvPr>
            <p:ph idx="1"/>
          </p:nvPr>
        </p:nvPicPr>
        <p:blipFill rotWithShape="1">
          <a:blip r:embed="rId3"/>
          <a:srcRect l="5656" t="10580" r="6890" b="29514"/>
          <a:stretch/>
        </p:blipFill>
        <p:spPr>
          <a:xfrm>
            <a:off x="2403123" y="2746164"/>
            <a:ext cx="6386696" cy="3859252"/>
          </a:xfrm>
          <a:prstGeom prst="flowChartManualInput">
            <a:avLst/>
          </a:prstGeom>
        </p:spPr>
      </p:pic>
      <p:sp>
        <p:nvSpPr>
          <p:cNvPr id="9" name="TextBox 8"/>
          <p:cNvSpPr txBox="1"/>
          <p:nvPr/>
        </p:nvSpPr>
        <p:spPr>
          <a:xfrm>
            <a:off x="8433965" y="4960668"/>
            <a:ext cx="3758035" cy="1477328"/>
          </a:xfrm>
          <a:prstGeom prst="rect">
            <a:avLst/>
          </a:prstGeom>
          <a:solidFill>
            <a:srgbClr val="099BDD"/>
          </a:solidFill>
        </p:spPr>
        <p:txBody>
          <a:bodyPr wrap="square" rtlCol="0">
            <a:spAutoFit/>
          </a:bodyPr>
          <a:lstStyle/>
          <a:p>
            <a:r>
              <a:rPr lang="en-US" sz="3000" dirty="0">
                <a:solidFill>
                  <a:srgbClr val="FFFF00"/>
                </a:solidFill>
              </a:rPr>
              <a:t>Agile practitioners </a:t>
            </a:r>
            <a:r>
              <a:rPr lang="en-US" sz="3000" dirty="0">
                <a:solidFill>
                  <a:schemeClr val="bg1"/>
                </a:solidFill>
              </a:rPr>
              <a:t>select</a:t>
            </a:r>
            <a:r>
              <a:rPr lang="en-US" sz="3000" dirty="0"/>
              <a:t> </a:t>
            </a:r>
            <a:r>
              <a:rPr lang="en-US" sz="3000" dirty="0">
                <a:solidFill>
                  <a:srgbClr val="FF0000"/>
                </a:solidFill>
              </a:rPr>
              <a:t>practices</a:t>
            </a:r>
            <a:r>
              <a:rPr lang="en-US" sz="3000" dirty="0"/>
              <a:t> based on their </a:t>
            </a:r>
            <a:r>
              <a:rPr lang="en-US" sz="3000" dirty="0">
                <a:solidFill>
                  <a:srgbClr val="FFFF00"/>
                </a:solidFill>
              </a:rPr>
              <a:t>needs</a:t>
            </a:r>
            <a:r>
              <a:rPr lang="en-US" sz="3000" dirty="0" smtClean="0"/>
              <a:t>.</a:t>
            </a:r>
            <a:endParaRPr lang="en-US" sz="3000" dirty="0"/>
          </a:p>
        </p:txBody>
      </p:sp>
    </p:spTree>
    <p:extLst>
      <p:ext uri="{BB962C8B-B14F-4D97-AF65-F5344CB8AC3E}">
        <p14:creationId xmlns:p14="http://schemas.microsoft.com/office/powerpoint/2010/main" val="251040583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Characteristics of Four Categories of Life Cycles</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5</a:t>
            </a:fld>
            <a:endParaRPr lang="en-US"/>
          </a:p>
        </p:txBody>
      </p:sp>
      <p:pic>
        <p:nvPicPr>
          <p:cNvPr id="9" name="Content Placeholder 8"/>
          <p:cNvPicPr>
            <a:picLocks noGrp="1" noChangeAspect="1"/>
          </p:cNvPicPr>
          <p:nvPr>
            <p:ph idx="1"/>
          </p:nvPr>
        </p:nvPicPr>
        <p:blipFill rotWithShape="1">
          <a:blip r:embed="rId2"/>
          <a:srcRect l="593" t="8727" r="4465" b="3767"/>
          <a:stretch/>
        </p:blipFill>
        <p:spPr>
          <a:xfrm>
            <a:off x="838200" y="1574828"/>
            <a:ext cx="10515599" cy="4850900"/>
          </a:xfrm>
          <a:prstGeom prst="rect">
            <a:avLst/>
          </a:prstGeom>
        </p:spPr>
      </p:pic>
      <mc:AlternateContent xmlns:mc="http://schemas.openxmlformats.org/markup-compatibility/2006" xmlns:p14="http://schemas.microsoft.com/office/powerpoint/2010/main">
        <mc:Choice Requires="p14">
          <p:contentPart p14:bwMode="auto" r:id="rId3">
            <p14:nvContentPartPr>
              <p14:cNvPr id="3" name="Ink 2"/>
              <p14:cNvContentPartPr/>
              <p14:nvPr/>
            </p14:nvContentPartPr>
            <p14:xfrm>
              <a:off x="4918680" y="3281040"/>
              <a:ext cx="32040" cy="77040"/>
            </p14:xfrm>
          </p:contentPart>
        </mc:Choice>
        <mc:Fallback xmlns="">
          <p:pic>
            <p:nvPicPr>
              <p:cNvPr id="3" name="Ink 2"/>
              <p:cNvPicPr/>
              <p:nvPr/>
            </p:nvPicPr>
            <p:blipFill>
              <a:blip r:embed="rId4"/>
              <a:stretch>
                <a:fillRect/>
              </a:stretch>
            </p:blipFill>
            <p:spPr>
              <a:xfrm>
                <a:off x="4915440" y="3278160"/>
                <a:ext cx="38160" cy="8316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7" name="Ink 6"/>
              <p14:cNvContentPartPr/>
              <p14:nvPr/>
            </p14:nvContentPartPr>
            <p14:xfrm>
              <a:off x="705600" y="615960"/>
              <a:ext cx="10791360" cy="5658840"/>
            </p14:xfrm>
          </p:contentPart>
        </mc:Choice>
        <mc:Fallback>
          <p:pic>
            <p:nvPicPr>
              <p:cNvPr id="7" name="Ink 6"/>
              <p:cNvPicPr/>
              <p:nvPr/>
            </p:nvPicPr>
            <p:blipFill>
              <a:blip r:embed="rId6"/>
              <a:stretch>
                <a:fillRect/>
              </a:stretch>
            </p:blipFill>
            <p:spPr>
              <a:xfrm>
                <a:off x="693720" y="611280"/>
                <a:ext cx="10809720" cy="5674680"/>
              </a:xfrm>
              <a:prstGeom prst="rect">
                <a:avLst/>
              </a:prstGeom>
            </p:spPr>
          </p:pic>
        </mc:Fallback>
      </mc:AlternateContent>
    </p:spTree>
    <p:extLst>
      <p:ext uri="{BB962C8B-B14F-4D97-AF65-F5344CB8AC3E}">
        <p14:creationId xmlns:p14="http://schemas.microsoft.com/office/powerpoint/2010/main" val="19771011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Attributes of Successful Agile </a:t>
            </a:r>
            <a:r>
              <a:rPr lang="en-US" b="1" dirty="0" smtClean="0"/>
              <a:t>Teams [1/2]</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p:graphicFrame>
        <p:nvGraphicFramePr>
          <p:cNvPr id="7" name="Content Placeholder 6"/>
          <p:cNvGraphicFramePr>
            <a:graphicFrameLocks noGrp="1"/>
          </p:cNvGraphicFramePr>
          <p:nvPr>
            <p:ph idx="1"/>
            <p:extLst/>
          </p:nvPr>
        </p:nvGraphicFramePr>
        <p:xfrm>
          <a:off x="838200" y="1825625"/>
          <a:ext cx="10515600" cy="3937000"/>
        </p:xfrm>
        <a:graphic>
          <a:graphicData uri="http://schemas.openxmlformats.org/drawingml/2006/table">
            <a:tbl>
              <a:tblPr firstRow="1" bandRow="1">
                <a:tableStyleId>{5C22544A-7EE6-4342-B048-85BDC9FD1C3A}</a:tableStyleId>
              </a:tblPr>
              <a:tblGrid>
                <a:gridCol w="2623457">
                  <a:extLst>
                    <a:ext uri="{9D8B030D-6E8A-4147-A177-3AD203B41FA5}">
                      <a16:colId xmlns:a16="http://schemas.microsoft.com/office/drawing/2014/main" val="1078113869"/>
                    </a:ext>
                  </a:extLst>
                </a:gridCol>
                <a:gridCol w="7892143">
                  <a:extLst>
                    <a:ext uri="{9D8B030D-6E8A-4147-A177-3AD203B41FA5}">
                      <a16:colId xmlns:a16="http://schemas.microsoft.com/office/drawing/2014/main" val="842667328"/>
                    </a:ext>
                  </a:extLst>
                </a:gridCol>
              </a:tblGrid>
              <a:tr h="370840">
                <a:tc>
                  <a:txBody>
                    <a:bodyPr/>
                    <a:lstStyle/>
                    <a:p>
                      <a:r>
                        <a:rPr lang="en-US" sz="1800" b="1" i="0" u="none" strike="noStrike" kern="1200" baseline="0" dirty="0" smtClean="0">
                          <a:solidFill>
                            <a:schemeClr val="lt1"/>
                          </a:solidFill>
                          <a:latin typeface="+mn-lt"/>
                          <a:ea typeface="+mn-ea"/>
                          <a:cs typeface="+mn-cs"/>
                        </a:rPr>
                        <a:t>Attribute</a:t>
                      </a:r>
                      <a:endParaRPr lang="en-US" dirty="0"/>
                    </a:p>
                  </a:txBody>
                  <a:tcPr/>
                </a:tc>
                <a:tc>
                  <a:txBody>
                    <a:bodyPr/>
                    <a:lstStyle/>
                    <a:p>
                      <a:r>
                        <a:rPr lang="en-US" sz="1800" b="1" i="0" u="none" strike="noStrike" kern="1200" baseline="0" dirty="0" smtClean="0">
                          <a:solidFill>
                            <a:schemeClr val="lt1"/>
                          </a:solidFill>
                          <a:latin typeface="+mn-lt"/>
                          <a:ea typeface="+mn-ea"/>
                          <a:cs typeface="+mn-cs"/>
                        </a:rPr>
                        <a:t>Goal</a:t>
                      </a:r>
                      <a:endParaRPr lang="en-US" dirty="0"/>
                    </a:p>
                  </a:txBody>
                  <a:tcPr/>
                </a:tc>
                <a:extLst>
                  <a:ext uri="{0D108BD9-81ED-4DB2-BD59-A6C34878D82A}">
                    <a16:rowId xmlns:a16="http://schemas.microsoft.com/office/drawing/2014/main" val="4177737338"/>
                  </a:ext>
                </a:extLst>
              </a:tr>
              <a:tr h="370840">
                <a:tc>
                  <a:txBody>
                    <a:bodyPr/>
                    <a:lstStyle/>
                    <a:p>
                      <a:r>
                        <a:rPr lang="en-US" sz="1800" b="0" i="0" u="none" strike="noStrike" kern="1200" baseline="0" dirty="0" smtClean="0">
                          <a:solidFill>
                            <a:schemeClr val="dk1"/>
                          </a:solidFill>
                          <a:latin typeface="+mn-lt"/>
                          <a:ea typeface="+mn-ea"/>
                          <a:cs typeface="+mn-cs"/>
                        </a:rPr>
                        <a:t>Dedicated people</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Increased focus and productivity</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Small team, fewer than ten people</a:t>
                      </a:r>
                      <a:endParaRPr lang="en-US" dirty="0"/>
                    </a:p>
                  </a:txBody>
                  <a:tcPr/>
                </a:tc>
                <a:extLst>
                  <a:ext uri="{0D108BD9-81ED-4DB2-BD59-A6C34878D82A}">
                    <a16:rowId xmlns:a16="http://schemas.microsoft.com/office/drawing/2014/main" val="907803729"/>
                  </a:ext>
                </a:extLst>
              </a:tr>
              <a:tr h="370840">
                <a:tc>
                  <a:txBody>
                    <a:bodyPr/>
                    <a:lstStyle/>
                    <a:p>
                      <a:r>
                        <a:rPr lang="en-US" sz="1800" b="0" i="0" u="none" strike="noStrike" kern="1200" baseline="0" dirty="0" smtClean="0">
                          <a:solidFill>
                            <a:schemeClr val="dk1"/>
                          </a:solidFill>
                          <a:latin typeface="+mn-lt"/>
                          <a:ea typeface="+mn-ea"/>
                          <a:cs typeface="+mn-cs"/>
                        </a:rPr>
                        <a:t>Cross-functional team</a:t>
                      </a:r>
                    </a:p>
                    <a:p>
                      <a:r>
                        <a:rPr lang="en-US" sz="1800" b="0" i="0" u="none" strike="noStrike" kern="1200" baseline="0" dirty="0" smtClean="0">
                          <a:solidFill>
                            <a:schemeClr val="dk1"/>
                          </a:solidFill>
                          <a:latin typeface="+mn-lt"/>
                          <a:ea typeface="+mn-ea"/>
                          <a:cs typeface="+mn-cs"/>
                        </a:rPr>
                        <a:t>members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Develop and deliver often</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Deliver finished value as an independent team</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Integrate all the work activities to deliver finished work</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Provide feedback from inside the team and from others, such as the product owner</a:t>
                      </a:r>
                      <a:endParaRPr lang="en-US" dirty="0"/>
                    </a:p>
                  </a:txBody>
                  <a:tcPr/>
                </a:tc>
                <a:extLst>
                  <a:ext uri="{0D108BD9-81ED-4DB2-BD59-A6C34878D82A}">
                    <a16:rowId xmlns:a16="http://schemas.microsoft.com/office/drawing/2014/main" val="3563549308"/>
                  </a:ext>
                </a:extLst>
              </a:tr>
              <a:tr h="370840">
                <a:tc>
                  <a:txBody>
                    <a:bodyPr/>
                    <a:lstStyle/>
                    <a:p>
                      <a:r>
                        <a:rPr lang="en-US" sz="1800" b="0" i="0" u="none" strike="noStrike" kern="1200" baseline="0" dirty="0" smtClean="0">
                          <a:solidFill>
                            <a:schemeClr val="dk1"/>
                          </a:solidFill>
                          <a:latin typeface="+mn-lt"/>
                          <a:ea typeface="+mn-ea"/>
                          <a:cs typeface="+mn-cs"/>
                        </a:rPr>
                        <a:t>Colocation or ability to</a:t>
                      </a:r>
                    </a:p>
                    <a:p>
                      <a:r>
                        <a:rPr lang="en-US" sz="1800" b="0" i="0" u="none" strike="noStrike" kern="1200" baseline="0" dirty="0" smtClean="0">
                          <a:solidFill>
                            <a:schemeClr val="dk1"/>
                          </a:solidFill>
                          <a:latin typeface="+mn-lt"/>
                          <a:ea typeface="+mn-ea"/>
                          <a:cs typeface="+mn-cs"/>
                        </a:rPr>
                        <a:t>manage any location</a:t>
                      </a:r>
                    </a:p>
                    <a:p>
                      <a:r>
                        <a:rPr lang="en-US" sz="1800" b="0" i="0" u="none" strike="noStrike" kern="1200" baseline="0" dirty="0" smtClean="0">
                          <a:solidFill>
                            <a:schemeClr val="dk1"/>
                          </a:solidFill>
                          <a:latin typeface="+mn-lt"/>
                          <a:ea typeface="+mn-ea"/>
                          <a:cs typeface="+mn-cs"/>
                        </a:rPr>
                        <a:t>challenges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Better communication</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Improved team dynamics</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Knowledge sharing</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Reduced cost of learning</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Able to commit to working with each other</a:t>
                      </a:r>
                      <a:endParaRPr lang="en-US" dirty="0"/>
                    </a:p>
                  </a:txBody>
                  <a:tcPr/>
                </a:tc>
                <a:extLst>
                  <a:ext uri="{0D108BD9-81ED-4DB2-BD59-A6C34878D82A}">
                    <a16:rowId xmlns:a16="http://schemas.microsoft.com/office/drawing/2014/main" val="159249983"/>
                  </a:ext>
                </a:extLst>
              </a:tr>
            </a:tbl>
          </a:graphicData>
        </a:graphic>
      </p:graphicFrame>
      <mc:AlternateContent xmlns:mc="http://schemas.openxmlformats.org/markup-compatibility/2006">
        <mc:Choice xmlns:p14="http://schemas.microsoft.com/office/powerpoint/2010/main" Requires="p14">
          <p:contentPart p14:bwMode="auto" r:id="rId2">
            <p14:nvContentPartPr>
              <p14:cNvPr id="3" name="Ink 2"/>
              <p14:cNvContentPartPr/>
              <p14:nvPr/>
            </p14:nvContentPartPr>
            <p14:xfrm>
              <a:off x="417600" y="-37080"/>
              <a:ext cx="11684520" cy="6402960"/>
            </p14:xfrm>
          </p:contentPart>
        </mc:Choice>
        <mc:Fallback>
          <p:pic>
            <p:nvPicPr>
              <p:cNvPr id="3" name="Ink 2"/>
              <p:cNvPicPr/>
              <p:nvPr/>
            </p:nvPicPr>
            <p:blipFill>
              <a:blip r:embed="rId3"/>
              <a:stretch>
                <a:fillRect/>
              </a:stretch>
            </p:blipFill>
            <p:spPr>
              <a:xfrm>
                <a:off x="408960" y="-46440"/>
                <a:ext cx="11696760" cy="6423480"/>
              </a:xfrm>
              <a:prstGeom prst="rect">
                <a:avLst/>
              </a:prstGeom>
            </p:spPr>
          </p:pic>
        </mc:Fallback>
      </mc:AlternateContent>
    </p:spTree>
    <p:extLst>
      <p:ext uri="{BB962C8B-B14F-4D97-AF65-F5344CB8AC3E}">
        <p14:creationId xmlns:p14="http://schemas.microsoft.com/office/powerpoint/2010/main" val="34941371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Attributes of Successful Agile </a:t>
            </a:r>
            <a:r>
              <a:rPr lang="en-US" b="1" dirty="0" smtClean="0"/>
              <a:t>Teams [2/2]</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graphicFrame>
        <p:nvGraphicFramePr>
          <p:cNvPr id="7" name="Content Placeholder 6"/>
          <p:cNvGraphicFramePr>
            <a:graphicFrameLocks noGrp="1"/>
          </p:cNvGraphicFramePr>
          <p:nvPr>
            <p:ph idx="1"/>
            <p:extLst/>
          </p:nvPr>
        </p:nvGraphicFramePr>
        <p:xfrm>
          <a:off x="838200" y="1825625"/>
          <a:ext cx="10515600" cy="3022600"/>
        </p:xfrm>
        <a:graphic>
          <a:graphicData uri="http://schemas.openxmlformats.org/drawingml/2006/table">
            <a:tbl>
              <a:tblPr firstRow="1" bandRow="1">
                <a:tableStyleId>{5C22544A-7EE6-4342-B048-85BDC9FD1C3A}</a:tableStyleId>
              </a:tblPr>
              <a:tblGrid>
                <a:gridCol w="2623457">
                  <a:extLst>
                    <a:ext uri="{9D8B030D-6E8A-4147-A177-3AD203B41FA5}">
                      <a16:colId xmlns:a16="http://schemas.microsoft.com/office/drawing/2014/main" val="1078113869"/>
                    </a:ext>
                  </a:extLst>
                </a:gridCol>
                <a:gridCol w="7892143">
                  <a:extLst>
                    <a:ext uri="{9D8B030D-6E8A-4147-A177-3AD203B41FA5}">
                      <a16:colId xmlns:a16="http://schemas.microsoft.com/office/drawing/2014/main" val="842667328"/>
                    </a:ext>
                  </a:extLst>
                </a:gridCol>
              </a:tblGrid>
              <a:tr h="370840">
                <a:tc>
                  <a:txBody>
                    <a:bodyPr/>
                    <a:lstStyle/>
                    <a:p>
                      <a:r>
                        <a:rPr lang="en-US" sz="1800" b="1" i="0" u="none" strike="noStrike" kern="1200" baseline="0" dirty="0" smtClean="0">
                          <a:solidFill>
                            <a:schemeClr val="lt1"/>
                          </a:solidFill>
                          <a:latin typeface="+mn-lt"/>
                          <a:ea typeface="+mn-ea"/>
                          <a:cs typeface="+mn-cs"/>
                        </a:rPr>
                        <a:t>Attribute</a:t>
                      </a:r>
                      <a:endParaRPr lang="en-US" dirty="0"/>
                    </a:p>
                  </a:txBody>
                  <a:tcPr/>
                </a:tc>
                <a:tc>
                  <a:txBody>
                    <a:bodyPr/>
                    <a:lstStyle/>
                    <a:p>
                      <a:r>
                        <a:rPr lang="en-US" sz="1800" b="1" i="0" u="none" strike="noStrike" kern="1200" baseline="0" dirty="0" smtClean="0">
                          <a:solidFill>
                            <a:schemeClr val="lt1"/>
                          </a:solidFill>
                          <a:latin typeface="+mn-lt"/>
                          <a:ea typeface="+mn-ea"/>
                          <a:cs typeface="+mn-cs"/>
                        </a:rPr>
                        <a:t>Goal</a:t>
                      </a:r>
                      <a:endParaRPr lang="en-US" dirty="0"/>
                    </a:p>
                  </a:txBody>
                  <a:tcPr/>
                </a:tc>
                <a:extLst>
                  <a:ext uri="{0D108BD9-81ED-4DB2-BD59-A6C34878D82A}">
                    <a16:rowId xmlns:a16="http://schemas.microsoft.com/office/drawing/2014/main" val="4177737338"/>
                  </a:ext>
                </a:extLst>
              </a:tr>
              <a:tr h="370840">
                <a:tc>
                  <a:txBody>
                    <a:bodyPr/>
                    <a:lstStyle/>
                    <a:p>
                      <a:r>
                        <a:rPr lang="en-US" sz="1800" b="0" i="0" u="none" strike="noStrike" kern="1200" baseline="0" dirty="0" smtClean="0">
                          <a:solidFill>
                            <a:schemeClr val="dk1"/>
                          </a:solidFill>
                          <a:latin typeface="+mn-lt"/>
                          <a:ea typeface="+mn-ea"/>
                          <a:cs typeface="+mn-cs"/>
                        </a:rPr>
                        <a:t>Mixed team of generalists</a:t>
                      </a:r>
                    </a:p>
                    <a:p>
                      <a:r>
                        <a:rPr lang="en-US" sz="1800" b="0" i="0" u="none" strike="noStrike" kern="1200" baseline="0" dirty="0" smtClean="0">
                          <a:solidFill>
                            <a:schemeClr val="dk1"/>
                          </a:solidFill>
                          <a:latin typeface="+mn-lt"/>
                          <a:ea typeface="+mn-ea"/>
                          <a:cs typeface="+mn-cs"/>
                        </a:rPr>
                        <a:t>and specialists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Specialists provide dedicated expertise and generalists provide flexibility of who does what</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Team brings their specialist capabilities and often become generalizing specialists, with a focus specialty plus breadth of experience across multiple skills</a:t>
                      </a:r>
                      <a:endParaRPr lang="en-US" dirty="0"/>
                    </a:p>
                  </a:txBody>
                  <a:tcPr/>
                </a:tc>
                <a:extLst>
                  <a:ext uri="{0D108BD9-81ED-4DB2-BD59-A6C34878D82A}">
                    <a16:rowId xmlns:a16="http://schemas.microsoft.com/office/drawing/2014/main" val="177882832"/>
                  </a:ext>
                </a:extLst>
              </a:tr>
              <a:tr h="370840">
                <a:tc>
                  <a:txBody>
                    <a:bodyPr/>
                    <a:lstStyle/>
                    <a:p>
                      <a:r>
                        <a:rPr lang="en-US" sz="1800" b="0" i="0" u="none" strike="noStrike" kern="1200" baseline="0" dirty="0" smtClean="0">
                          <a:solidFill>
                            <a:schemeClr val="dk1"/>
                          </a:solidFill>
                          <a:latin typeface="+mn-lt"/>
                          <a:ea typeface="+mn-ea"/>
                          <a:cs typeface="+mn-cs"/>
                        </a:rPr>
                        <a:t>Stable work environment</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Depend on each other to deliver</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Agreed-upon approach to the work</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Simplified team cost calculations (run rate)</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Preservation and expansion of intellectual capital</a:t>
                      </a:r>
                      <a:endParaRPr lang="en-US" dirty="0"/>
                    </a:p>
                  </a:txBody>
                  <a:tcPr/>
                </a:tc>
                <a:extLst>
                  <a:ext uri="{0D108BD9-81ED-4DB2-BD59-A6C34878D82A}">
                    <a16:rowId xmlns:a16="http://schemas.microsoft.com/office/drawing/2014/main" val="2527209197"/>
                  </a:ext>
                </a:extLst>
              </a:tr>
            </a:tbl>
          </a:graphicData>
        </a:graphic>
      </p:graphicFrame>
      <mc:AlternateContent xmlns:mc="http://schemas.openxmlformats.org/markup-compatibility/2006">
        <mc:Choice xmlns:p14="http://schemas.microsoft.com/office/powerpoint/2010/main" Requires="p14">
          <p:contentPart p14:bwMode="auto" r:id="rId2">
            <p14:nvContentPartPr>
              <p14:cNvPr id="3" name="Ink 2"/>
              <p14:cNvContentPartPr/>
              <p14:nvPr/>
            </p14:nvContentPartPr>
            <p14:xfrm>
              <a:off x="6512040" y="1181880"/>
              <a:ext cx="360" cy="360"/>
            </p14:xfrm>
          </p:contentPart>
        </mc:Choice>
        <mc:Fallback>
          <p:pic>
            <p:nvPicPr>
              <p:cNvPr id="3" name="Ink 2"/>
              <p:cNvPicPr/>
              <p:nvPr/>
            </p:nvPicPr>
            <p:blipFill>
              <a:blip r:embed="rId3"/>
              <a:stretch>
                <a:fillRect/>
              </a:stretch>
            </p:blipFill>
            <p:spPr>
              <a:xfrm>
                <a:off x="6508800" y="1178640"/>
                <a:ext cx="6840" cy="6840"/>
              </a:xfrm>
              <a:prstGeom prst="rect">
                <a:avLst/>
              </a:prstGeom>
            </p:spPr>
          </p:pic>
        </mc:Fallback>
      </mc:AlternateContent>
    </p:spTree>
    <p:extLst>
      <p:ext uri="{BB962C8B-B14F-4D97-AF65-F5344CB8AC3E}">
        <p14:creationId xmlns:p14="http://schemas.microsoft.com/office/powerpoint/2010/main" val="90159890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Subject matter experts</a:t>
            </a:r>
            <a:endParaRPr lang="en-US" dirty="0"/>
          </a:p>
        </p:txBody>
      </p:sp>
      <p:sp>
        <p:nvSpPr>
          <p:cNvPr id="3" name="Content Placeholder 2"/>
          <p:cNvSpPr>
            <a:spLocks noGrp="1"/>
          </p:cNvSpPr>
          <p:nvPr>
            <p:ph idx="1"/>
          </p:nvPr>
        </p:nvSpPr>
        <p:spPr>
          <a:xfrm>
            <a:off x="838200" y="1473933"/>
            <a:ext cx="10515600" cy="4351338"/>
          </a:xfrm>
        </p:spPr>
        <p:txBody>
          <a:bodyPr/>
          <a:lstStyle/>
          <a:p>
            <a:r>
              <a:rPr lang="en-US" dirty="0" smtClean="0"/>
              <a:t>Why is it important to master the skill to benefitting form the utilization of Subject Matter Experts</a:t>
            </a:r>
          </a:p>
          <a:p>
            <a:r>
              <a:rPr lang="en-US" dirty="0" smtClean="0"/>
              <a:t>What the key skills to master in order to effectively benefit from utilization of SME</a:t>
            </a:r>
          </a:p>
          <a:p>
            <a:r>
              <a:rPr lang="en-US" dirty="0" smtClean="0"/>
              <a:t>What role can SMEs play in Agile Developments</a:t>
            </a:r>
            <a:endParaRPr lang="en-US" dirty="0"/>
          </a:p>
          <a:p>
            <a:endParaRPr lang="en-US" dirty="0" smtClean="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sp>
        <p:nvSpPr>
          <p:cNvPr id="7" name="Explosion 1 6"/>
          <p:cNvSpPr/>
          <p:nvPr/>
        </p:nvSpPr>
        <p:spPr>
          <a:xfrm rot="364609">
            <a:off x="5834841" y="921498"/>
            <a:ext cx="6008720" cy="5131222"/>
          </a:xfrm>
          <a:prstGeom prst="irregularSeal1">
            <a:avLst/>
          </a:prstGeom>
          <a:gradFill>
            <a:gsLst>
              <a:gs pos="20000">
                <a:srgbClr val="FF0000"/>
              </a:gs>
              <a:gs pos="76000">
                <a:srgbClr val="FFFF00"/>
              </a:gs>
              <a:gs pos="90000">
                <a:schemeClr val="accent1">
                  <a:lumMod val="45000"/>
                  <a:lumOff val="55000"/>
                </a:schemeClr>
              </a:gs>
              <a:gs pos="100000">
                <a:schemeClr val="accent1">
                  <a:lumMod val="30000"/>
                  <a:lumOff val="70000"/>
                </a:schemeClr>
              </a:gs>
            </a:gsLst>
            <a:lin ang="5400000" scaled="1"/>
          </a:gradFill>
          <a:ln w="69850" cap="rnd">
            <a:gradFill>
              <a:gsLst>
                <a:gs pos="0">
                  <a:srgbClr val="FF0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bevel/>
          </a:ln>
          <a:scene3d>
            <a:camera prst="orthographicFront"/>
            <a:lightRig rig="threePt" dir="t"/>
          </a:scene3d>
          <a:sp3d prstMaterial="metal">
            <a:bevelT/>
            <a:bevelB/>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r>
              <a:rPr lang="en-US" sz="2400" dirty="0" smtClean="0"/>
              <a:t>Forum Topic: Subject Matter Experts</a:t>
            </a:r>
            <a:endParaRPr lang="en-US" sz="2400" dirty="0"/>
          </a:p>
        </p:txBody>
      </p:sp>
    </p:spTree>
    <p:extLst>
      <p:ext uri="{BB962C8B-B14F-4D97-AF65-F5344CB8AC3E}">
        <p14:creationId xmlns:p14="http://schemas.microsoft.com/office/powerpoint/2010/main" val="507003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6" presetClass="emph" presetSubtype="0" fill="hold" grpId="1" nodeType="afterEffect">
                                  <p:stCondLst>
                                    <p:cond delay="0"/>
                                  </p:stCondLst>
                                  <p:childTnLst>
                                    <p:animScale>
                                      <p:cBhvr>
                                        <p:cTn id="13" dur="250" fill="hold"/>
                                        <p:tgtEl>
                                          <p:spTgt spid="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First assignment</a:t>
            </a:r>
            <a:endParaRPr lang="en-US" dirty="0">
              <a:solidFill>
                <a:srgbClr val="FF0000"/>
              </a:solidFill>
            </a:endParaRPr>
          </a:p>
        </p:txBody>
      </p:sp>
      <p:sp>
        <p:nvSpPr>
          <p:cNvPr id="3" name="Content Placeholder 2"/>
          <p:cNvSpPr>
            <a:spLocks noGrp="1"/>
          </p:cNvSpPr>
          <p:nvPr>
            <p:ph idx="1"/>
          </p:nvPr>
        </p:nvSpPr>
        <p:spPr/>
        <p:txBody>
          <a:bodyPr>
            <a:normAutofit/>
          </a:bodyPr>
          <a:lstStyle/>
          <a:p>
            <a:pPr marL="457200" lvl="1" indent="0">
              <a:buNone/>
            </a:pPr>
            <a:r>
              <a:rPr lang="en-US" dirty="0" smtClean="0"/>
              <a:t>General Questions on the course.</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p:spTree>
    <p:extLst>
      <p:ext uri="{BB962C8B-B14F-4D97-AF65-F5344CB8AC3E}">
        <p14:creationId xmlns:p14="http://schemas.microsoft.com/office/powerpoint/2010/main" val="19274509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n-NO" dirty="0"/>
              <a:t>PMG 622 - Spring 2022 Open </a:t>
            </a:r>
            <a:r>
              <a:rPr lang="nn-NO" dirty="0" smtClean="0"/>
              <a:t>Forum</a:t>
            </a:r>
            <a:endParaRPr lang="en-US" dirty="0"/>
          </a:p>
        </p:txBody>
      </p:sp>
      <p:sp>
        <p:nvSpPr>
          <p:cNvPr id="3" name="Content Placeholder 2"/>
          <p:cNvSpPr>
            <a:spLocks noGrp="1"/>
          </p:cNvSpPr>
          <p:nvPr>
            <p:ph idx="1"/>
          </p:nvPr>
        </p:nvSpPr>
        <p:spPr/>
        <p:txBody>
          <a:bodyPr>
            <a:normAutofit fontScale="85000" lnSpcReduction="20000"/>
          </a:bodyPr>
          <a:lstStyle/>
          <a:p>
            <a:r>
              <a:rPr lang="en-US" dirty="0">
                <a:solidFill>
                  <a:prstClr val="black"/>
                </a:solidFill>
              </a:rPr>
              <a:t>Standard forum displayed in a blog-like format</a:t>
            </a:r>
          </a:p>
          <a:p>
            <a:r>
              <a:rPr lang="ar-EG" dirty="0">
                <a:solidFill>
                  <a:prstClr val="black"/>
                </a:solidFill>
              </a:rPr>
              <a:t>يتم عرض المنتدى القياسي بتنسيق يشبه المدونة</a:t>
            </a:r>
          </a:p>
          <a:p>
            <a:r>
              <a:rPr lang="en-US" dirty="0">
                <a:solidFill>
                  <a:prstClr val="black"/>
                </a:solidFill>
              </a:rPr>
              <a:t>Allows multiple topics listed with the most recent topic at the top of the page and replies behind a link. Students may start new topics in this format.</a:t>
            </a:r>
          </a:p>
          <a:p>
            <a:r>
              <a:rPr lang="ar-EG" dirty="0">
                <a:solidFill>
                  <a:prstClr val="black"/>
                </a:solidFill>
              </a:rPr>
              <a:t>يسمح بالعديد من الموضوعات المدرجة مع أحدث موضوع في أعلى الصفحة والردود خلف ارتباط. يمكن للطلاب بدء مواضيع جديدة بهذا التنسيق.</a:t>
            </a:r>
          </a:p>
          <a:p>
            <a:r>
              <a:rPr lang="en-US" dirty="0">
                <a:solidFill>
                  <a:prstClr val="black"/>
                </a:solidFill>
              </a:rPr>
              <a:t>S</a:t>
            </a:r>
            <a:r>
              <a:rPr lang="en-US" dirty="0" smtClean="0">
                <a:solidFill>
                  <a:prstClr val="black"/>
                </a:solidFill>
              </a:rPr>
              <a:t>hows </a:t>
            </a:r>
            <a:r>
              <a:rPr lang="en-US" dirty="0">
                <a:solidFill>
                  <a:prstClr val="black"/>
                </a:solidFill>
              </a:rPr>
              <a:t>a homepage that contains a list with links to each post. Each post cannot be read without clicking on the link to that discussion, but some information about each post is visible, including how many replies there are and when the last post on the discussion was.</a:t>
            </a:r>
          </a:p>
          <a:p>
            <a:r>
              <a:rPr lang="ar-EG" dirty="0">
                <a:solidFill>
                  <a:prstClr val="black"/>
                </a:solidFill>
              </a:rPr>
              <a:t>يعرض </a:t>
            </a:r>
            <a:r>
              <a:rPr lang="ar-EG" dirty="0" smtClean="0">
                <a:solidFill>
                  <a:prstClr val="black"/>
                </a:solidFill>
              </a:rPr>
              <a:t>أولاً </a:t>
            </a:r>
            <a:r>
              <a:rPr lang="ar-EG" dirty="0">
                <a:solidFill>
                  <a:prstClr val="black"/>
                </a:solidFill>
              </a:rPr>
              <a:t>صفحة رئيسية تحتوي على قائمة بها روابط لكل منشور. لا يمكن قراءة كل منشور دون النقر على الرابط المؤدي إلى تلك المناقشة ، ولكن تظهر بعض المعلومات حول كل منشور ، بما في ذلك عدد الردود الموجودة ووقت آخر مشاركة في المناقشة.</a:t>
            </a:r>
            <a:endParaRPr lang="en-US" dirty="0">
              <a:solidFill>
                <a:prstClr val="black"/>
              </a:solidFill>
            </a:endParaRP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mc:AlternateContent xmlns:mc="http://schemas.openxmlformats.org/markup-compatibility/2006">
        <mc:Choice xmlns:p14="http://schemas.microsoft.com/office/powerpoint/2010/main" Requires="p14">
          <p:contentPart p14:bwMode="auto" r:id="rId3">
            <p14:nvContentPartPr>
              <p14:cNvPr id="7" name="Ink 6"/>
              <p14:cNvContentPartPr/>
              <p14:nvPr/>
            </p14:nvContentPartPr>
            <p14:xfrm>
              <a:off x="6424560" y="2346480"/>
              <a:ext cx="797760" cy="331560"/>
            </p14:xfrm>
          </p:contentPart>
        </mc:Choice>
        <mc:Fallback>
          <p:pic>
            <p:nvPicPr>
              <p:cNvPr id="7" name="Ink 6"/>
              <p:cNvPicPr/>
              <p:nvPr/>
            </p:nvPicPr>
            <p:blipFill>
              <a:blip r:embed="rId4"/>
              <a:stretch>
                <a:fillRect/>
              </a:stretch>
            </p:blipFill>
            <p:spPr>
              <a:xfrm>
                <a:off x="6421320" y="2343240"/>
                <a:ext cx="804600" cy="338400"/>
              </a:xfrm>
              <a:prstGeom prst="rect">
                <a:avLst/>
              </a:prstGeom>
            </p:spPr>
          </p:pic>
        </mc:Fallback>
      </mc:AlternateContent>
    </p:spTree>
    <p:extLst>
      <p:ext uri="{BB962C8B-B14F-4D97-AF65-F5344CB8AC3E}">
        <p14:creationId xmlns:p14="http://schemas.microsoft.com/office/powerpoint/2010/main" val="378732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Scrum roles, artifacts &amp; ceremonies</a:t>
            </a:r>
            <a:endParaRPr lang="en-US" dirty="0"/>
          </a:p>
        </p:txBody>
      </p:sp>
      <p:sp>
        <p:nvSpPr>
          <p:cNvPr id="3" name="Content Placeholder 2"/>
          <p:cNvSpPr>
            <a:spLocks noGrp="1"/>
          </p:cNvSpPr>
          <p:nvPr>
            <p:ph idx="1"/>
          </p:nvPr>
        </p:nvSpPr>
        <p:spPr>
          <a:xfrm>
            <a:off x="838200" y="1825625"/>
            <a:ext cx="10515600" cy="4895850"/>
          </a:xfrm>
        </p:spPr>
        <p:txBody>
          <a:bodyPr>
            <a:normAutofit fontScale="92500" lnSpcReduction="10000"/>
          </a:bodyPr>
          <a:lstStyle/>
          <a:p>
            <a:pPr marL="171450" indent="-171450"/>
            <a:r>
              <a:rPr lang="en-US" dirty="0"/>
              <a:t>SCRUM ARTIFICATS</a:t>
            </a:r>
          </a:p>
          <a:p>
            <a:pPr marL="628650" lvl="1" indent="-171450"/>
            <a:r>
              <a:rPr lang="en-US" dirty="0"/>
              <a:t>Product Backlog</a:t>
            </a:r>
          </a:p>
          <a:p>
            <a:pPr marL="628650" lvl="1" indent="-171450"/>
            <a:r>
              <a:rPr lang="en-US" dirty="0"/>
              <a:t>Sprint Backlog</a:t>
            </a:r>
          </a:p>
          <a:p>
            <a:pPr marL="628650" lvl="1" indent="-171450"/>
            <a:r>
              <a:rPr lang="en-US" dirty="0"/>
              <a:t>Increment</a:t>
            </a:r>
          </a:p>
          <a:p>
            <a:pPr marL="171450" indent="-171450"/>
            <a:r>
              <a:rPr lang="en-US" dirty="0"/>
              <a:t>SCRUM CERMONIES</a:t>
            </a:r>
          </a:p>
          <a:p>
            <a:pPr marL="628650" lvl="1" indent="-171450"/>
            <a:r>
              <a:rPr lang="en-US" dirty="0"/>
              <a:t>Sprint Planning.</a:t>
            </a:r>
          </a:p>
          <a:p>
            <a:pPr marL="628650" lvl="1" indent="-171450"/>
            <a:r>
              <a:rPr lang="en-US" dirty="0"/>
              <a:t>Daily </a:t>
            </a:r>
            <a:r>
              <a:rPr lang="en-US" b="1" dirty="0"/>
              <a:t>Scrum</a:t>
            </a:r>
            <a:r>
              <a:rPr lang="en-US" dirty="0"/>
              <a:t>.</a:t>
            </a:r>
          </a:p>
          <a:p>
            <a:pPr marL="628650" lvl="1" indent="-171450"/>
            <a:r>
              <a:rPr lang="en-US" dirty="0"/>
              <a:t>Sprint Review.</a:t>
            </a:r>
          </a:p>
          <a:p>
            <a:pPr marL="628650" lvl="1" indent="-171450"/>
            <a:r>
              <a:rPr lang="en-US" dirty="0"/>
              <a:t>Sprint Retrospective.</a:t>
            </a:r>
          </a:p>
          <a:p>
            <a:pPr marL="171450" indent="-171450"/>
            <a:r>
              <a:rPr lang="en-US" dirty="0" smtClean="0"/>
              <a:t>SCRUM </a:t>
            </a:r>
            <a:r>
              <a:rPr lang="en-US" dirty="0"/>
              <a:t>ROLES</a:t>
            </a:r>
          </a:p>
          <a:p>
            <a:pPr marL="628650" lvl="1" indent="-171450"/>
            <a:r>
              <a:rPr lang="en-US" dirty="0"/>
              <a:t>Product Owner</a:t>
            </a:r>
          </a:p>
          <a:p>
            <a:pPr marL="628650" lvl="1" indent="-171450"/>
            <a:r>
              <a:rPr lang="en-US" dirty="0"/>
              <a:t>Development Team Members</a:t>
            </a:r>
          </a:p>
          <a:p>
            <a:pPr marL="628650" lvl="1" indent="-171450"/>
            <a:r>
              <a:rPr lang="en-US" dirty="0"/>
              <a:t>Scrum </a:t>
            </a:r>
            <a:r>
              <a:rPr lang="en-US" dirty="0" smtClean="0"/>
              <a:t>Master</a:t>
            </a:r>
            <a:endParaRPr lang="en-US" dirty="0"/>
          </a:p>
        </p:txBody>
      </p:sp>
      <p:sp>
        <p:nvSpPr>
          <p:cNvPr id="4" name="Date Placeholder 3"/>
          <p:cNvSpPr>
            <a:spLocks noGrp="1"/>
          </p:cNvSpPr>
          <p:nvPr>
            <p:ph type="dt" sz="half" idx="10"/>
          </p:nvPr>
        </p:nvSpPr>
        <p:spPr/>
        <p:txBody>
          <a:bodyPr/>
          <a:lstStyle/>
          <a:p>
            <a:r>
              <a:rPr lang="en-US" smtClean="0"/>
              <a:t>Spring 2022</a:t>
            </a:r>
            <a:endParaRPr lang="en-US" dirty="0"/>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68840" y="501120"/>
              <a:ext cx="11838600" cy="6147360"/>
            </p14:xfrm>
          </p:contentPart>
        </mc:Choice>
        <mc:Fallback>
          <p:pic>
            <p:nvPicPr>
              <p:cNvPr id="7" name="Ink 6"/>
              <p:cNvPicPr/>
              <p:nvPr/>
            </p:nvPicPr>
            <p:blipFill>
              <a:blip r:embed="rId3"/>
              <a:stretch>
                <a:fillRect/>
              </a:stretch>
            </p:blipFill>
            <p:spPr>
              <a:xfrm>
                <a:off x="156240" y="496800"/>
                <a:ext cx="11860560" cy="6158160"/>
              </a:xfrm>
              <a:prstGeom prst="rect">
                <a:avLst/>
              </a:prstGeom>
            </p:spPr>
          </p:pic>
        </mc:Fallback>
      </mc:AlternateContent>
    </p:spTree>
    <p:extLst>
      <p:ext uri="{BB962C8B-B14F-4D97-AF65-F5344CB8AC3E}">
        <p14:creationId xmlns:p14="http://schemas.microsoft.com/office/powerpoint/2010/main" val="364966369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p:pic>
        <p:nvPicPr>
          <p:cNvPr id="9" name="Content Placeholder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6190" y="147484"/>
            <a:ext cx="11824119" cy="6554334"/>
          </a:xfrm>
        </p:spPr>
      </p:pic>
      <mc:AlternateContent xmlns:mc="http://schemas.openxmlformats.org/markup-compatibility/2006">
        <mc:Choice xmlns:p14="http://schemas.microsoft.com/office/powerpoint/2010/main" Requires="p14">
          <p:contentPart p14:bwMode="auto" r:id="rId3">
            <p14:nvContentPartPr>
              <p14:cNvPr id="3" name="Ink 2"/>
              <p14:cNvContentPartPr/>
              <p14:nvPr/>
            </p14:nvContentPartPr>
            <p14:xfrm>
              <a:off x="438120" y="1323720"/>
              <a:ext cx="10923840" cy="5424480"/>
            </p14:xfrm>
          </p:contentPart>
        </mc:Choice>
        <mc:Fallback>
          <p:pic>
            <p:nvPicPr>
              <p:cNvPr id="3" name="Ink 2"/>
              <p:cNvPicPr/>
              <p:nvPr/>
            </p:nvPicPr>
            <p:blipFill>
              <a:blip r:embed="rId4"/>
              <a:stretch>
                <a:fillRect/>
              </a:stretch>
            </p:blipFill>
            <p:spPr>
              <a:xfrm>
                <a:off x="435600" y="1315800"/>
                <a:ext cx="10934280" cy="5438880"/>
              </a:xfrm>
              <a:prstGeom prst="rect">
                <a:avLst/>
              </a:prstGeom>
            </p:spPr>
          </p:pic>
        </mc:Fallback>
      </mc:AlternateContent>
    </p:spTree>
    <p:extLst>
      <p:ext uri="{BB962C8B-B14F-4D97-AF65-F5344CB8AC3E}">
        <p14:creationId xmlns:p14="http://schemas.microsoft.com/office/powerpoint/2010/main" val="3418598632"/>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4541</TotalTime>
  <Words>782</Words>
  <Application>Microsoft Office PowerPoint</Application>
  <PresentationFormat>Widescreen</PresentationFormat>
  <Paragraphs>135</Paragraphs>
  <Slides>12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 Light</vt:lpstr>
      <vt:lpstr>Corbel</vt:lpstr>
      <vt:lpstr>Wingdings</vt:lpstr>
      <vt:lpstr>1_Office Theme</vt:lpstr>
      <vt:lpstr> PMG 622 Agile Project Management ZOOM MEETING: 03     (14-Feb-2022)</vt:lpstr>
      <vt:lpstr>PowerPoint Presentation</vt:lpstr>
      <vt:lpstr>Agile Manifesto / “4 Values”</vt:lpstr>
      <vt:lpstr>The agile mindset</vt:lpstr>
      <vt:lpstr>Characteristics of Four Categories of Life Cycles</vt:lpstr>
      <vt:lpstr>Attributes of Successful Agile Teams [1/2]</vt:lpstr>
      <vt:lpstr>Attributes of Successful Agile Teams [2/2]</vt:lpstr>
      <vt:lpstr>Subject matter experts</vt:lpstr>
      <vt:lpstr>First assignment</vt:lpstr>
      <vt:lpstr>PMG 622 - Spring 2022 Open Forum</vt:lpstr>
      <vt:lpstr>Scrum roles, artifacts &amp; ceremonies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Windows User</cp:lastModifiedBy>
  <cp:revision>421</cp:revision>
  <dcterms:created xsi:type="dcterms:W3CDTF">2020-10-15T07:04:09Z</dcterms:created>
  <dcterms:modified xsi:type="dcterms:W3CDTF">2022-02-14T18:12:19Z</dcterms:modified>
</cp:coreProperties>
</file>