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tags/tag1.xml" ContentType="application/vnd.openxmlformats-officedocument.presentationml.tags+xml"/>
  <Override PartName="/ppt/notesSlides/notesSlide3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notesMasterIdLst>
    <p:notesMasterId r:id="rId26"/>
  </p:notesMasterIdLst>
  <p:handoutMasterIdLst>
    <p:handoutMasterId r:id="rId27"/>
  </p:handoutMasterIdLst>
  <p:sldIdLst>
    <p:sldId id="303" r:id="rId5"/>
    <p:sldId id="313" r:id="rId6"/>
    <p:sldId id="666" r:id="rId7"/>
    <p:sldId id="622" r:id="rId8"/>
    <p:sldId id="499" r:id="rId9"/>
    <p:sldId id="667" r:id="rId10"/>
    <p:sldId id="668" r:id="rId11"/>
    <p:sldId id="669" r:id="rId12"/>
    <p:sldId id="685" r:id="rId13"/>
    <p:sldId id="682" r:id="rId14"/>
    <p:sldId id="670" r:id="rId15"/>
    <p:sldId id="681" r:id="rId16"/>
    <p:sldId id="680" r:id="rId17"/>
    <p:sldId id="683" r:id="rId18"/>
    <p:sldId id="672" r:id="rId19"/>
    <p:sldId id="684" r:id="rId20"/>
    <p:sldId id="686" r:id="rId21"/>
    <p:sldId id="676" r:id="rId22"/>
    <p:sldId id="678" r:id="rId23"/>
    <p:sldId id="679" r:id="rId24"/>
    <p:sldId id="349" r:id="rId25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>
        <p14:section name="Default Section" id="{73925AE7-E9D8-48BC-A988-41815CE32A48}">
          <p14:sldIdLst>
            <p14:sldId id="303"/>
            <p14:sldId id="313"/>
            <p14:sldId id="666"/>
            <p14:sldId id="622"/>
            <p14:sldId id="499"/>
            <p14:sldId id="667"/>
            <p14:sldId id="668"/>
            <p14:sldId id="669"/>
            <p14:sldId id="685"/>
            <p14:sldId id="682"/>
            <p14:sldId id="670"/>
            <p14:sldId id="681"/>
            <p14:sldId id="680"/>
            <p14:sldId id="683"/>
            <p14:sldId id="672"/>
            <p14:sldId id="684"/>
            <p14:sldId id="686"/>
            <p14:sldId id="676"/>
            <p14:sldId id="678"/>
            <p14:sldId id="679"/>
            <p14:sldId id="349"/>
          </p14:sldIdLst>
        </p14:section>
        <p14:section name="Untitled Section" id="{2F6AD2C2-46A9-4BC4-94FF-3A698A8E8EFB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AEEF"/>
    <a:srgbClr val="2D3956"/>
    <a:srgbClr val="FAC748"/>
    <a:srgbClr val="F58221"/>
    <a:srgbClr val="203E5F"/>
    <a:srgbClr val="FFD200"/>
    <a:srgbClr val="000000"/>
    <a:srgbClr val="669BBC"/>
    <a:srgbClr val="8E5A6D"/>
    <a:srgbClr val="852F4A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83ADF5D9-66C2-204D-9C00-D6DC5009C291}" v="651" dt="2025-06-04T12:39:19.47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31348"/>
    <p:restoredTop sz="94633"/>
  </p:normalViewPr>
  <p:slideViewPr>
    <p:cSldViewPr snapToGrid="0">
      <p:cViewPr>
        <p:scale>
          <a:sx n="69" d="100"/>
          <a:sy n="69" d="100"/>
        </p:scale>
        <p:origin x="-400" y="54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openxmlformats.org/officeDocument/2006/relationships/notesMaster" Target="notesMasters/notesMaster1.xml"/><Relationship Id="rId3" Type="http://schemas.openxmlformats.org/officeDocument/2006/relationships/customXml" Target="../customXml/item3.xml"/><Relationship Id="rId21" Type="http://schemas.openxmlformats.org/officeDocument/2006/relationships/slide" Target="slides/slide17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slide" Target="slides/slide21.xml"/><Relationship Id="rId33" Type="http://schemas.microsoft.com/office/2015/10/relationships/revisionInfo" Target="revisionInfo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slide" Target="slides/slide16.xml"/><Relationship Id="rId29" Type="http://schemas.openxmlformats.org/officeDocument/2006/relationships/viewProps" Target="viewProps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slide" Target="slides/slide20.xml"/><Relationship Id="rId32" Type="http://schemas.microsoft.com/office/2016/11/relationships/changesInfo" Target="changesInfos/changesInfo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slide" Target="slides/slide19.xml"/><Relationship Id="rId28" Type="http://schemas.openxmlformats.org/officeDocument/2006/relationships/presProps" Target="pres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31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slide" Target="slides/slide18.xml"/><Relationship Id="rId27" Type="http://schemas.openxmlformats.org/officeDocument/2006/relationships/handoutMaster" Target="handoutMasters/handoutMaster1.xml"/><Relationship Id="rId30" Type="http://schemas.openxmlformats.org/officeDocument/2006/relationships/theme" Target="theme/theme1.xml"/><Relationship Id="rId8" Type="http://schemas.openxmlformats.org/officeDocument/2006/relationships/slide" Target="slides/slide4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hmed Hassan" userId="47750a22-629f-416f-a96d-609d36c2ca96" providerId="ADAL" clId="{EC928007-04AE-0A47-A8F4-B57496D0868A}"/>
    <pc:docChg chg="undo custSel addSld modSld sldOrd">
      <pc:chgData name="Ahmed Hassan" userId="47750a22-629f-416f-a96d-609d36c2ca96" providerId="ADAL" clId="{EC928007-04AE-0A47-A8F4-B57496D0868A}" dt="2025-05-22T19:16:29.732" v="16" actId="1076"/>
      <pc:docMkLst>
        <pc:docMk/>
      </pc:docMkLst>
      <pc:sldChg chg="addSp delSp modSp add mod ord delAnim">
        <pc:chgData name="Ahmed Hassan" userId="47750a22-629f-416f-a96d-609d36c2ca96" providerId="ADAL" clId="{EC928007-04AE-0A47-A8F4-B57496D0868A}" dt="2025-05-22T19:16:29.732" v="16" actId="1076"/>
        <pc:sldMkLst>
          <pc:docMk/>
          <pc:sldMk cId="3744983141" sldId="505"/>
        </pc:sldMkLst>
      </pc:sldChg>
    </pc:docChg>
  </pc:docChgLst>
  <pc:docChgLst>
    <pc:chgData name="Mohamed Ahmed" userId="S::mohammad.ahmed@midocean.edu.km::b97056a5-6e64-4c8c-ae98-39dabe693af2" providerId="AD" clId="Web-{AAB95B99-0F72-5DA0-87AE-3ED0F10E3E86}"/>
    <pc:docChg chg="modSld">
      <pc:chgData name="Mohamed Ahmed" userId="S::mohammad.ahmed@midocean.edu.km::b97056a5-6e64-4c8c-ae98-39dabe693af2" providerId="AD" clId="Web-{AAB95B99-0F72-5DA0-87AE-3ED0F10E3E86}" dt="2024-08-03T22:11:52.769" v="8"/>
      <pc:docMkLst>
        <pc:docMk/>
      </pc:docMkLst>
      <pc:sldChg chg="delSp modSp">
        <pc:chgData name="Mohamed Ahmed" userId="S::mohammad.ahmed@midocean.edu.km::b97056a5-6e64-4c8c-ae98-39dabe693af2" providerId="AD" clId="Web-{AAB95B99-0F72-5DA0-87AE-3ED0F10E3E86}" dt="2024-08-03T22:11:52.769" v="8"/>
        <pc:sldMkLst>
          <pc:docMk/>
          <pc:sldMk cId="0" sldId="306"/>
        </pc:sldMkLst>
      </pc:sldChg>
    </pc:docChg>
  </pc:docChgLst>
  <pc:docChgLst>
    <pc:chgData name="AbdullahHalawany" userId="93acd4f6-3999-43c0-a02f-17f31116eace" providerId="ADAL" clId="{1789CC17-4EBB-4F87-81FB-ACC80DF0C480}"/>
    <pc:docChg chg="undo custSel modSld">
      <pc:chgData name="AbdullahHalawany" userId="93acd4f6-3999-43c0-a02f-17f31116eace" providerId="ADAL" clId="{1789CC17-4EBB-4F87-81FB-ACC80DF0C480}" dt="2024-10-31T07:13:08.917" v="132"/>
      <pc:docMkLst>
        <pc:docMk/>
      </pc:docMkLst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0" sldId="313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0" sldId="34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1888453" sldId="4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756635027" sldId="58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978668602" sldId="58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37751685" sldId="585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738274113" sldId="586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51338143" sldId="58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66672731" sldId="58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996977730" sldId="58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550464049" sldId="59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53189734" sldId="59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802161393" sldId="59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05999317" sldId="59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252703164" sldId="59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810551693" sldId="59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93643038" sldId="59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480457842" sldId="59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259167427" sldId="59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16101726" sldId="59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85687449" sldId="600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424704833" sldId="60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080601033" sldId="60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8447749" sldId="603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68796619" sldId="604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56862498" sldId="60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194002760" sldId="606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603648323" sldId="607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812012337" sldId="608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45906042" sldId="609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4060884563" sldId="610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047384485" sldId="611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97504033" sldId="612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419197737" sldId="613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3575439986" sldId="614"/>
        </pc:sldMkLst>
      </pc:sldChg>
      <pc:sldChg chg="addSp delSp modSp mod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647067282" sldId="615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246246117" sldId="617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339560993" sldId="618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1150453666" sldId="619"/>
        </pc:sldMkLst>
      </pc:sldChg>
      <pc:sldChg chg="addSp delSp modSp modTransition modAnim">
        <pc:chgData name="AbdullahHalawany" userId="93acd4f6-3999-43c0-a02f-17f31116eace" providerId="ADAL" clId="{1789CC17-4EBB-4F87-81FB-ACC80DF0C480}" dt="2024-10-31T07:13:08.917" v="132"/>
        <pc:sldMkLst>
          <pc:docMk/>
          <pc:sldMk cId="2717722845" sldId="620"/>
        </pc:sldMkLst>
      </pc:sldChg>
      <pc:sldChg chg="modTransition">
        <pc:chgData name="AbdullahHalawany" userId="93acd4f6-3999-43c0-a02f-17f31116eace" providerId="ADAL" clId="{1789CC17-4EBB-4F87-81FB-ACC80DF0C480}" dt="2024-10-31T07:13:08.917" v="132"/>
        <pc:sldMkLst>
          <pc:docMk/>
          <pc:sldMk cId="3838883664" sldId="621"/>
        </pc:sldMkLst>
      </pc:sldChg>
    </pc:docChg>
  </pc:docChgLst>
  <pc:docChgLst>
    <pc:chgData name="AbdullahHalawany" userId="93acd4f6-3999-43c0-a02f-17f31116eace" providerId="ADAL" clId="{4A8E278C-A496-4187-987B-48A7DF0A7BC4}"/>
    <pc:docChg chg="undo custSel modSld">
      <pc:chgData name="AbdullahHalawany" userId="93acd4f6-3999-43c0-a02f-17f31116eace" providerId="ADAL" clId="{4A8E278C-A496-4187-987B-48A7DF0A7BC4}" dt="2024-11-04T04:48:04.442" v="64" actId="20577"/>
      <pc:docMkLst>
        <pc:docMk/>
      </pc:docMkLst>
      <pc:sldChg chg="modSp mod">
        <pc:chgData name="AbdullahHalawany" userId="93acd4f6-3999-43c0-a02f-17f31116eace" providerId="ADAL" clId="{4A8E278C-A496-4187-987B-48A7DF0A7BC4}" dt="2024-11-04T04:18:02.356" v="2" actId="1076"/>
        <pc:sldMkLst>
          <pc:docMk/>
          <pc:sldMk cId="0" sldId="303"/>
        </pc:sldMkLst>
      </pc:sldChg>
      <pc:sldChg chg="modSp mod">
        <pc:chgData name="AbdullahHalawany" userId="93acd4f6-3999-43c0-a02f-17f31116eace" providerId="ADAL" clId="{4A8E278C-A496-4187-987B-48A7DF0A7BC4}" dt="2024-11-04T04:20:43.038" v="37" actId="1076"/>
        <pc:sldMkLst>
          <pc:docMk/>
          <pc:sldMk cId="191888453" sldId="499"/>
        </pc:sldMkLst>
      </pc:sldChg>
      <pc:sldChg chg="modSp mod">
        <pc:chgData name="AbdullahHalawany" userId="93acd4f6-3999-43c0-a02f-17f31116eace" providerId="ADAL" clId="{4A8E278C-A496-4187-987B-48A7DF0A7BC4}" dt="2024-11-04T04:21:16.763" v="39" actId="2710"/>
        <pc:sldMkLst>
          <pc:docMk/>
          <pc:sldMk cId="2982646360" sldId="593"/>
        </pc:sldMkLst>
      </pc:sldChg>
      <pc:sldChg chg="modSp mod">
        <pc:chgData name="AbdullahHalawany" userId="93acd4f6-3999-43c0-a02f-17f31116eace" providerId="ADAL" clId="{4A8E278C-A496-4187-987B-48A7DF0A7BC4}" dt="2024-11-04T04:18:26.226" v="5" actId="1076"/>
        <pc:sldMkLst>
          <pc:docMk/>
          <pc:sldMk cId="3192421304" sldId="594"/>
        </pc:sldMkLst>
      </pc:sldChg>
      <pc:sldChg chg="modSp mod">
        <pc:chgData name="AbdullahHalawany" userId="93acd4f6-3999-43c0-a02f-17f31116eace" providerId="ADAL" clId="{4A8E278C-A496-4187-987B-48A7DF0A7BC4}" dt="2024-11-04T04:18:34.513" v="7" actId="1076"/>
        <pc:sldMkLst>
          <pc:docMk/>
          <pc:sldMk cId="3878200801" sldId="596"/>
        </pc:sldMkLst>
      </pc:sldChg>
      <pc:sldChg chg="modSp mod">
        <pc:chgData name="AbdullahHalawany" userId="93acd4f6-3999-43c0-a02f-17f31116eace" providerId="ADAL" clId="{4A8E278C-A496-4187-987B-48A7DF0A7BC4}" dt="2024-11-04T04:18:38.854" v="9" actId="1076"/>
        <pc:sldMkLst>
          <pc:docMk/>
          <pc:sldMk cId="2097266470" sldId="597"/>
        </pc:sldMkLst>
      </pc:sldChg>
      <pc:sldChg chg="modSp mod">
        <pc:chgData name="AbdullahHalawany" userId="93acd4f6-3999-43c0-a02f-17f31116eace" providerId="ADAL" clId="{4A8E278C-A496-4187-987B-48A7DF0A7BC4}" dt="2024-11-04T04:18:44.959" v="11" actId="1076"/>
        <pc:sldMkLst>
          <pc:docMk/>
          <pc:sldMk cId="4168783259" sldId="598"/>
        </pc:sldMkLst>
      </pc:sldChg>
      <pc:sldChg chg="modSp mod">
        <pc:chgData name="AbdullahHalawany" userId="93acd4f6-3999-43c0-a02f-17f31116eace" providerId="ADAL" clId="{4A8E278C-A496-4187-987B-48A7DF0A7BC4}" dt="2024-11-04T04:18:49.969" v="13" actId="1076"/>
        <pc:sldMkLst>
          <pc:docMk/>
          <pc:sldMk cId="3052828514" sldId="599"/>
        </pc:sldMkLst>
      </pc:sldChg>
      <pc:sldChg chg="modSp mod">
        <pc:chgData name="AbdullahHalawany" userId="93acd4f6-3999-43c0-a02f-17f31116eace" providerId="ADAL" clId="{4A8E278C-A496-4187-987B-48A7DF0A7BC4}" dt="2024-11-04T04:18:54.217" v="15" actId="1076"/>
        <pc:sldMkLst>
          <pc:docMk/>
          <pc:sldMk cId="2319709672" sldId="600"/>
        </pc:sldMkLst>
      </pc:sldChg>
      <pc:sldChg chg="modSp mod">
        <pc:chgData name="AbdullahHalawany" userId="93acd4f6-3999-43c0-a02f-17f31116eace" providerId="ADAL" clId="{4A8E278C-A496-4187-987B-48A7DF0A7BC4}" dt="2024-11-04T04:18:58.773" v="17" actId="1076"/>
        <pc:sldMkLst>
          <pc:docMk/>
          <pc:sldMk cId="3028319447" sldId="601"/>
        </pc:sldMkLst>
      </pc:sldChg>
      <pc:sldChg chg="modSp mod">
        <pc:chgData name="AbdullahHalawany" userId="93acd4f6-3999-43c0-a02f-17f31116eace" providerId="ADAL" clId="{4A8E278C-A496-4187-987B-48A7DF0A7BC4}" dt="2024-11-04T04:22:54.077" v="60" actId="20577"/>
        <pc:sldMkLst>
          <pc:docMk/>
          <pc:sldMk cId="953084867" sldId="602"/>
        </pc:sldMkLst>
      </pc:sldChg>
      <pc:sldChg chg="modSp mod">
        <pc:chgData name="AbdullahHalawany" userId="93acd4f6-3999-43c0-a02f-17f31116eace" providerId="ADAL" clId="{4A8E278C-A496-4187-987B-48A7DF0A7BC4}" dt="2024-11-04T04:19:28.428" v="24" actId="1076"/>
        <pc:sldMkLst>
          <pc:docMk/>
          <pc:sldMk cId="3445815507" sldId="605"/>
        </pc:sldMkLst>
      </pc:sldChg>
      <pc:sldChg chg="modSp mod">
        <pc:chgData name="AbdullahHalawany" userId="93acd4f6-3999-43c0-a02f-17f31116eace" providerId="ADAL" clId="{4A8E278C-A496-4187-987B-48A7DF0A7BC4}" dt="2024-11-04T04:19:33.397" v="26" actId="1076"/>
        <pc:sldMkLst>
          <pc:docMk/>
          <pc:sldMk cId="4118667722" sldId="606"/>
        </pc:sldMkLst>
      </pc:sldChg>
      <pc:sldChg chg="modSp mod">
        <pc:chgData name="AbdullahHalawany" userId="93acd4f6-3999-43c0-a02f-17f31116eace" providerId="ADAL" clId="{4A8E278C-A496-4187-987B-48A7DF0A7BC4}" dt="2024-11-04T04:19:42.283" v="28" actId="1076"/>
        <pc:sldMkLst>
          <pc:docMk/>
          <pc:sldMk cId="4144050016" sldId="607"/>
        </pc:sldMkLst>
      </pc:sldChg>
      <pc:sldChg chg="modSp mod">
        <pc:chgData name="AbdullahHalawany" userId="93acd4f6-3999-43c0-a02f-17f31116eace" providerId="ADAL" clId="{4A8E278C-A496-4187-987B-48A7DF0A7BC4}" dt="2024-11-04T04:19:47.593" v="30" actId="1076"/>
        <pc:sldMkLst>
          <pc:docMk/>
          <pc:sldMk cId="347890785" sldId="608"/>
        </pc:sldMkLst>
      </pc:sldChg>
      <pc:sldChg chg="modSp mod">
        <pc:chgData name="AbdullahHalawany" userId="93acd4f6-3999-43c0-a02f-17f31116eace" providerId="ADAL" clId="{4A8E278C-A496-4187-987B-48A7DF0A7BC4}" dt="2024-11-04T04:19:52.861" v="32" actId="1076"/>
        <pc:sldMkLst>
          <pc:docMk/>
          <pc:sldMk cId="2941116839" sldId="609"/>
        </pc:sldMkLst>
      </pc:sldChg>
      <pc:sldChg chg="modSp mod">
        <pc:chgData name="AbdullahHalawany" userId="93acd4f6-3999-43c0-a02f-17f31116eace" providerId="ADAL" clId="{4A8E278C-A496-4187-987B-48A7DF0A7BC4}" dt="2024-11-04T04:19:57.829" v="34" actId="1076"/>
        <pc:sldMkLst>
          <pc:docMk/>
          <pc:sldMk cId="1355294374" sldId="610"/>
        </pc:sldMkLst>
      </pc:sldChg>
      <pc:sldChg chg="modSp mod">
        <pc:chgData name="AbdullahHalawany" userId="93acd4f6-3999-43c0-a02f-17f31116eace" providerId="ADAL" clId="{4A8E278C-A496-4187-987B-48A7DF0A7BC4}" dt="2024-11-04T04:48:04.442" v="64" actId="20577"/>
        <pc:sldMkLst>
          <pc:docMk/>
          <pc:sldMk cId="810213647" sldId="615"/>
        </pc:sldMkLst>
      </pc:sldChg>
      <pc:sldChg chg="modSp mod">
        <pc:chgData name="AbdullahHalawany" userId="93acd4f6-3999-43c0-a02f-17f31116eace" providerId="ADAL" clId="{4A8E278C-A496-4187-987B-48A7DF0A7BC4}" dt="2024-11-04T04:20:11.788" v="35" actId="14100"/>
        <pc:sldMkLst>
          <pc:docMk/>
          <pc:sldMk cId="2344963462" sldId="617"/>
        </pc:sldMkLst>
      </pc:sldChg>
    </pc:docChg>
  </pc:docChgLst>
  <pc:docChgLst>
    <pc:chgData name="Ahmed Hassan" userId="47750a22-629f-416f-a96d-609d36c2ca96" providerId="ADAL" clId="{83ADF5D9-66C2-204D-9C00-D6DC5009C291}"/>
    <pc:docChg chg="undo custSel addSld delSld modSld sldOrd modSection">
      <pc:chgData name="Ahmed Hassan" userId="47750a22-629f-416f-a96d-609d36c2ca96" providerId="ADAL" clId="{83ADF5D9-66C2-204D-9C00-D6DC5009C291}" dt="2025-06-04T12:39:28.159" v="2694" actId="1076"/>
      <pc:docMkLst>
        <pc:docMk/>
      </pc:docMkLst>
      <pc:sldChg chg="modSp mod">
        <pc:chgData name="Ahmed Hassan" userId="47750a22-629f-416f-a96d-609d36c2ca96" providerId="ADAL" clId="{83ADF5D9-66C2-204D-9C00-D6DC5009C291}" dt="2025-06-02T21:18:22.614" v="27" actId="20577"/>
        <pc:sldMkLst>
          <pc:docMk/>
          <pc:sldMk cId="0" sldId="303"/>
        </pc:sldMkLst>
        <pc:spChg chg="mod">
          <ac:chgData name="Ahmed Hassan" userId="47750a22-629f-416f-a96d-609d36c2ca96" providerId="ADAL" clId="{83ADF5D9-66C2-204D-9C00-D6DC5009C291}" dt="2025-06-02T21:18:04.635" v="21" actId="20577"/>
          <ac:spMkLst>
            <pc:docMk/>
            <pc:sldMk cId="0" sldId="303"/>
            <ac:spMk id="9" creationId="{00000000-0000-0000-0000-000000000000}"/>
          </ac:spMkLst>
        </pc:spChg>
        <pc:spChg chg="mod">
          <ac:chgData name="Ahmed Hassan" userId="47750a22-629f-416f-a96d-609d36c2ca96" providerId="ADAL" clId="{83ADF5D9-66C2-204D-9C00-D6DC5009C291}" dt="2025-06-02T21:18:22.614" v="27" actId="20577"/>
          <ac:spMkLst>
            <pc:docMk/>
            <pc:sldMk cId="0" sldId="303"/>
            <ac:spMk id="11" creationId="{00000000-0000-0000-0000-000000000000}"/>
          </ac:spMkLst>
        </pc:spChg>
      </pc:sldChg>
      <pc:sldChg chg="modSp mod">
        <pc:chgData name="Ahmed Hassan" userId="47750a22-629f-416f-a96d-609d36c2ca96" providerId="ADAL" clId="{83ADF5D9-66C2-204D-9C00-D6DC5009C291}" dt="2025-06-02T21:20:42.793" v="99" actId="20577"/>
        <pc:sldMkLst>
          <pc:docMk/>
          <pc:sldMk cId="0" sldId="313"/>
        </pc:sldMkLst>
        <pc:spChg chg="mod">
          <ac:chgData name="Ahmed Hassan" userId="47750a22-629f-416f-a96d-609d36c2ca96" providerId="ADAL" clId="{83ADF5D9-66C2-204D-9C00-D6DC5009C291}" dt="2025-06-02T21:20:42.793" v="99" actId="20577"/>
          <ac:spMkLst>
            <pc:docMk/>
            <pc:sldMk cId="0" sldId="313"/>
            <ac:spMk id="14" creationId="{00000000-0000-0000-0000-000000000000}"/>
          </ac:spMkLst>
        </pc:spChg>
      </pc:sldChg>
      <pc:sldChg chg="modSp">
        <pc:chgData name="Ahmed Hassan" userId="47750a22-629f-416f-a96d-609d36c2ca96" providerId="ADAL" clId="{83ADF5D9-66C2-204D-9C00-D6DC5009C291}" dt="2025-06-02T21:22:53.331" v="138" actId="20577"/>
        <pc:sldMkLst>
          <pc:docMk/>
          <pc:sldMk cId="191888453" sldId="499"/>
        </pc:sldMkLst>
        <pc:spChg chg="mod">
          <ac:chgData name="Ahmed Hassan" userId="47750a22-629f-416f-a96d-609d36c2ca96" providerId="ADAL" clId="{83ADF5D9-66C2-204D-9C00-D6DC5009C291}" dt="2025-06-02T21:21:46.991" v="118" actId="20577"/>
          <ac:spMkLst>
            <pc:docMk/>
            <pc:sldMk cId="191888453" sldId="499"/>
            <ac:spMk id="17" creationId="{645BF98D-CDCC-0361-B115-284891A65B1C}"/>
          </ac:spMkLst>
        </pc:spChg>
        <pc:spChg chg="mod">
          <ac:chgData name="Ahmed Hassan" userId="47750a22-629f-416f-a96d-609d36c2ca96" providerId="ADAL" clId="{83ADF5D9-66C2-204D-9C00-D6DC5009C291}" dt="2025-06-02T21:21:50.365" v="119"/>
          <ac:spMkLst>
            <pc:docMk/>
            <pc:sldMk cId="191888453" sldId="499"/>
            <ac:spMk id="19" creationId="{B0F7B468-1C93-ED42-ABBB-FE536D07D1DB}"/>
          </ac:spMkLst>
        </pc:spChg>
        <pc:spChg chg="mod">
          <ac:chgData name="Ahmed Hassan" userId="47750a22-629f-416f-a96d-609d36c2ca96" providerId="ADAL" clId="{83ADF5D9-66C2-204D-9C00-D6DC5009C291}" dt="2025-06-02T21:22:05.033" v="121" actId="20577"/>
          <ac:spMkLst>
            <pc:docMk/>
            <pc:sldMk cId="191888453" sldId="499"/>
            <ac:spMk id="24" creationId="{2B444064-ED9A-719D-1E32-E6FF70C8E25A}"/>
          </ac:spMkLst>
        </pc:spChg>
        <pc:spChg chg="mod">
          <ac:chgData name="Ahmed Hassan" userId="47750a22-629f-416f-a96d-609d36c2ca96" providerId="ADAL" clId="{83ADF5D9-66C2-204D-9C00-D6DC5009C291}" dt="2025-06-02T21:22:22.521" v="134" actId="20577"/>
          <ac:spMkLst>
            <pc:docMk/>
            <pc:sldMk cId="191888453" sldId="499"/>
            <ac:spMk id="26" creationId="{6530A735-7A1F-DE59-E4D5-0BE6EC052793}"/>
          </ac:spMkLst>
        </pc:spChg>
        <pc:spChg chg="mod">
          <ac:chgData name="Ahmed Hassan" userId="47750a22-629f-416f-a96d-609d36c2ca96" providerId="ADAL" clId="{83ADF5D9-66C2-204D-9C00-D6DC5009C291}" dt="2025-06-02T21:22:36.540" v="136" actId="20577"/>
          <ac:spMkLst>
            <pc:docMk/>
            <pc:sldMk cId="191888453" sldId="499"/>
            <ac:spMk id="28" creationId="{4230C654-F3D6-AEE9-6265-70E85540E03E}"/>
          </ac:spMkLst>
        </pc:spChg>
        <pc:spChg chg="mod">
          <ac:chgData name="Ahmed Hassan" userId="47750a22-629f-416f-a96d-609d36c2ca96" providerId="ADAL" clId="{83ADF5D9-66C2-204D-9C00-D6DC5009C291}" dt="2025-06-02T21:22:53.331" v="138" actId="20577"/>
          <ac:spMkLst>
            <pc:docMk/>
            <pc:sldMk cId="191888453" sldId="499"/>
            <ac:spMk id="30" creationId="{03FF0E95-5A93-99CE-8CF0-CF918B03E904}"/>
          </ac:spMkLst>
        </pc:spChg>
      </pc:sldChg>
      <pc:sldChg chg="del">
        <pc:chgData name="Ahmed Hassan" userId="47750a22-629f-416f-a96d-609d36c2ca96" providerId="ADAL" clId="{83ADF5D9-66C2-204D-9C00-D6DC5009C291}" dt="2025-06-03T23:09:52.392" v="1589" actId="2696"/>
        <pc:sldMkLst>
          <pc:docMk/>
          <pc:sldMk cId="3744983141" sldId="505"/>
        </pc:sldMkLst>
      </pc:sldChg>
      <pc:sldChg chg="modSp modAnim">
        <pc:chgData name="Ahmed Hassan" userId="47750a22-629f-416f-a96d-609d36c2ca96" providerId="ADAL" clId="{83ADF5D9-66C2-204D-9C00-D6DC5009C291}" dt="2025-06-03T23:41:16.212" v="2684" actId="404"/>
        <pc:sldMkLst>
          <pc:docMk/>
          <pc:sldMk cId="1579947811" sldId="666"/>
        </pc:sldMkLst>
        <pc:spChg chg="mod">
          <ac:chgData name="Ahmed Hassan" userId="47750a22-629f-416f-a96d-609d36c2ca96" providerId="ADAL" clId="{83ADF5D9-66C2-204D-9C00-D6DC5009C291}" dt="2025-06-03T23:41:16.212" v="2684" actId="404"/>
          <ac:spMkLst>
            <pc:docMk/>
            <pc:sldMk cId="1579947811" sldId="666"/>
            <ac:spMk id="7" creationId="{3924C701-1736-5D9C-CC8B-145D379F064A}"/>
          </ac:spMkLst>
        </pc:spChg>
      </pc:sldChg>
      <pc:sldChg chg="modSp mod">
        <pc:chgData name="Ahmed Hassan" userId="47750a22-629f-416f-a96d-609d36c2ca96" providerId="ADAL" clId="{83ADF5D9-66C2-204D-9C00-D6DC5009C291}" dt="2025-06-04T12:38:37.168" v="2688" actId="20577"/>
        <pc:sldMkLst>
          <pc:docMk/>
          <pc:sldMk cId="785762451" sldId="667"/>
        </pc:sldMkLst>
        <pc:graphicFrameChg chg="mod modGraphic">
          <ac:chgData name="Ahmed Hassan" userId="47750a22-629f-416f-a96d-609d36c2ca96" providerId="ADAL" clId="{83ADF5D9-66C2-204D-9C00-D6DC5009C291}" dt="2025-06-04T12:38:37.168" v="2688" actId="20577"/>
          <ac:graphicFrameMkLst>
            <pc:docMk/>
            <pc:sldMk cId="785762451" sldId="667"/>
            <ac:graphicFrameMk id="32" creationId="{23698C1E-B7CF-E70B-8BA1-AE18E01C0731}"/>
          </ac:graphicFrameMkLst>
        </pc:graphicFrameChg>
        <pc:picChg chg="mod">
          <ac:chgData name="Ahmed Hassan" userId="47750a22-629f-416f-a96d-609d36c2ca96" providerId="ADAL" clId="{83ADF5D9-66C2-204D-9C00-D6DC5009C291}" dt="2025-06-03T23:25:56.704" v="2090" actId="1035"/>
          <ac:picMkLst>
            <pc:docMk/>
            <pc:sldMk cId="785762451" sldId="667"/>
            <ac:picMk id="33" creationId="{51705B4A-3DC4-E7BA-E4FF-239D5424A564}"/>
          </ac:picMkLst>
        </pc:picChg>
        <pc:picChg chg="mod">
          <ac:chgData name="Ahmed Hassan" userId="47750a22-629f-416f-a96d-609d36c2ca96" providerId="ADAL" clId="{83ADF5D9-66C2-204D-9C00-D6DC5009C291}" dt="2025-06-03T23:25:56.704" v="2090" actId="1035"/>
          <ac:picMkLst>
            <pc:docMk/>
            <pc:sldMk cId="785762451" sldId="667"/>
            <ac:picMk id="34" creationId="{79051BB2-F2D9-6CF1-70A9-A86708D0B290}"/>
          </ac:picMkLst>
        </pc:picChg>
        <pc:picChg chg="mod">
          <ac:chgData name="Ahmed Hassan" userId="47750a22-629f-416f-a96d-609d36c2ca96" providerId="ADAL" clId="{83ADF5D9-66C2-204D-9C00-D6DC5009C291}" dt="2025-06-03T23:25:37.089" v="2079" actId="1036"/>
          <ac:picMkLst>
            <pc:docMk/>
            <pc:sldMk cId="785762451" sldId="667"/>
            <ac:picMk id="35" creationId="{38042348-8099-C9D9-91FA-ADFB42CC560B}"/>
          </ac:picMkLst>
        </pc:picChg>
        <pc:picChg chg="mod">
          <ac:chgData name="Ahmed Hassan" userId="47750a22-629f-416f-a96d-609d36c2ca96" providerId="ADAL" clId="{83ADF5D9-66C2-204D-9C00-D6DC5009C291}" dt="2025-06-03T23:25:56.704" v="2090" actId="1035"/>
          <ac:picMkLst>
            <pc:docMk/>
            <pc:sldMk cId="785762451" sldId="667"/>
            <ac:picMk id="38" creationId="{62EAA43C-01D0-2C14-F3E5-9ABC965F918B}"/>
          </ac:picMkLst>
        </pc:picChg>
        <pc:picChg chg="mod">
          <ac:chgData name="Ahmed Hassan" userId="47750a22-629f-416f-a96d-609d36c2ca96" providerId="ADAL" clId="{83ADF5D9-66C2-204D-9C00-D6DC5009C291}" dt="2025-06-03T23:25:56.704" v="2090" actId="1035"/>
          <ac:picMkLst>
            <pc:docMk/>
            <pc:sldMk cId="785762451" sldId="667"/>
            <ac:picMk id="39" creationId="{924FDD3C-9558-44E5-E76E-FF9D81DCDF58}"/>
          </ac:picMkLst>
        </pc:picChg>
        <pc:picChg chg="mod">
          <ac:chgData name="Ahmed Hassan" userId="47750a22-629f-416f-a96d-609d36c2ca96" providerId="ADAL" clId="{83ADF5D9-66C2-204D-9C00-D6DC5009C291}" dt="2025-06-03T23:25:56.704" v="2090" actId="1035"/>
          <ac:picMkLst>
            <pc:docMk/>
            <pc:sldMk cId="785762451" sldId="667"/>
            <ac:picMk id="41" creationId="{E32692CD-9D30-A293-35E9-81D255725EDF}"/>
          </ac:picMkLst>
        </pc:picChg>
        <pc:picChg chg="mod">
          <ac:chgData name="Ahmed Hassan" userId="47750a22-629f-416f-a96d-609d36c2ca96" providerId="ADAL" clId="{83ADF5D9-66C2-204D-9C00-D6DC5009C291}" dt="2025-06-03T23:25:56.704" v="2090" actId="1035"/>
          <ac:picMkLst>
            <pc:docMk/>
            <pc:sldMk cId="785762451" sldId="667"/>
            <ac:picMk id="42" creationId="{805B5811-6349-6DFB-2897-DC87AF11778B}"/>
          </ac:picMkLst>
        </pc:picChg>
        <pc:picChg chg="mod">
          <ac:chgData name="Ahmed Hassan" userId="47750a22-629f-416f-a96d-609d36c2ca96" providerId="ADAL" clId="{83ADF5D9-66C2-204D-9C00-D6DC5009C291}" dt="2025-06-03T23:25:56.704" v="2090" actId="1035"/>
          <ac:picMkLst>
            <pc:docMk/>
            <pc:sldMk cId="785762451" sldId="667"/>
            <ac:picMk id="45" creationId="{D59C026E-0D47-02C5-1803-70169EB80B64}"/>
          </ac:picMkLst>
        </pc:picChg>
        <pc:picChg chg="mod">
          <ac:chgData name="Ahmed Hassan" userId="47750a22-629f-416f-a96d-609d36c2ca96" providerId="ADAL" clId="{83ADF5D9-66C2-204D-9C00-D6DC5009C291}" dt="2025-06-03T23:25:44.016" v="2085" actId="1036"/>
          <ac:picMkLst>
            <pc:docMk/>
            <pc:sldMk cId="785762451" sldId="667"/>
            <ac:picMk id="46" creationId="{9A916B71-A5F1-BEEA-3B06-69E680F49099}"/>
          </ac:picMkLst>
        </pc:picChg>
        <pc:picChg chg="mod">
          <ac:chgData name="Ahmed Hassan" userId="47750a22-629f-416f-a96d-609d36c2ca96" providerId="ADAL" clId="{83ADF5D9-66C2-204D-9C00-D6DC5009C291}" dt="2025-06-03T23:25:56.704" v="2090" actId="1035"/>
          <ac:picMkLst>
            <pc:docMk/>
            <pc:sldMk cId="785762451" sldId="667"/>
            <ac:picMk id="50" creationId="{E4ED35A0-8D0F-161A-6AEE-1979D199B83D}"/>
          </ac:picMkLst>
        </pc:picChg>
        <pc:picChg chg="mod">
          <ac:chgData name="Ahmed Hassan" userId="47750a22-629f-416f-a96d-609d36c2ca96" providerId="ADAL" clId="{83ADF5D9-66C2-204D-9C00-D6DC5009C291}" dt="2025-06-03T23:25:56.704" v="2090" actId="1035"/>
          <ac:picMkLst>
            <pc:docMk/>
            <pc:sldMk cId="785762451" sldId="667"/>
            <ac:picMk id="54" creationId="{46496823-877D-5E8E-65FC-00059D74A4C4}"/>
          </ac:picMkLst>
        </pc:picChg>
        <pc:picChg chg="mod">
          <ac:chgData name="Ahmed Hassan" userId="47750a22-629f-416f-a96d-609d36c2ca96" providerId="ADAL" clId="{83ADF5D9-66C2-204D-9C00-D6DC5009C291}" dt="2025-06-03T23:25:56.704" v="2090" actId="1035"/>
          <ac:picMkLst>
            <pc:docMk/>
            <pc:sldMk cId="785762451" sldId="667"/>
            <ac:picMk id="55" creationId="{168DE6E1-25A6-0B3A-988D-12CC6DFD6FE8}"/>
          </ac:picMkLst>
        </pc:picChg>
      </pc:sldChg>
      <pc:sldChg chg="addSp delSp modSp mod">
        <pc:chgData name="Ahmed Hassan" userId="47750a22-629f-416f-a96d-609d36c2ca96" providerId="ADAL" clId="{83ADF5D9-66C2-204D-9C00-D6DC5009C291}" dt="2025-06-03T23:57:37.826" v="2686" actId="20577"/>
        <pc:sldMkLst>
          <pc:docMk/>
          <pc:sldMk cId="3878135164" sldId="668"/>
        </pc:sldMkLst>
        <pc:spChg chg="mod">
          <ac:chgData name="Ahmed Hassan" userId="47750a22-629f-416f-a96d-609d36c2ca96" providerId="ADAL" clId="{83ADF5D9-66C2-204D-9C00-D6DC5009C291}" dt="2025-06-03T23:57:37.826" v="2686" actId="20577"/>
          <ac:spMkLst>
            <pc:docMk/>
            <pc:sldMk cId="3878135164" sldId="668"/>
            <ac:spMk id="32" creationId="{00000000-0000-0000-0000-000000000000}"/>
          </ac:spMkLst>
        </pc:spChg>
        <pc:picChg chg="add mod">
          <ac:chgData name="Ahmed Hassan" userId="47750a22-629f-416f-a96d-609d36c2ca96" providerId="ADAL" clId="{83ADF5D9-66C2-204D-9C00-D6DC5009C291}" dt="2025-06-02T21:19:35.501" v="33" actId="1076"/>
          <ac:picMkLst>
            <pc:docMk/>
            <pc:sldMk cId="3878135164" sldId="668"/>
            <ac:picMk id="3" creationId="{FFA27A80-3B26-4200-698F-8B7D5599B89C}"/>
          </ac:picMkLst>
        </pc:picChg>
      </pc:sldChg>
      <pc:sldChg chg="modSp mod">
        <pc:chgData name="Ahmed Hassan" userId="47750a22-629f-416f-a96d-609d36c2ca96" providerId="ADAL" clId="{83ADF5D9-66C2-204D-9C00-D6DC5009C291}" dt="2025-06-03T18:20:58.158" v="1153" actId="20577"/>
        <pc:sldMkLst>
          <pc:docMk/>
          <pc:sldMk cId="2941671760" sldId="669"/>
        </pc:sldMkLst>
        <pc:spChg chg="mod">
          <ac:chgData name="Ahmed Hassan" userId="47750a22-629f-416f-a96d-609d36c2ca96" providerId="ADAL" clId="{83ADF5D9-66C2-204D-9C00-D6DC5009C291}" dt="2025-06-03T18:20:58.158" v="1153" actId="20577"/>
          <ac:spMkLst>
            <pc:docMk/>
            <pc:sldMk cId="2941671760" sldId="669"/>
            <ac:spMk id="41" creationId="{00000000-0000-0000-0000-000000000000}"/>
          </ac:spMkLst>
        </pc:spChg>
      </pc:sldChg>
      <pc:sldChg chg="addSp delSp modSp mod modClrScheme chgLayout">
        <pc:chgData name="Ahmed Hassan" userId="47750a22-629f-416f-a96d-609d36c2ca96" providerId="ADAL" clId="{83ADF5D9-66C2-204D-9C00-D6DC5009C291}" dt="2025-06-03T18:13:12.714" v="582" actId="1076"/>
        <pc:sldMkLst>
          <pc:docMk/>
          <pc:sldMk cId="2026086399" sldId="670"/>
        </pc:sldMkLst>
        <pc:spChg chg="add del mod ord">
          <ac:chgData name="Ahmed Hassan" userId="47750a22-629f-416f-a96d-609d36c2ca96" providerId="ADAL" clId="{83ADF5D9-66C2-204D-9C00-D6DC5009C291}" dt="2025-06-03T17:59:24.858" v="533" actId="700"/>
          <ac:spMkLst>
            <pc:docMk/>
            <pc:sldMk cId="2026086399" sldId="670"/>
            <ac:spMk id="2" creationId="{89FA7105-B318-5AB4-D00C-D20DF804A8B5}"/>
          </ac:spMkLst>
        </pc:spChg>
        <pc:spChg chg="add del mod ord">
          <ac:chgData name="Ahmed Hassan" userId="47750a22-629f-416f-a96d-609d36c2ca96" providerId="ADAL" clId="{83ADF5D9-66C2-204D-9C00-D6DC5009C291}" dt="2025-06-03T17:59:24.858" v="533" actId="700"/>
          <ac:spMkLst>
            <pc:docMk/>
            <pc:sldMk cId="2026086399" sldId="670"/>
            <ac:spMk id="3" creationId="{5C7C084D-4810-2DB1-8110-2EB4B05CD18E}"/>
          </ac:spMkLst>
        </pc:spChg>
        <pc:spChg chg="add del mod ord">
          <ac:chgData name="Ahmed Hassan" userId="47750a22-629f-416f-a96d-609d36c2ca96" providerId="ADAL" clId="{83ADF5D9-66C2-204D-9C00-D6DC5009C291}" dt="2025-06-03T17:59:24.858" v="533" actId="700"/>
          <ac:spMkLst>
            <pc:docMk/>
            <pc:sldMk cId="2026086399" sldId="670"/>
            <ac:spMk id="4" creationId="{57E8388E-0393-4764-23C2-DE5010D6C1EA}"/>
          </ac:spMkLst>
        </pc:spChg>
        <pc:spChg chg="add del mod ord">
          <ac:chgData name="Ahmed Hassan" userId="47750a22-629f-416f-a96d-609d36c2ca96" providerId="ADAL" clId="{83ADF5D9-66C2-204D-9C00-D6DC5009C291}" dt="2025-06-03T17:59:24.014" v="532" actId="700"/>
          <ac:spMkLst>
            <pc:docMk/>
            <pc:sldMk cId="2026086399" sldId="670"/>
            <ac:spMk id="5" creationId="{6B68ECF1-7ECE-0514-8D2B-D55154E54BA6}"/>
          </ac:spMkLst>
        </pc:spChg>
        <pc:spChg chg="add del mod ord">
          <ac:chgData name="Ahmed Hassan" userId="47750a22-629f-416f-a96d-609d36c2ca96" providerId="ADAL" clId="{83ADF5D9-66C2-204D-9C00-D6DC5009C291}" dt="2025-06-03T17:59:24.014" v="532" actId="700"/>
          <ac:spMkLst>
            <pc:docMk/>
            <pc:sldMk cId="2026086399" sldId="670"/>
            <ac:spMk id="6" creationId="{49BFAA22-ECFF-0211-AC50-091A14167B3D}"/>
          </ac:spMkLst>
        </pc:spChg>
        <pc:spChg chg="add del mod ord">
          <ac:chgData name="Ahmed Hassan" userId="47750a22-629f-416f-a96d-609d36c2ca96" providerId="ADAL" clId="{83ADF5D9-66C2-204D-9C00-D6DC5009C291}" dt="2025-06-03T17:59:24.014" v="532" actId="700"/>
          <ac:spMkLst>
            <pc:docMk/>
            <pc:sldMk cId="2026086399" sldId="670"/>
            <ac:spMk id="7" creationId="{868BBD38-832D-3A70-B35C-506CF593A92F}"/>
          </ac:spMkLst>
        </pc:spChg>
        <pc:spChg chg="add del mod ord">
          <ac:chgData name="Ahmed Hassan" userId="47750a22-629f-416f-a96d-609d36c2ca96" providerId="ADAL" clId="{83ADF5D9-66C2-204D-9C00-D6DC5009C291}" dt="2025-06-03T17:59:24.014" v="532" actId="700"/>
          <ac:spMkLst>
            <pc:docMk/>
            <pc:sldMk cId="2026086399" sldId="670"/>
            <ac:spMk id="8" creationId="{02159A60-96B0-BCA5-167A-630DE4AC228A}"/>
          </ac:spMkLst>
        </pc:spChg>
        <pc:spChg chg="add del mod ord">
          <ac:chgData name="Ahmed Hassan" userId="47750a22-629f-416f-a96d-609d36c2ca96" providerId="ADAL" clId="{83ADF5D9-66C2-204D-9C00-D6DC5009C291}" dt="2025-06-03T17:59:24.014" v="532" actId="700"/>
          <ac:spMkLst>
            <pc:docMk/>
            <pc:sldMk cId="2026086399" sldId="670"/>
            <ac:spMk id="9" creationId="{99E85D55-1C9E-530A-229A-6A663A2679FC}"/>
          </ac:spMkLst>
        </pc:spChg>
        <pc:spChg chg="mod">
          <ac:chgData name="Ahmed Hassan" userId="47750a22-629f-416f-a96d-609d36c2ca96" providerId="ADAL" clId="{83ADF5D9-66C2-204D-9C00-D6DC5009C291}" dt="2025-06-03T17:58:30.296" v="491" actId="20577"/>
          <ac:spMkLst>
            <pc:docMk/>
            <pc:sldMk cId="2026086399" sldId="670"/>
            <ac:spMk id="11" creationId="{00000000-0000-0000-0000-000000000000}"/>
          </ac:spMkLst>
        </pc:spChg>
        <pc:spChg chg="mod">
          <ac:chgData name="Ahmed Hassan" userId="47750a22-629f-416f-a96d-609d36c2ca96" providerId="ADAL" clId="{83ADF5D9-66C2-204D-9C00-D6DC5009C291}" dt="2025-06-03T18:12:04.869" v="547" actId="20577"/>
          <ac:spMkLst>
            <pc:docMk/>
            <pc:sldMk cId="2026086399" sldId="670"/>
            <ac:spMk id="14" creationId="{00000000-0000-0000-0000-000000000000}"/>
          </ac:spMkLst>
        </pc:spChg>
        <pc:spChg chg="add del mod">
          <ac:chgData name="Ahmed Hassan" userId="47750a22-629f-416f-a96d-609d36c2ca96" providerId="ADAL" clId="{83ADF5D9-66C2-204D-9C00-D6DC5009C291}" dt="2025-06-03T18:13:12.714" v="582" actId="1076"/>
          <ac:spMkLst>
            <pc:docMk/>
            <pc:sldMk cId="2026086399" sldId="670"/>
            <ac:spMk id="15" creationId="{00000000-0000-0000-0000-000000000000}"/>
          </ac:spMkLst>
        </pc:spChg>
        <pc:spChg chg="del mod">
          <ac:chgData name="Ahmed Hassan" userId="47750a22-629f-416f-a96d-609d36c2ca96" providerId="ADAL" clId="{83ADF5D9-66C2-204D-9C00-D6DC5009C291}" dt="2025-06-03T17:59:43.406" v="538" actId="478"/>
          <ac:spMkLst>
            <pc:docMk/>
            <pc:sldMk cId="2026086399" sldId="670"/>
            <ac:spMk id="17" creationId="{3E62E755-795C-2ECF-E26A-F1EEA0ACFFFB}"/>
          </ac:spMkLst>
        </pc:spChg>
      </pc:sldChg>
      <pc:sldChg chg="del">
        <pc:chgData name="Ahmed Hassan" userId="47750a22-629f-416f-a96d-609d36c2ca96" providerId="ADAL" clId="{83ADF5D9-66C2-204D-9C00-D6DC5009C291}" dt="2025-06-03T23:07:40.654" v="1570" actId="2696"/>
        <pc:sldMkLst>
          <pc:docMk/>
          <pc:sldMk cId="1221882526" sldId="671"/>
        </pc:sldMkLst>
      </pc:sldChg>
      <pc:sldChg chg="addSp delSp modSp mod">
        <pc:chgData name="Ahmed Hassan" userId="47750a22-629f-416f-a96d-609d36c2ca96" providerId="ADAL" clId="{83ADF5D9-66C2-204D-9C00-D6DC5009C291}" dt="2025-06-04T12:39:03.912" v="2690" actId="313"/>
        <pc:sldMkLst>
          <pc:docMk/>
          <pc:sldMk cId="4090674145" sldId="672"/>
        </pc:sldMkLst>
        <pc:spChg chg="mod">
          <ac:chgData name="Ahmed Hassan" userId="47750a22-629f-416f-a96d-609d36c2ca96" providerId="ADAL" clId="{83ADF5D9-66C2-204D-9C00-D6DC5009C291}" dt="2025-06-03T23:10:21.358" v="1615" actId="20577"/>
          <ac:spMkLst>
            <pc:docMk/>
            <pc:sldMk cId="4090674145" sldId="672"/>
            <ac:spMk id="11" creationId="{00000000-0000-0000-0000-000000000000}"/>
          </ac:spMkLst>
        </pc:spChg>
        <pc:spChg chg="mod">
          <ac:chgData name="Ahmed Hassan" userId="47750a22-629f-416f-a96d-609d36c2ca96" providerId="ADAL" clId="{83ADF5D9-66C2-204D-9C00-D6DC5009C291}" dt="2025-06-04T12:39:03.912" v="2690" actId="313"/>
          <ac:spMkLst>
            <pc:docMk/>
            <pc:sldMk cId="4090674145" sldId="672"/>
            <ac:spMk id="18" creationId="{3E62E755-795C-2ECF-E26A-F1EEA0ACFFFB}"/>
          </ac:spMkLst>
        </pc:spChg>
        <pc:spChg chg="del mod">
          <ac:chgData name="Ahmed Hassan" userId="47750a22-629f-416f-a96d-609d36c2ca96" providerId="ADAL" clId="{83ADF5D9-66C2-204D-9C00-D6DC5009C291}" dt="2025-06-03T23:10:36.113" v="1619" actId="478"/>
          <ac:spMkLst>
            <pc:docMk/>
            <pc:sldMk cId="4090674145" sldId="672"/>
            <ac:spMk id="19" creationId="{31D7463F-A62B-4AEF-DE8A-793E79AD26B8}"/>
          </ac:spMkLst>
        </pc:spChg>
        <pc:picChg chg="add">
          <ac:chgData name="Ahmed Hassan" userId="47750a22-629f-416f-a96d-609d36c2ca96" providerId="ADAL" clId="{83ADF5D9-66C2-204D-9C00-D6DC5009C291}" dt="2025-06-03T23:30:22.418" v="2092"/>
          <ac:picMkLst>
            <pc:docMk/>
            <pc:sldMk cId="4090674145" sldId="672"/>
            <ac:picMk id="2" creationId="{7AD92E6D-9987-E145-A424-CF44F590D1FA}"/>
          </ac:picMkLst>
        </pc:picChg>
      </pc:sldChg>
      <pc:sldChg chg="del">
        <pc:chgData name="Ahmed Hassan" userId="47750a22-629f-416f-a96d-609d36c2ca96" providerId="ADAL" clId="{83ADF5D9-66C2-204D-9C00-D6DC5009C291}" dt="2025-06-03T23:07:43.522" v="1571" actId="2696"/>
        <pc:sldMkLst>
          <pc:docMk/>
          <pc:sldMk cId="1851568112" sldId="673"/>
        </pc:sldMkLst>
      </pc:sldChg>
      <pc:sldChg chg="del">
        <pc:chgData name="Ahmed Hassan" userId="47750a22-629f-416f-a96d-609d36c2ca96" providerId="ADAL" clId="{83ADF5D9-66C2-204D-9C00-D6DC5009C291}" dt="2025-06-03T23:07:46.200" v="1572" actId="2696"/>
        <pc:sldMkLst>
          <pc:docMk/>
          <pc:sldMk cId="1839028697" sldId="674"/>
        </pc:sldMkLst>
      </pc:sldChg>
      <pc:sldChg chg="del">
        <pc:chgData name="Ahmed Hassan" userId="47750a22-629f-416f-a96d-609d36c2ca96" providerId="ADAL" clId="{83ADF5D9-66C2-204D-9C00-D6DC5009C291}" dt="2025-06-03T23:07:47.348" v="1573" actId="2696"/>
        <pc:sldMkLst>
          <pc:docMk/>
          <pc:sldMk cId="2025310282" sldId="675"/>
        </pc:sldMkLst>
      </pc:sldChg>
      <pc:sldChg chg="addSp delSp modSp add del mod">
        <pc:chgData name="Ahmed Hassan" userId="47750a22-629f-416f-a96d-609d36c2ca96" providerId="ADAL" clId="{83ADF5D9-66C2-204D-9C00-D6DC5009C291}" dt="2025-06-04T12:39:28.159" v="2694" actId="1076"/>
        <pc:sldMkLst>
          <pc:docMk/>
          <pc:sldMk cId="2675861807" sldId="676"/>
        </pc:sldMkLst>
        <pc:spChg chg="add mod">
          <ac:chgData name="Ahmed Hassan" userId="47750a22-629f-416f-a96d-609d36c2ca96" providerId="ADAL" clId="{83ADF5D9-66C2-204D-9C00-D6DC5009C291}" dt="2025-06-04T12:39:28.159" v="2694" actId="1076"/>
          <ac:spMkLst>
            <pc:docMk/>
            <pc:sldMk cId="2675861807" sldId="676"/>
            <ac:spMk id="2" creationId="{3CF3BD18-3A21-3E75-8494-4C28FA2842BC}"/>
          </ac:spMkLst>
        </pc:spChg>
        <pc:spChg chg="mod">
          <ac:chgData name="Ahmed Hassan" userId="47750a22-629f-416f-a96d-609d36c2ca96" providerId="ADAL" clId="{83ADF5D9-66C2-204D-9C00-D6DC5009C291}" dt="2025-06-03T23:34:35.495" v="2287" actId="167"/>
          <ac:spMkLst>
            <pc:docMk/>
            <pc:sldMk cId="2675861807" sldId="676"/>
            <ac:spMk id="14" creationId="{00000000-0000-0000-0000-000000000000}"/>
          </ac:spMkLst>
        </pc:spChg>
        <pc:spChg chg="del mod">
          <ac:chgData name="Ahmed Hassan" userId="47750a22-629f-416f-a96d-609d36c2ca96" providerId="ADAL" clId="{83ADF5D9-66C2-204D-9C00-D6DC5009C291}" dt="2025-06-04T12:39:25.036" v="2693" actId="478"/>
          <ac:spMkLst>
            <pc:docMk/>
            <pc:sldMk cId="2675861807" sldId="676"/>
            <ac:spMk id="30" creationId="{00000000-0000-0000-0000-000000000000}"/>
          </ac:spMkLst>
        </pc:spChg>
        <pc:spChg chg="mod">
          <ac:chgData name="Ahmed Hassan" userId="47750a22-629f-416f-a96d-609d36c2ca96" providerId="ADAL" clId="{83ADF5D9-66C2-204D-9C00-D6DC5009C291}" dt="2025-06-03T23:36:05.652" v="2313"/>
          <ac:spMkLst>
            <pc:docMk/>
            <pc:sldMk cId="2675861807" sldId="676"/>
            <ac:spMk id="31" creationId="{832B7FBC-704A-5AEB-7FEA-90385C7AA5BB}"/>
          </ac:spMkLst>
        </pc:spChg>
        <pc:grpChg chg="del">
          <ac:chgData name="Ahmed Hassan" userId="47750a22-629f-416f-a96d-609d36c2ca96" providerId="ADAL" clId="{83ADF5D9-66C2-204D-9C00-D6DC5009C291}" dt="2025-06-03T23:14:48.363" v="1771" actId="478"/>
          <ac:grpSpMkLst>
            <pc:docMk/>
            <pc:sldMk cId="2675861807" sldId="676"/>
            <ac:grpSpMk id="2" creationId="{00000000-0000-0000-0000-000000000000}"/>
          </ac:grpSpMkLst>
        </pc:grpChg>
        <pc:picChg chg="add del mod">
          <ac:chgData name="Ahmed Hassan" userId="47750a22-629f-416f-a96d-609d36c2ca96" providerId="ADAL" clId="{83ADF5D9-66C2-204D-9C00-D6DC5009C291}" dt="2025-06-03T23:36:07.116" v="2315" actId="478"/>
          <ac:picMkLst>
            <pc:docMk/>
            <pc:sldMk cId="2675861807" sldId="676"/>
            <ac:picMk id="4" creationId="{857F2A61-134C-9E26-8E42-8AE8BD3AB2DB}"/>
          </ac:picMkLst>
        </pc:picChg>
        <pc:picChg chg="add del mod">
          <ac:chgData name="Ahmed Hassan" userId="47750a22-629f-416f-a96d-609d36c2ca96" providerId="ADAL" clId="{83ADF5D9-66C2-204D-9C00-D6DC5009C291}" dt="2025-06-03T23:36:13.661" v="2316" actId="478"/>
          <ac:picMkLst>
            <pc:docMk/>
            <pc:sldMk cId="2675861807" sldId="676"/>
            <ac:picMk id="6" creationId="{1424E7A7-2D09-63CB-900C-A410D979A098}"/>
          </ac:picMkLst>
        </pc:picChg>
      </pc:sldChg>
      <pc:sldChg chg="del">
        <pc:chgData name="Ahmed Hassan" userId="47750a22-629f-416f-a96d-609d36c2ca96" providerId="ADAL" clId="{83ADF5D9-66C2-204D-9C00-D6DC5009C291}" dt="2025-06-03T23:09:50.883" v="1588" actId="2696"/>
        <pc:sldMkLst>
          <pc:docMk/>
          <pc:sldMk cId="98395721" sldId="677"/>
        </pc:sldMkLst>
      </pc:sldChg>
      <pc:sldChg chg="modSp">
        <pc:chgData name="Ahmed Hassan" userId="47750a22-629f-416f-a96d-609d36c2ca96" providerId="ADAL" clId="{83ADF5D9-66C2-204D-9C00-D6DC5009C291}" dt="2025-06-03T23:19:41.222" v="2011" actId="20577"/>
        <pc:sldMkLst>
          <pc:docMk/>
          <pc:sldMk cId="53799553" sldId="678"/>
        </pc:sldMkLst>
        <pc:graphicFrameChg chg="mod">
          <ac:chgData name="Ahmed Hassan" userId="47750a22-629f-416f-a96d-609d36c2ca96" providerId="ADAL" clId="{83ADF5D9-66C2-204D-9C00-D6DC5009C291}" dt="2025-06-03T23:19:41.222" v="2011" actId="20577"/>
          <ac:graphicFrameMkLst>
            <pc:docMk/>
            <pc:sldMk cId="53799553" sldId="678"/>
            <ac:graphicFrameMk id="31" creationId="{8CC20127-3F88-7DBD-ACCC-E036E2F652B7}"/>
          </ac:graphicFrameMkLst>
        </pc:graphicFrameChg>
      </pc:sldChg>
      <pc:sldChg chg="modSp mod">
        <pc:chgData name="Ahmed Hassan" userId="47750a22-629f-416f-a96d-609d36c2ca96" providerId="ADAL" clId="{83ADF5D9-66C2-204D-9C00-D6DC5009C291}" dt="2025-06-03T23:21:17.745" v="2023" actId="20577"/>
        <pc:sldMkLst>
          <pc:docMk/>
          <pc:sldMk cId="2413686490" sldId="679"/>
        </pc:sldMkLst>
        <pc:spChg chg="mod">
          <ac:chgData name="Ahmed Hassan" userId="47750a22-629f-416f-a96d-609d36c2ca96" providerId="ADAL" clId="{83ADF5D9-66C2-204D-9C00-D6DC5009C291}" dt="2025-06-03T23:21:17.745" v="2023" actId="20577"/>
          <ac:spMkLst>
            <pc:docMk/>
            <pc:sldMk cId="2413686490" sldId="679"/>
            <ac:spMk id="13" creationId="{0AC2650A-C51A-9ACB-723B-68D89C868D01}"/>
          </ac:spMkLst>
        </pc:spChg>
      </pc:sldChg>
      <pc:sldChg chg="modSp add mod">
        <pc:chgData name="Ahmed Hassan" userId="47750a22-629f-416f-a96d-609d36c2ca96" providerId="ADAL" clId="{83ADF5D9-66C2-204D-9C00-D6DC5009C291}" dt="2025-06-03T23:07:34.547" v="1569" actId="403"/>
        <pc:sldMkLst>
          <pc:docMk/>
          <pc:sldMk cId="1982596088" sldId="680"/>
        </pc:sldMkLst>
        <pc:spChg chg="mod">
          <ac:chgData name="Ahmed Hassan" userId="47750a22-629f-416f-a96d-609d36c2ca96" providerId="ADAL" clId="{83ADF5D9-66C2-204D-9C00-D6DC5009C291}" dt="2025-06-03T23:07:34.547" v="1569" actId="403"/>
          <ac:spMkLst>
            <pc:docMk/>
            <pc:sldMk cId="1982596088" sldId="680"/>
            <ac:spMk id="15" creationId="{3C5023CB-FE65-494B-6E94-87D564CF2F01}"/>
          </ac:spMkLst>
        </pc:spChg>
      </pc:sldChg>
      <pc:sldChg chg="addSp modSp add mod">
        <pc:chgData name="Ahmed Hassan" userId="47750a22-629f-416f-a96d-609d36c2ca96" providerId="ADAL" clId="{83ADF5D9-66C2-204D-9C00-D6DC5009C291}" dt="2025-06-03T18:18:10.409" v="847" actId="20577"/>
        <pc:sldMkLst>
          <pc:docMk/>
          <pc:sldMk cId="4292047340" sldId="681"/>
        </pc:sldMkLst>
        <pc:spChg chg="add mod">
          <ac:chgData name="Ahmed Hassan" userId="47750a22-629f-416f-a96d-609d36c2ca96" providerId="ADAL" clId="{83ADF5D9-66C2-204D-9C00-D6DC5009C291}" dt="2025-06-03T18:18:10.409" v="847" actId="20577"/>
          <ac:spMkLst>
            <pc:docMk/>
            <pc:sldMk cId="4292047340" sldId="681"/>
            <ac:spMk id="2" creationId="{7CD647D6-5E4E-8B41-FB75-D2380C3B8CBA}"/>
          </ac:spMkLst>
        </pc:spChg>
        <pc:spChg chg="mod">
          <ac:chgData name="Ahmed Hassan" userId="47750a22-629f-416f-a96d-609d36c2ca96" providerId="ADAL" clId="{83ADF5D9-66C2-204D-9C00-D6DC5009C291}" dt="2025-06-03T18:13:34.567" v="606" actId="20577"/>
          <ac:spMkLst>
            <pc:docMk/>
            <pc:sldMk cId="4292047340" sldId="681"/>
            <ac:spMk id="11" creationId="{143E36A2-54F3-6644-85AC-B941F0058ADB}"/>
          </ac:spMkLst>
        </pc:spChg>
        <pc:spChg chg="mod">
          <ac:chgData name="Ahmed Hassan" userId="47750a22-629f-416f-a96d-609d36c2ca96" providerId="ADAL" clId="{83ADF5D9-66C2-204D-9C00-D6DC5009C291}" dt="2025-06-03T18:16:49.729" v="840" actId="1036"/>
          <ac:spMkLst>
            <pc:docMk/>
            <pc:sldMk cId="4292047340" sldId="681"/>
            <ac:spMk id="15" creationId="{A4DF735D-7816-C396-DFE0-3D2B9761F67C}"/>
          </ac:spMkLst>
        </pc:spChg>
      </pc:sldChg>
      <pc:sldChg chg="modSp add mod">
        <pc:chgData name="Ahmed Hassan" userId="47750a22-629f-416f-a96d-609d36c2ca96" providerId="ADAL" clId="{83ADF5D9-66C2-204D-9C00-D6DC5009C291}" dt="2025-06-03T23:14:08.542" v="1725" actId="404"/>
        <pc:sldMkLst>
          <pc:docMk/>
          <pc:sldMk cId="1260262023" sldId="682"/>
        </pc:sldMkLst>
        <pc:spChg chg="mod">
          <ac:chgData name="Ahmed Hassan" userId="47750a22-629f-416f-a96d-609d36c2ca96" providerId="ADAL" clId="{83ADF5D9-66C2-204D-9C00-D6DC5009C291}" dt="2025-06-03T23:14:05.352" v="1724" actId="20577"/>
          <ac:spMkLst>
            <pc:docMk/>
            <pc:sldMk cId="1260262023" sldId="682"/>
            <ac:spMk id="11" creationId="{AE1718D0-36AE-3F32-2FF3-74D4D02115B0}"/>
          </ac:spMkLst>
        </pc:spChg>
        <pc:spChg chg="mod">
          <ac:chgData name="Ahmed Hassan" userId="47750a22-629f-416f-a96d-609d36c2ca96" providerId="ADAL" clId="{83ADF5D9-66C2-204D-9C00-D6DC5009C291}" dt="2025-06-03T23:14:08.542" v="1725" actId="404"/>
          <ac:spMkLst>
            <pc:docMk/>
            <pc:sldMk cId="1260262023" sldId="682"/>
            <ac:spMk id="15" creationId="{684DC463-6573-69EF-11A0-C13B7E268D56}"/>
          </ac:spMkLst>
        </pc:spChg>
      </pc:sldChg>
      <pc:sldChg chg="addSp modSp add mod">
        <pc:chgData name="Ahmed Hassan" userId="47750a22-629f-416f-a96d-609d36c2ca96" providerId="ADAL" clId="{83ADF5D9-66C2-204D-9C00-D6DC5009C291}" dt="2025-06-03T23:09:26.736" v="1587" actId="1076"/>
        <pc:sldMkLst>
          <pc:docMk/>
          <pc:sldMk cId="2207808052" sldId="683"/>
        </pc:sldMkLst>
        <pc:spChg chg="mod">
          <ac:chgData name="Ahmed Hassan" userId="47750a22-629f-416f-a96d-609d36c2ca96" providerId="ADAL" clId="{83ADF5D9-66C2-204D-9C00-D6DC5009C291}" dt="2025-06-03T23:06:35.443" v="1551" actId="20577"/>
          <ac:spMkLst>
            <pc:docMk/>
            <pc:sldMk cId="2207808052" sldId="683"/>
            <ac:spMk id="11" creationId="{4B9653C6-7A10-7B82-6B19-B61C4E843D6C}"/>
          </ac:spMkLst>
        </pc:spChg>
        <pc:spChg chg="mod">
          <ac:chgData name="Ahmed Hassan" userId="47750a22-629f-416f-a96d-609d36c2ca96" providerId="ADAL" clId="{83ADF5D9-66C2-204D-9C00-D6DC5009C291}" dt="2025-06-03T23:09:13.577" v="1584" actId="167"/>
          <ac:spMkLst>
            <pc:docMk/>
            <pc:sldMk cId="2207808052" sldId="683"/>
            <ac:spMk id="14" creationId="{A71FD809-B3AD-A628-48E4-97119833B23A}"/>
          </ac:spMkLst>
        </pc:spChg>
        <pc:spChg chg="mod">
          <ac:chgData name="Ahmed Hassan" userId="47750a22-629f-416f-a96d-609d36c2ca96" providerId="ADAL" clId="{83ADF5D9-66C2-204D-9C00-D6DC5009C291}" dt="2025-06-03T23:08:00.927" v="1577" actId="404"/>
          <ac:spMkLst>
            <pc:docMk/>
            <pc:sldMk cId="2207808052" sldId="683"/>
            <ac:spMk id="15" creationId="{5D28E683-9623-96F6-AD79-D611EB681F2E}"/>
          </ac:spMkLst>
        </pc:spChg>
        <pc:picChg chg="add mod">
          <ac:chgData name="Ahmed Hassan" userId="47750a22-629f-416f-a96d-609d36c2ca96" providerId="ADAL" clId="{83ADF5D9-66C2-204D-9C00-D6DC5009C291}" dt="2025-06-03T23:09:26.736" v="1587" actId="1076"/>
          <ac:picMkLst>
            <pc:docMk/>
            <pc:sldMk cId="2207808052" sldId="683"/>
            <ac:picMk id="3" creationId="{A5687C96-BFB2-245F-3D3F-07E284E35616}"/>
          </ac:picMkLst>
        </pc:picChg>
        <pc:picChg chg="add mod">
          <ac:chgData name="Ahmed Hassan" userId="47750a22-629f-416f-a96d-609d36c2ca96" providerId="ADAL" clId="{83ADF5D9-66C2-204D-9C00-D6DC5009C291}" dt="2025-06-03T23:09:26.736" v="1587" actId="1076"/>
          <ac:picMkLst>
            <pc:docMk/>
            <pc:sldMk cId="2207808052" sldId="683"/>
            <ac:picMk id="5" creationId="{C30F9017-38B4-C534-6F22-EB625367701A}"/>
          </ac:picMkLst>
        </pc:picChg>
      </pc:sldChg>
      <pc:sldChg chg="delSp modSp add mod">
        <pc:chgData name="Ahmed Hassan" userId="47750a22-629f-416f-a96d-609d36c2ca96" providerId="ADAL" clId="{83ADF5D9-66C2-204D-9C00-D6DC5009C291}" dt="2025-06-03T23:12:32.930" v="1686" actId="12"/>
        <pc:sldMkLst>
          <pc:docMk/>
          <pc:sldMk cId="2073251485" sldId="684"/>
        </pc:sldMkLst>
        <pc:spChg chg="mod">
          <ac:chgData name="Ahmed Hassan" userId="47750a22-629f-416f-a96d-609d36c2ca96" providerId="ADAL" clId="{83ADF5D9-66C2-204D-9C00-D6DC5009C291}" dt="2025-06-03T23:11:48.490" v="1674" actId="20577"/>
          <ac:spMkLst>
            <pc:docMk/>
            <pc:sldMk cId="2073251485" sldId="684"/>
            <ac:spMk id="11" creationId="{8E7BD587-829F-3FC7-B35F-6755B9AA8FED}"/>
          </ac:spMkLst>
        </pc:spChg>
        <pc:spChg chg="del">
          <ac:chgData name="Ahmed Hassan" userId="47750a22-629f-416f-a96d-609d36c2ca96" providerId="ADAL" clId="{83ADF5D9-66C2-204D-9C00-D6DC5009C291}" dt="2025-06-03T23:12:07.848" v="1678" actId="478"/>
          <ac:spMkLst>
            <pc:docMk/>
            <pc:sldMk cId="2073251485" sldId="684"/>
            <ac:spMk id="15" creationId="{766C9B54-28E4-341E-D68B-2AB3700DBE09}"/>
          </ac:spMkLst>
        </pc:spChg>
        <pc:spChg chg="mod">
          <ac:chgData name="Ahmed Hassan" userId="47750a22-629f-416f-a96d-609d36c2ca96" providerId="ADAL" clId="{83ADF5D9-66C2-204D-9C00-D6DC5009C291}" dt="2025-06-03T23:12:32.930" v="1686" actId="12"/>
          <ac:spMkLst>
            <pc:docMk/>
            <pc:sldMk cId="2073251485" sldId="684"/>
            <ac:spMk id="17" creationId="{4AAA9551-AFC0-5C57-D446-30154774276F}"/>
          </ac:spMkLst>
        </pc:spChg>
      </pc:sldChg>
      <pc:sldChg chg="modSp add mod ord">
        <pc:chgData name="Ahmed Hassan" userId="47750a22-629f-416f-a96d-609d36c2ca96" providerId="ADAL" clId="{83ADF5D9-66C2-204D-9C00-D6DC5009C291}" dt="2025-06-03T23:13:54.077" v="1721" actId="404"/>
        <pc:sldMkLst>
          <pc:docMk/>
          <pc:sldMk cId="1421279039" sldId="685"/>
        </pc:sldMkLst>
        <pc:spChg chg="mod">
          <ac:chgData name="Ahmed Hassan" userId="47750a22-629f-416f-a96d-609d36c2ca96" providerId="ADAL" clId="{83ADF5D9-66C2-204D-9C00-D6DC5009C291}" dt="2025-06-03T23:13:37.315" v="1717" actId="20577"/>
          <ac:spMkLst>
            <pc:docMk/>
            <pc:sldMk cId="1421279039" sldId="685"/>
            <ac:spMk id="11" creationId="{3CB90FDD-862A-65F5-9205-91E455963DCE}"/>
          </ac:spMkLst>
        </pc:spChg>
        <pc:spChg chg="mod">
          <ac:chgData name="Ahmed Hassan" userId="47750a22-629f-416f-a96d-609d36c2ca96" providerId="ADAL" clId="{83ADF5D9-66C2-204D-9C00-D6DC5009C291}" dt="2025-06-03T23:13:54.077" v="1721" actId="404"/>
          <ac:spMkLst>
            <pc:docMk/>
            <pc:sldMk cId="1421279039" sldId="685"/>
            <ac:spMk id="15" creationId="{CBCC8DCE-EF52-ED6F-FD4A-D7696145D952}"/>
          </ac:spMkLst>
        </pc:spChg>
      </pc:sldChg>
      <pc:sldChg chg="add del">
        <pc:chgData name="Ahmed Hassan" userId="47750a22-629f-416f-a96d-609d36c2ca96" providerId="ADAL" clId="{83ADF5D9-66C2-204D-9C00-D6DC5009C291}" dt="2025-06-03T23:33:27.420" v="2247"/>
        <pc:sldMkLst>
          <pc:docMk/>
          <pc:sldMk cId="242926085" sldId="686"/>
        </pc:sldMkLst>
      </pc:sldChg>
      <pc:sldChg chg="modSp add del mod">
        <pc:chgData name="Ahmed Hassan" userId="47750a22-629f-416f-a96d-609d36c2ca96" providerId="ADAL" clId="{83ADF5D9-66C2-204D-9C00-D6DC5009C291}" dt="2025-06-03T23:22:09.564" v="2042" actId="2696"/>
        <pc:sldMkLst>
          <pc:docMk/>
          <pc:sldMk cId="2132183798" sldId="686"/>
        </pc:sldMkLst>
        <pc:spChg chg="mod">
          <ac:chgData name="Ahmed Hassan" userId="47750a22-629f-416f-a96d-609d36c2ca96" providerId="ADAL" clId="{83ADF5D9-66C2-204D-9C00-D6DC5009C291}" dt="2025-06-03T23:22:00.466" v="2036" actId="20577"/>
          <ac:spMkLst>
            <pc:docMk/>
            <pc:sldMk cId="2132183798" sldId="686"/>
            <ac:spMk id="30" creationId="{0BCD3916-6B39-0253-F0D3-2EF70C0F7134}"/>
          </ac:spMkLst>
        </pc:spChg>
        <pc:spChg chg="mod">
          <ac:chgData name="Ahmed Hassan" userId="47750a22-629f-416f-a96d-609d36c2ca96" providerId="ADAL" clId="{83ADF5D9-66C2-204D-9C00-D6DC5009C291}" dt="2025-06-03T23:22:05.335" v="2041" actId="20577"/>
          <ac:spMkLst>
            <pc:docMk/>
            <pc:sldMk cId="2132183798" sldId="686"/>
            <ac:spMk id="31" creationId="{04EC42B9-BC74-C771-C8A1-83BC4DC5BED0}"/>
          </ac:spMkLst>
        </pc:spChg>
      </pc:sldChg>
      <pc:sldChg chg="add ord">
        <pc:chgData name="Ahmed Hassan" userId="47750a22-629f-416f-a96d-609d36c2ca96" providerId="ADAL" clId="{83ADF5D9-66C2-204D-9C00-D6DC5009C291}" dt="2025-06-03T23:36:24.651" v="2318" actId="20578"/>
        <pc:sldMkLst>
          <pc:docMk/>
          <pc:sldMk cId="3217861103" sldId="686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86B1F3D8-D957-B14D-87E1-B0D1D6D72F90}" type="doc">
      <dgm:prSet loTypeId="urn:microsoft.com/office/officeart/2005/8/layout/vList2" loCatId="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654E1FAB-E659-0644-A4E3-1F16F3B0BCF7}">
      <dgm:prSet phldrT="[Text]" custT="1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/>
            <a:t>Data-analytic thinking is a must-have skill in today’s business world.</a:t>
          </a:r>
          <a:endParaRPr lang="en-US" sz="2000" dirty="0">
            <a:latin typeface="+mn-lt"/>
          </a:endParaRPr>
        </a:p>
      </dgm:t>
    </dgm:pt>
    <dgm:pt modelId="{DB8A1B93-6ECA-6A42-BEC2-6583C323B8C8}" type="parTrans" cxnId="{88F1B710-0A38-D449-BA82-6ED7038BA087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D079DF24-8556-B346-90C4-B243A89C4F04}" type="sibTrans" cxnId="{88F1B710-0A38-D449-BA82-6ED7038BA087}">
      <dgm:prSet/>
      <dgm:spPr/>
      <dgm:t>
        <a:bodyPr/>
        <a:lstStyle/>
        <a:p>
          <a:endParaRPr lang="en-US" sz="2000">
            <a:latin typeface="+mn-lt"/>
          </a:endParaRPr>
        </a:p>
      </dgm:t>
    </dgm:pt>
    <dgm:pt modelId="{42BCAE71-5D64-8F4B-B162-D7A51A76A136}">
      <dgm:prSet custT="1"/>
      <dgm:spPr/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/>
            <a:t>Success with data science begins by asking the right questions.</a:t>
          </a:r>
        </a:p>
      </dgm:t>
    </dgm:pt>
    <dgm:pt modelId="{7105F734-7859-4245-B39E-961D44F73D73}" type="parTrans" cxnId="{DB501D4D-EEB8-A54F-A07B-255534D5BE82}">
      <dgm:prSet/>
      <dgm:spPr/>
      <dgm:t>
        <a:bodyPr/>
        <a:lstStyle/>
        <a:p>
          <a:endParaRPr lang="en-US"/>
        </a:p>
      </dgm:t>
    </dgm:pt>
    <dgm:pt modelId="{61AA7A00-AC38-E146-BDA5-10C5DFB6F87B}" type="sibTrans" cxnId="{DB501D4D-EEB8-A54F-A07B-255534D5BE82}">
      <dgm:prSet/>
      <dgm:spPr/>
      <dgm:t>
        <a:bodyPr/>
        <a:lstStyle/>
        <a:p>
          <a:endParaRPr lang="en-US"/>
        </a:p>
      </dgm:t>
    </dgm:pt>
    <dgm:pt modelId="{2C73A190-45A6-404B-A496-9DA795646D43}">
      <dgm:prSet phldrT="[Text]" custT="1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latin typeface="+mn-lt"/>
            </a:rPr>
            <a:t>Data is a strategic business asset</a:t>
          </a:r>
        </a:p>
      </dgm:t>
    </dgm:pt>
    <dgm:pt modelId="{3C2670FB-CB9C-7C45-AAED-10C451814F98}" type="parTrans" cxnId="{5C9E2ABE-AF25-6643-83FB-6D81A58F560A}">
      <dgm:prSet/>
      <dgm:spPr/>
    </dgm:pt>
    <dgm:pt modelId="{045F50BA-EF0E-9D40-AF06-5E52F10C9491}" type="sibTrans" cxnId="{5C9E2ABE-AF25-6643-83FB-6D81A58F560A}">
      <dgm:prSet/>
      <dgm:spPr/>
    </dgm:pt>
    <dgm:pt modelId="{213B8796-5EC9-5342-825D-E6ED9DE5AC6E}">
      <dgm:prSet phldrT="[Text]" custT="1"/>
      <dgm:spPr>
        <a:solidFill>
          <a:srgbClr val="4472C4"/>
        </a:solidFill>
      </dgm:spPr>
      <dgm:t>
        <a:bodyPr/>
        <a:lstStyle/>
        <a:p>
          <a:pPr>
            <a:buFont typeface="Arial" panose="020B0604020202020204" pitchFamily="34" charset="0"/>
            <a:buChar char="•"/>
          </a:pPr>
          <a:r>
            <a:rPr lang="en-US" sz="2000" dirty="0">
              <a:latin typeface="+mn-lt"/>
            </a:rPr>
            <a:t>Applying Data Science to analyze data and generate insights can be a source of Competitive Advantage.</a:t>
          </a:r>
        </a:p>
      </dgm:t>
    </dgm:pt>
    <dgm:pt modelId="{809882D1-5D24-A142-B5BF-574F17BEC3C2}" type="parTrans" cxnId="{ABA4B8FE-83EC-A043-B653-9F60FB21E3BB}">
      <dgm:prSet/>
      <dgm:spPr/>
    </dgm:pt>
    <dgm:pt modelId="{F72F9554-DDC9-9742-967E-00D6585A5517}" type="sibTrans" cxnId="{ABA4B8FE-83EC-A043-B653-9F60FB21E3BB}">
      <dgm:prSet/>
      <dgm:spPr/>
    </dgm:pt>
    <dgm:pt modelId="{D80DA091-FED0-1B4D-827F-FFA5C4DA7BE3}" type="pres">
      <dgm:prSet presAssocID="{86B1F3D8-D957-B14D-87E1-B0D1D6D72F90}" presName="linear" presStyleCnt="0">
        <dgm:presLayoutVars>
          <dgm:animLvl val="lvl"/>
          <dgm:resizeHandles val="exact"/>
        </dgm:presLayoutVars>
      </dgm:prSet>
      <dgm:spPr/>
    </dgm:pt>
    <dgm:pt modelId="{2542CC80-70CA-6F4D-BF25-A704E4FA6B07}" type="pres">
      <dgm:prSet presAssocID="{2C73A190-45A6-404B-A496-9DA795646D43}" presName="parentText" presStyleLbl="node1" presStyleIdx="0" presStyleCnt="4">
        <dgm:presLayoutVars>
          <dgm:chMax val="0"/>
          <dgm:bulletEnabled val="1"/>
        </dgm:presLayoutVars>
      </dgm:prSet>
      <dgm:spPr/>
    </dgm:pt>
    <dgm:pt modelId="{C5FAAF39-A0C5-3C4F-A8AE-C951DEE32364}" type="pres">
      <dgm:prSet presAssocID="{045F50BA-EF0E-9D40-AF06-5E52F10C9491}" presName="spacer" presStyleCnt="0"/>
      <dgm:spPr/>
    </dgm:pt>
    <dgm:pt modelId="{BBA76428-C6B8-B948-801F-FFCA05F05CEF}" type="pres">
      <dgm:prSet presAssocID="{213B8796-5EC9-5342-825D-E6ED9DE5AC6E}" presName="parentText" presStyleLbl="node1" presStyleIdx="1" presStyleCnt="4">
        <dgm:presLayoutVars>
          <dgm:chMax val="0"/>
          <dgm:bulletEnabled val="1"/>
        </dgm:presLayoutVars>
      </dgm:prSet>
      <dgm:spPr/>
    </dgm:pt>
    <dgm:pt modelId="{37693C03-2513-1E4C-B65C-C0F3F666F6B6}" type="pres">
      <dgm:prSet presAssocID="{F72F9554-DDC9-9742-967E-00D6585A5517}" presName="spacer" presStyleCnt="0"/>
      <dgm:spPr/>
    </dgm:pt>
    <dgm:pt modelId="{9E2E74E5-16AB-A84F-8AF0-27AF8F6D8599}" type="pres">
      <dgm:prSet presAssocID="{654E1FAB-E659-0644-A4E3-1F16F3B0BCF7}" presName="parentText" presStyleLbl="node1" presStyleIdx="2" presStyleCnt="4">
        <dgm:presLayoutVars>
          <dgm:chMax val="0"/>
          <dgm:bulletEnabled val="1"/>
        </dgm:presLayoutVars>
      </dgm:prSet>
      <dgm:spPr/>
    </dgm:pt>
    <dgm:pt modelId="{26D8C1BC-233A-3040-B795-DCE97ACF459B}" type="pres">
      <dgm:prSet presAssocID="{D079DF24-8556-B346-90C4-B243A89C4F04}" presName="spacer" presStyleCnt="0"/>
      <dgm:spPr/>
    </dgm:pt>
    <dgm:pt modelId="{CC1B90E4-2D95-F14E-8BCF-506A3A093DD0}" type="pres">
      <dgm:prSet presAssocID="{42BCAE71-5D64-8F4B-B162-D7A51A76A136}" presName="parentText" presStyleLbl="node1" presStyleIdx="3" presStyleCnt="4">
        <dgm:presLayoutVars>
          <dgm:chMax val="0"/>
          <dgm:bulletEnabled val="1"/>
        </dgm:presLayoutVars>
      </dgm:prSet>
      <dgm:spPr/>
    </dgm:pt>
  </dgm:ptLst>
  <dgm:cxnLst>
    <dgm:cxn modelId="{88F1B710-0A38-D449-BA82-6ED7038BA087}" srcId="{86B1F3D8-D957-B14D-87E1-B0D1D6D72F90}" destId="{654E1FAB-E659-0644-A4E3-1F16F3B0BCF7}" srcOrd="2" destOrd="0" parTransId="{DB8A1B93-6ECA-6A42-BEC2-6583C323B8C8}" sibTransId="{D079DF24-8556-B346-90C4-B243A89C4F04}"/>
    <dgm:cxn modelId="{DB501D4D-EEB8-A54F-A07B-255534D5BE82}" srcId="{86B1F3D8-D957-B14D-87E1-B0D1D6D72F90}" destId="{42BCAE71-5D64-8F4B-B162-D7A51A76A136}" srcOrd="3" destOrd="0" parTransId="{7105F734-7859-4245-B39E-961D44F73D73}" sibTransId="{61AA7A00-AC38-E146-BDA5-10C5DFB6F87B}"/>
    <dgm:cxn modelId="{ABCAA252-E5DC-0E4F-A303-385C1541199F}" type="presOf" srcId="{86B1F3D8-D957-B14D-87E1-B0D1D6D72F90}" destId="{D80DA091-FED0-1B4D-827F-FFA5C4DA7BE3}" srcOrd="0" destOrd="0" presId="urn:microsoft.com/office/officeart/2005/8/layout/vList2"/>
    <dgm:cxn modelId="{BE541D5C-42BA-3049-81D5-285BF0E427E7}" type="presOf" srcId="{213B8796-5EC9-5342-825D-E6ED9DE5AC6E}" destId="{BBA76428-C6B8-B948-801F-FFCA05F05CEF}" srcOrd="0" destOrd="0" presId="urn:microsoft.com/office/officeart/2005/8/layout/vList2"/>
    <dgm:cxn modelId="{0EC80389-986A-B147-9736-AB2288617992}" type="presOf" srcId="{2C73A190-45A6-404B-A496-9DA795646D43}" destId="{2542CC80-70CA-6F4D-BF25-A704E4FA6B07}" srcOrd="0" destOrd="0" presId="urn:microsoft.com/office/officeart/2005/8/layout/vList2"/>
    <dgm:cxn modelId="{3F8491AD-CA07-8748-83F5-99ECC323E712}" type="presOf" srcId="{42BCAE71-5D64-8F4B-B162-D7A51A76A136}" destId="{CC1B90E4-2D95-F14E-8BCF-506A3A093DD0}" srcOrd="0" destOrd="0" presId="urn:microsoft.com/office/officeart/2005/8/layout/vList2"/>
    <dgm:cxn modelId="{5C9E2ABE-AF25-6643-83FB-6D81A58F560A}" srcId="{86B1F3D8-D957-B14D-87E1-B0D1D6D72F90}" destId="{2C73A190-45A6-404B-A496-9DA795646D43}" srcOrd="0" destOrd="0" parTransId="{3C2670FB-CB9C-7C45-AAED-10C451814F98}" sibTransId="{045F50BA-EF0E-9D40-AF06-5E52F10C9491}"/>
    <dgm:cxn modelId="{6EA6A7D5-182F-F14B-8877-2B44E7F10BF0}" type="presOf" srcId="{654E1FAB-E659-0644-A4E3-1F16F3B0BCF7}" destId="{9E2E74E5-16AB-A84F-8AF0-27AF8F6D8599}" srcOrd="0" destOrd="0" presId="urn:microsoft.com/office/officeart/2005/8/layout/vList2"/>
    <dgm:cxn modelId="{ABA4B8FE-83EC-A043-B653-9F60FB21E3BB}" srcId="{86B1F3D8-D957-B14D-87E1-B0D1D6D72F90}" destId="{213B8796-5EC9-5342-825D-E6ED9DE5AC6E}" srcOrd="1" destOrd="0" parTransId="{809882D1-5D24-A142-B5BF-574F17BEC3C2}" sibTransId="{F72F9554-DDC9-9742-967E-00D6585A5517}"/>
    <dgm:cxn modelId="{61AB1D42-BE27-4846-A024-F5C1EDA40493}" type="presParOf" srcId="{D80DA091-FED0-1B4D-827F-FFA5C4DA7BE3}" destId="{2542CC80-70CA-6F4D-BF25-A704E4FA6B07}" srcOrd="0" destOrd="0" presId="urn:microsoft.com/office/officeart/2005/8/layout/vList2"/>
    <dgm:cxn modelId="{D4E689AF-2005-6B4A-B9E2-A970006DCF7D}" type="presParOf" srcId="{D80DA091-FED0-1B4D-827F-FFA5C4DA7BE3}" destId="{C5FAAF39-A0C5-3C4F-A8AE-C951DEE32364}" srcOrd="1" destOrd="0" presId="urn:microsoft.com/office/officeart/2005/8/layout/vList2"/>
    <dgm:cxn modelId="{3AC26B8B-93E5-364E-99CF-DBF48A4752B0}" type="presParOf" srcId="{D80DA091-FED0-1B4D-827F-FFA5C4DA7BE3}" destId="{BBA76428-C6B8-B948-801F-FFCA05F05CEF}" srcOrd="2" destOrd="0" presId="urn:microsoft.com/office/officeart/2005/8/layout/vList2"/>
    <dgm:cxn modelId="{9FD1B82E-E27B-D347-8052-9E6E20CD3594}" type="presParOf" srcId="{D80DA091-FED0-1B4D-827F-FFA5C4DA7BE3}" destId="{37693C03-2513-1E4C-B65C-C0F3F666F6B6}" srcOrd="3" destOrd="0" presId="urn:microsoft.com/office/officeart/2005/8/layout/vList2"/>
    <dgm:cxn modelId="{674ABEC2-538C-9E47-AE56-6BD18B8D256B}" type="presParOf" srcId="{D80DA091-FED0-1B4D-827F-FFA5C4DA7BE3}" destId="{9E2E74E5-16AB-A84F-8AF0-27AF8F6D8599}" srcOrd="4" destOrd="0" presId="urn:microsoft.com/office/officeart/2005/8/layout/vList2"/>
    <dgm:cxn modelId="{9651CF83-84C7-C444-9E30-CD7E08C07732}" type="presParOf" srcId="{D80DA091-FED0-1B4D-827F-FFA5C4DA7BE3}" destId="{26D8C1BC-233A-3040-B795-DCE97ACF459B}" srcOrd="5" destOrd="0" presId="urn:microsoft.com/office/officeart/2005/8/layout/vList2"/>
    <dgm:cxn modelId="{DA75F5D3-CF14-E447-8A74-B8D4C9975E29}" type="presParOf" srcId="{D80DA091-FED0-1B4D-827F-FFA5C4DA7BE3}" destId="{CC1B90E4-2D95-F14E-8BCF-506A3A093DD0}" srcOrd="6" destOrd="0" presId="urn:microsoft.com/office/officeart/2005/8/layout/vList2"/>
  </dgm:cxnLst>
  <dgm:bg>
    <a:noFill/>
  </dgm:bg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542CC80-70CA-6F4D-BF25-A704E4FA6B07}">
      <dsp:nvSpPr>
        <dsp:cNvPr id="0" name=""/>
        <dsp:cNvSpPr/>
      </dsp:nvSpPr>
      <dsp:spPr>
        <a:xfrm>
          <a:off x="0" y="17989"/>
          <a:ext cx="10063672" cy="861120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latin typeface="+mn-lt"/>
            </a:rPr>
            <a:t>Data is a strategic business asset</a:t>
          </a:r>
        </a:p>
      </dsp:txBody>
      <dsp:txXfrm>
        <a:off x="42036" y="60025"/>
        <a:ext cx="9979600" cy="777048"/>
      </dsp:txXfrm>
    </dsp:sp>
    <dsp:sp modelId="{BBA76428-C6B8-B948-801F-FFCA05F05CEF}">
      <dsp:nvSpPr>
        <dsp:cNvPr id="0" name=""/>
        <dsp:cNvSpPr/>
      </dsp:nvSpPr>
      <dsp:spPr>
        <a:xfrm>
          <a:off x="0" y="1011589"/>
          <a:ext cx="10063672" cy="861120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>
              <a:latin typeface="+mn-lt"/>
            </a:rPr>
            <a:t>Applying Data Science to analyze data and generate insights can be a source of Competitive Advantage.</a:t>
          </a:r>
        </a:p>
      </dsp:txBody>
      <dsp:txXfrm>
        <a:off x="42036" y="1053625"/>
        <a:ext cx="9979600" cy="777048"/>
      </dsp:txXfrm>
    </dsp:sp>
    <dsp:sp modelId="{9E2E74E5-16AB-A84F-8AF0-27AF8F6D8599}">
      <dsp:nvSpPr>
        <dsp:cNvPr id="0" name=""/>
        <dsp:cNvSpPr/>
      </dsp:nvSpPr>
      <dsp:spPr>
        <a:xfrm>
          <a:off x="0" y="2005189"/>
          <a:ext cx="10063672" cy="861120"/>
        </a:xfrm>
        <a:prstGeom prst="roundRect">
          <a:avLst/>
        </a:prstGeom>
        <a:solidFill>
          <a:srgbClr val="4472C4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Data-analytic thinking is a must-have skill in today’s business world.</a:t>
          </a:r>
          <a:endParaRPr lang="en-US" sz="2000" kern="1200" dirty="0">
            <a:latin typeface="+mn-lt"/>
          </a:endParaRPr>
        </a:p>
      </dsp:txBody>
      <dsp:txXfrm>
        <a:off x="42036" y="2047225"/>
        <a:ext cx="9979600" cy="777048"/>
      </dsp:txXfrm>
    </dsp:sp>
    <dsp:sp modelId="{CC1B90E4-2D95-F14E-8BCF-506A3A093DD0}">
      <dsp:nvSpPr>
        <dsp:cNvPr id="0" name=""/>
        <dsp:cNvSpPr/>
      </dsp:nvSpPr>
      <dsp:spPr>
        <a:xfrm>
          <a:off x="0" y="2998789"/>
          <a:ext cx="10063672" cy="861120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76200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Font typeface="Arial" panose="020B0604020202020204" pitchFamily="34" charset="0"/>
            <a:buNone/>
          </a:pPr>
          <a:r>
            <a:rPr lang="en-US" sz="2000" kern="1200" dirty="0"/>
            <a:t>Success with data science begins by asking the right questions.</a:t>
          </a:r>
        </a:p>
      </dsp:txBody>
      <dsp:txXfrm>
        <a:off x="42036" y="3040825"/>
        <a:ext cx="9979600" cy="7770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fld id="{5B6FC706-E8EF-458A-8580-A9C177A4B0CB}" type="datetimeFigureOut">
              <a:rPr lang="ar-EG" smtClean="0"/>
              <a:t>8‏/12‏/1446</a:t>
            </a:fld>
            <a:endParaRPr lang="ar-EG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endParaRPr lang="ar-EG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fld id="{F22E6FC6-1576-4886-A804-1176FBA857A5}" type="slidenum">
              <a:rPr lang="ar-EG" smtClean="0"/>
              <a:t>‹#›</a:t>
            </a:fld>
            <a:endParaRPr lang="ar-EG"/>
          </a:p>
        </p:txBody>
      </p:sp>
    </p:spTree>
    <p:extLst>
      <p:ext uri="{BB962C8B-B14F-4D97-AF65-F5344CB8AC3E}">
        <p14:creationId xmlns:p14="http://schemas.microsoft.com/office/powerpoint/2010/main" val="744626224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7E8DF744-AB4A-4A0F-92CE-6DEBABF2DA97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 dirty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88088B5-5D3D-41C5-9929-9FAB3A249D9E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69191135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</a:t>
            </a:fld>
            <a:endParaRPr lang="en-US" dirty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2</a:t>
            </a:fld>
            <a:endParaRPr lang="en-US" dirty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ar-SA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E88088B5-5D3D-41C5-9929-9FAB3A249D9E}" type="slidenum">
              <a:rPr lang="en-US" smtClean="0"/>
              <a:t>15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30483473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icture Placeholder 13"/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740898" cy="5962650"/>
          </a:xfrm>
          <a:custGeom>
            <a:avLst/>
            <a:gdLst>
              <a:gd name="connsiteX0" fmla="*/ 8177976 w 9740898"/>
              <a:gd name="connsiteY0" fmla="*/ 0 h 5962650"/>
              <a:gd name="connsiteX1" fmla="*/ 9740898 w 9740898"/>
              <a:gd name="connsiteY1" fmla="*/ 0 h 5962650"/>
              <a:gd name="connsiteX2" fmla="*/ 9740898 w 9740898"/>
              <a:gd name="connsiteY2" fmla="*/ 1513279 h 5962650"/>
              <a:gd name="connsiteX3" fmla="*/ 8959437 w 9740898"/>
              <a:gd name="connsiteY3" fmla="*/ 2294740 h 5962650"/>
              <a:gd name="connsiteX4" fmla="*/ 8177976 w 9740898"/>
              <a:gd name="connsiteY4" fmla="*/ 1513279 h 5962650"/>
              <a:gd name="connsiteX5" fmla="*/ 6542379 w 9740898"/>
              <a:gd name="connsiteY5" fmla="*/ 0 h 5962650"/>
              <a:gd name="connsiteX6" fmla="*/ 8105301 w 9740898"/>
              <a:gd name="connsiteY6" fmla="*/ 0 h 5962650"/>
              <a:gd name="connsiteX7" fmla="*/ 8105301 w 9740898"/>
              <a:gd name="connsiteY7" fmla="*/ 2370965 h 5962650"/>
              <a:gd name="connsiteX8" fmla="*/ 7323840 w 9740898"/>
              <a:gd name="connsiteY8" fmla="*/ 3152426 h 5962650"/>
              <a:gd name="connsiteX9" fmla="*/ 6542379 w 9740898"/>
              <a:gd name="connsiteY9" fmla="*/ 2370965 h 5962650"/>
              <a:gd name="connsiteX10" fmla="*/ 4906785 w 9740898"/>
              <a:gd name="connsiteY10" fmla="*/ 0 h 5962650"/>
              <a:gd name="connsiteX11" fmla="*/ 6469706 w 9740898"/>
              <a:gd name="connsiteY11" fmla="*/ 0 h 5962650"/>
              <a:gd name="connsiteX12" fmla="*/ 6469706 w 9740898"/>
              <a:gd name="connsiteY12" fmla="*/ 3345442 h 5962650"/>
              <a:gd name="connsiteX13" fmla="*/ 5688245 w 9740898"/>
              <a:gd name="connsiteY13" fmla="*/ 4126903 h 5962650"/>
              <a:gd name="connsiteX14" fmla="*/ 4906785 w 9740898"/>
              <a:gd name="connsiteY14" fmla="*/ 3345442 h 5962650"/>
              <a:gd name="connsiteX15" fmla="*/ 3271189 w 9740898"/>
              <a:gd name="connsiteY15" fmla="*/ 0 h 5962650"/>
              <a:gd name="connsiteX16" fmla="*/ 4834111 w 9740898"/>
              <a:gd name="connsiteY16" fmla="*/ 0 h 5962650"/>
              <a:gd name="connsiteX17" fmla="*/ 4834111 w 9740898"/>
              <a:gd name="connsiteY17" fmla="*/ 4489022 h 5962650"/>
              <a:gd name="connsiteX18" fmla="*/ 4052650 w 9740898"/>
              <a:gd name="connsiteY18" fmla="*/ 5270483 h 5962650"/>
              <a:gd name="connsiteX19" fmla="*/ 3271189 w 9740898"/>
              <a:gd name="connsiteY19" fmla="*/ 4489022 h 5962650"/>
              <a:gd name="connsiteX20" fmla="*/ 1635594 w 9740898"/>
              <a:gd name="connsiteY20" fmla="*/ 0 h 5962650"/>
              <a:gd name="connsiteX21" fmla="*/ 3198517 w 9740898"/>
              <a:gd name="connsiteY21" fmla="*/ 0 h 5962650"/>
              <a:gd name="connsiteX22" fmla="*/ 3198517 w 9740898"/>
              <a:gd name="connsiteY22" fmla="*/ 5181189 h 5962650"/>
              <a:gd name="connsiteX23" fmla="*/ 2417056 w 9740898"/>
              <a:gd name="connsiteY23" fmla="*/ 5962650 h 5962650"/>
              <a:gd name="connsiteX24" fmla="*/ 1635594 w 9740898"/>
              <a:gd name="connsiteY24" fmla="*/ 5181189 h 5962650"/>
              <a:gd name="connsiteX25" fmla="*/ 0 w 9740898"/>
              <a:gd name="connsiteY25" fmla="*/ 0 h 5962650"/>
              <a:gd name="connsiteX26" fmla="*/ 1562922 w 9740898"/>
              <a:gd name="connsiteY26" fmla="*/ 0 h 5962650"/>
              <a:gd name="connsiteX27" fmla="*/ 1562922 w 9740898"/>
              <a:gd name="connsiteY27" fmla="*/ 3108571 h 5962650"/>
              <a:gd name="connsiteX28" fmla="*/ 781461 w 9740898"/>
              <a:gd name="connsiteY28" fmla="*/ 3890032 h 5962650"/>
              <a:gd name="connsiteX29" fmla="*/ 0 w 9740898"/>
              <a:gd name="connsiteY29" fmla="*/ 3108571 h 59626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</a:cxnLst>
            <a:rect l="l" t="t" r="r" b="b"/>
            <a:pathLst>
              <a:path w="9740898" h="5962650">
                <a:moveTo>
                  <a:pt x="8177976" y="0"/>
                </a:moveTo>
                <a:lnTo>
                  <a:pt x="9740898" y="0"/>
                </a:lnTo>
                <a:lnTo>
                  <a:pt x="9740898" y="1513279"/>
                </a:lnTo>
                <a:cubicBezTo>
                  <a:pt x="9740898" y="1944869"/>
                  <a:pt x="9391026" y="2294740"/>
                  <a:pt x="8959437" y="2294740"/>
                </a:cubicBezTo>
                <a:cubicBezTo>
                  <a:pt x="8527848" y="2294740"/>
                  <a:pt x="8177976" y="1944869"/>
                  <a:pt x="8177976" y="1513279"/>
                </a:cubicBezTo>
                <a:close/>
                <a:moveTo>
                  <a:pt x="6542379" y="0"/>
                </a:moveTo>
                <a:lnTo>
                  <a:pt x="8105301" y="0"/>
                </a:lnTo>
                <a:lnTo>
                  <a:pt x="8105301" y="2370965"/>
                </a:lnTo>
                <a:cubicBezTo>
                  <a:pt x="8105301" y="2802554"/>
                  <a:pt x="7755429" y="3152426"/>
                  <a:pt x="7323840" y="3152426"/>
                </a:cubicBezTo>
                <a:cubicBezTo>
                  <a:pt x="6892251" y="3152426"/>
                  <a:pt x="6542379" y="2802554"/>
                  <a:pt x="6542379" y="2370965"/>
                </a:cubicBezTo>
                <a:close/>
                <a:moveTo>
                  <a:pt x="4906785" y="0"/>
                </a:moveTo>
                <a:lnTo>
                  <a:pt x="6469706" y="0"/>
                </a:lnTo>
                <a:lnTo>
                  <a:pt x="6469706" y="3345442"/>
                </a:lnTo>
                <a:cubicBezTo>
                  <a:pt x="6469706" y="3777031"/>
                  <a:pt x="6119834" y="4126903"/>
                  <a:pt x="5688245" y="4126903"/>
                </a:cubicBezTo>
                <a:cubicBezTo>
                  <a:pt x="5256656" y="4126903"/>
                  <a:pt x="4906785" y="3777031"/>
                  <a:pt x="4906785" y="3345442"/>
                </a:cubicBezTo>
                <a:close/>
                <a:moveTo>
                  <a:pt x="3271189" y="0"/>
                </a:moveTo>
                <a:lnTo>
                  <a:pt x="4834111" y="0"/>
                </a:lnTo>
                <a:lnTo>
                  <a:pt x="4834111" y="4489022"/>
                </a:lnTo>
                <a:cubicBezTo>
                  <a:pt x="4834111" y="4920611"/>
                  <a:pt x="4484240" y="5270483"/>
                  <a:pt x="4052650" y="5270483"/>
                </a:cubicBezTo>
                <a:cubicBezTo>
                  <a:pt x="3621061" y="5270483"/>
                  <a:pt x="3271189" y="4920611"/>
                  <a:pt x="3271189" y="4489022"/>
                </a:cubicBezTo>
                <a:close/>
                <a:moveTo>
                  <a:pt x="1635594" y="0"/>
                </a:moveTo>
                <a:lnTo>
                  <a:pt x="3198517" y="0"/>
                </a:lnTo>
                <a:lnTo>
                  <a:pt x="3198517" y="5181189"/>
                </a:lnTo>
                <a:cubicBezTo>
                  <a:pt x="3198517" y="5612778"/>
                  <a:pt x="2848644" y="5962650"/>
                  <a:pt x="2417056" y="5962650"/>
                </a:cubicBezTo>
                <a:cubicBezTo>
                  <a:pt x="1985466" y="5962650"/>
                  <a:pt x="1635594" y="5612778"/>
                  <a:pt x="1635594" y="5181189"/>
                </a:cubicBezTo>
                <a:close/>
                <a:moveTo>
                  <a:pt x="0" y="0"/>
                </a:moveTo>
                <a:lnTo>
                  <a:pt x="1562922" y="0"/>
                </a:lnTo>
                <a:lnTo>
                  <a:pt x="1562922" y="3108571"/>
                </a:lnTo>
                <a:cubicBezTo>
                  <a:pt x="1562922" y="3540160"/>
                  <a:pt x="1213050" y="3890032"/>
                  <a:pt x="781461" y="3890032"/>
                </a:cubicBezTo>
                <a:cubicBezTo>
                  <a:pt x="349872" y="3890032"/>
                  <a:pt x="0" y="3540160"/>
                  <a:pt x="0" y="3108571"/>
                </a:cubicBez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" grpId="0" animBg="1"/>
    </p:bldLst>
  </p:timing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33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0" y="1"/>
            <a:ext cx="6826172" cy="6857998"/>
          </a:xfrm>
          <a:custGeom>
            <a:avLst/>
            <a:gdLst>
              <a:gd name="connsiteX0" fmla="*/ 0 w 6826172"/>
              <a:gd name="connsiteY0" fmla="*/ 0 h 6857998"/>
              <a:gd name="connsiteX1" fmla="*/ 6826172 w 6826172"/>
              <a:gd name="connsiteY1" fmla="*/ 0 h 6857998"/>
              <a:gd name="connsiteX2" fmla="*/ 0 w 6826172"/>
              <a:gd name="connsiteY2" fmla="*/ 6857998 h 68579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6826172" h="6857998">
                <a:moveTo>
                  <a:pt x="0" y="0"/>
                </a:moveTo>
                <a:lnTo>
                  <a:pt x="6826172" y="0"/>
                </a:lnTo>
                <a:lnTo>
                  <a:pt x="0" y="6857998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48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Picture Placeholder 3"/>
          <p:cNvSpPr>
            <a:spLocks noGrp="1"/>
          </p:cNvSpPr>
          <p:nvPr>
            <p:ph type="pic" sz="quarter" idx="10"/>
          </p:nvPr>
        </p:nvSpPr>
        <p:spPr>
          <a:xfrm>
            <a:off x="3452649" y="-3"/>
            <a:ext cx="8739351" cy="6858000"/>
          </a:xfrm>
          <a:custGeom>
            <a:avLst/>
            <a:gdLst>
              <a:gd name="connsiteX0" fmla="*/ 0 w 8739351"/>
              <a:gd name="connsiteY0" fmla="*/ 0 h 6858000"/>
              <a:gd name="connsiteX1" fmla="*/ 8739351 w 8739351"/>
              <a:gd name="connsiteY1" fmla="*/ 0 h 6858000"/>
              <a:gd name="connsiteX2" fmla="*/ 8739351 w 8739351"/>
              <a:gd name="connsiteY2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8739351" h="6858000">
                <a:moveTo>
                  <a:pt x="0" y="0"/>
                </a:moveTo>
                <a:lnTo>
                  <a:pt x="8739351" y="0"/>
                </a:lnTo>
                <a:lnTo>
                  <a:pt x="8739351" y="6858000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200"/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5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icture Placeholder 2"/>
          <p:cNvSpPr>
            <a:spLocks noGrp="1"/>
          </p:cNvSpPr>
          <p:nvPr>
            <p:ph type="pic" sz="quarter" idx="10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chemeClr val="bg1">
              <a:lumMod val="85000"/>
              <a:alpha val="50000"/>
            </a:schemeClr>
          </a:solidFill>
        </p:spPr>
        <p:txBody>
          <a:bodyPr/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2" decel="10000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animBg="1"/>
    </p:bld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29_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Picture Placeholder 6"/>
          <p:cNvSpPr>
            <a:spLocks noGrp="1"/>
          </p:cNvSpPr>
          <p:nvPr>
            <p:ph type="pic" sz="quarter" idx="10"/>
          </p:nvPr>
        </p:nvSpPr>
        <p:spPr>
          <a:xfrm>
            <a:off x="1127760" y="1123950"/>
            <a:ext cx="9936480" cy="4610100"/>
          </a:xfrm>
          <a:custGeom>
            <a:avLst/>
            <a:gdLst>
              <a:gd name="connsiteX0" fmla="*/ 4992680 w 9936480"/>
              <a:gd name="connsiteY0" fmla="*/ 888184 h 4610100"/>
              <a:gd name="connsiteX1" fmla="*/ 9936480 w 9936480"/>
              <a:gd name="connsiteY1" fmla="*/ 888184 h 4610100"/>
              <a:gd name="connsiteX2" fmla="*/ 9936480 w 9936480"/>
              <a:gd name="connsiteY2" fmla="*/ 4610100 h 4610100"/>
              <a:gd name="connsiteX3" fmla="*/ 4992680 w 9936480"/>
              <a:gd name="connsiteY3" fmla="*/ 4610100 h 4610100"/>
              <a:gd name="connsiteX4" fmla="*/ 0 w 9936480"/>
              <a:gd name="connsiteY4" fmla="*/ 0 h 4610100"/>
              <a:gd name="connsiteX5" fmla="*/ 4943800 w 9936480"/>
              <a:gd name="connsiteY5" fmla="*/ 0 h 4610100"/>
              <a:gd name="connsiteX6" fmla="*/ 4943800 w 9936480"/>
              <a:gd name="connsiteY6" fmla="*/ 3721916 h 4610100"/>
              <a:gd name="connsiteX7" fmla="*/ 0 w 9936480"/>
              <a:gd name="connsiteY7" fmla="*/ 3721916 h 46101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9936480" h="4610100">
                <a:moveTo>
                  <a:pt x="4992680" y="888184"/>
                </a:moveTo>
                <a:lnTo>
                  <a:pt x="9936480" y="888184"/>
                </a:lnTo>
                <a:lnTo>
                  <a:pt x="9936480" y="4610100"/>
                </a:lnTo>
                <a:lnTo>
                  <a:pt x="4992680" y="4610100"/>
                </a:lnTo>
                <a:close/>
                <a:moveTo>
                  <a:pt x="0" y="0"/>
                </a:moveTo>
                <a:lnTo>
                  <a:pt x="4943800" y="0"/>
                </a:lnTo>
                <a:lnTo>
                  <a:pt x="4943800" y="3721916"/>
                </a:lnTo>
                <a:lnTo>
                  <a:pt x="0" y="3721916"/>
                </a:lnTo>
                <a:close/>
              </a:path>
            </a:pathLst>
          </a:custGeom>
          <a:solidFill>
            <a:schemeClr val="bg1">
              <a:lumMod val="85000"/>
              <a:alpha val="50000"/>
            </a:schemeClr>
          </a:solidFill>
        </p:spPr>
        <p:txBody>
          <a:bodyPr wrap="square">
            <a:noAutofit/>
          </a:bodyPr>
          <a:lstStyle>
            <a:lvl1pPr marL="0" indent="0">
              <a:buNone/>
              <a:defRPr sz="1600">
                <a:solidFill>
                  <a:schemeClr val="bg1">
                    <a:lumMod val="50000"/>
                  </a:schemeClr>
                </a:solidFill>
              </a:defRPr>
            </a:lvl1pPr>
          </a:lstStyle>
          <a:p>
            <a:endParaRPr lang="id-ID" dirty="0"/>
          </a:p>
        </p:txBody>
      </p:sp>
    </p:spTree>
    <p:extLst>
      <p:ext uri="{BB962C8B-B14F-4D97-AF65-F5344CB8AC3E}">
        <p14:creationId xmlns:p14="http://schemas.microsoft.com/office/powerpoint/2010/main" val="173635984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decel="10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3_Title Slide">
  <p:cSld name="3_Title Slide">
    <p:spTree>
      <p:nvGrpSpPr>
        <p:cNvPr id="1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15"/>
          <p:cNvSpPr>
            <a:spLocks noGrp="1"/>
          </p:cNvSpPr>
          <p:nvPr>
            <p:ph type="pic" idx="2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803"/>
            </a:srgbClr>
          </a:solidFill>
          <a:ln w="1270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</p:sp>
    </p:spTree>
    <p:extLst>
      <p:ext uri="{BB962C8B-B14F-4D97-AF65-F5344CB8AC3E}">
        <p14:creationId xmlns:p14="http://schemas.microsoft.com/office/powerpoint/2010/main" val="391598453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withEffect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D86B2E-B702-4422-B277-3A08C7449694}" type="datetimeFigureOut">
              <a:rPr lang="en-US" smtClean="0"/>
              <a:t>6/4/25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542ADD-394E-41F3-B704-951748884AEE}" type="slidenum">
              <a:rPr lang="en-US" smtClean="0"/>
              <a:t>‹#›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1" r:id="rId12"/>
    <p:sldLayoutId id="2147483663" r:id="rId13"/>
    <p:sldLayoutId id="2147483665" r:id="rId14"/>
    <p:sldLayoutId id="2147483666" r:id="rId15"/>
    <p:sldLayoutId id="2147483667" r:id="rId16"/>
    <p:sldLayoutId id="2147483668" r:id="rId17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5" Type="http://schemas.openxmlformats.org/officeDocument/2006/relationships/image" Target="../media/image4.pn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3.xml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Layout" Target="../slideLayouts/slideLayout17.xml"/><Relationship Id="rId1" Type="http://schemas.openxmlformats.org/officeDocument/2006/relationships/tags" Target="../tags/tag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0.sv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6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image" Target="../media/image15.svg"/><Relationship Id="rId5" Type="http://schemas.openxmlformats.org/officeDocument/2006/relationships/image" Target="../media/image14.png"/><Relationship Id="rId4" Type="http://schemas.openxmlformats.org/officeDocument/2006/relationships/image" Target="../media/image13.sv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5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image" Target="../media/image18.svg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5.xml"/><Relationship Id="rId4" Type="http://schemas.openxmlformats.org/officeDocument/2006/relationships/hyperlink" Target="https://www.pmi.org/-/media/pmi/documents/public/pdf/white-papers/business-analysis-outcomes.pdf?rev=702d20b862484f6bb49ebfc3ec82f560" TargetMode="Externa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png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4.xml"/><Relationship Id="rId5" Type="http://schemas.openxmlformats.org/officeDocument/2006/relationships/image" Target="../media/image23.png"/><Relationship Id="rId4" Type="http://schemas.openxmlformats.org/officeDocument/2006/relationships/image" Target="../media/image22.sv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59992" y="-58058"/>
            <a:ext cx="12663752" cy="7053944"/>
          </a:xfrm>
          <a:prstGeom prst="rect">
            <a:avLst/>
          </a:prstGeom>
        </p:spPr>
      </p:pic>
      <p:sp>
        <p:nvSpPr>
          <p:cNvPr id="2" name="Rectangle: Single Corner Rounded 1"/>
          <p:cNvSpPr/>
          <p:nvPr/>
        </p:nvSpPr>
        <p:spPr>
          <a:xfrm flipV="1">
            <a:off x="48777" y="-43542"/>
            <a:ext cx="12191999" cy="5816453"/>
          </a:xfrm>
          <a:prstGeom prst="round1Rect">
            <a:avLst>
              <a:gd name="adj" fmla="val 32222"/>
            </a:avLst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ID" dirty="0"/>
          </a:p>
        </p:txBody>
      </p:sp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175" r="4175"/>
          <a:stretch>
            <a:fillRect/>
          </a:stretch>
        </p:blipFill>
        <p:spPr>
          <a:xfrm>
            <a:off x="0" y="-43542"/>
            <a:ext cx="8659664" cy="5300798"/>
          </a:xfrm>
        </p:spPr>
      </p:pic>
      <p:sp>
        <p:nvSpPr>
          <p:cNvPr id="9" name="TextBox 8"/>
          <p:cNvSpPr txBox="1"/>
          <p:nvPr/>
        </p:nvSpPr>
        <p:spPr>
          <a:xfrm>
            <a:off x="7316122" y="2218811"/>
            <a:ext cx="53364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Business Data Analysis</a:t>
            </a:r>
          </a:p>
        </p:txBody>
      </p:sp>
      <p:sp>
        <p:nvSpPr>
          <p:cNvPr id="10" name="Rectangle: Rounded Corners 9"/>
          <p:cNvSpPr/>
          <p:nvPr/>
        </p:nvSpPr>
        <p:spPr>
          <a:xfrm>
            <a:off x="5251825" y="3910284"/>
            <a:ext cx="4325312" cy="693281"/>
          </a:xfrm>
          <a:prstGeom prst="roundRect">
            <a:avLst/>
          </a:prstGeom>
          <a:solidFill>
            <a:srgbClr val="00AEEF"/>
          </a:solidFill>
          <a:ln>
            <a:solidFill>
              <a:srgbClr val="00AEE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2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Orientation Lecture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7316122" y="3310545"/>
            <a:ext cx="3531122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000" dirty="0">
                <a:latin typeface="Alexandria" charset="0"/>
                <a:cs typeface="Alexandria" charset="0"/>
              </a:rPr>
              <a:t>MGM509</a:t>
            </a:r>
          </a:p>
        </p:txBody>
      </p:sp>
      <p:sp>
        <p:nvSpPr>
          <p:cNvPr id="12" name="TextBox 11"/>
          <p:cNvSpPr txBox="1"/>
          <p:nvPr/>
        </p:nvSpPr>
        <p:spPr>
          <a:xfrm>
            <a:off x="459185" y="6187539"/>
            <a:ext cx="5244929" cy="80021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3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Eng. Ahmed Hussein, MBA, PfMP©, PMP©, CMP APMG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459185" y="5830966"/>
            <a:ext cx="4886463" cy="4603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Prepared by</a:t>
            </a: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/>
          <p:cNvPicPr>
            <a:picLocks noGrp="1" noChangeAspect="1"/>
          </p:cNvPicPr>
          <p:nvPr>
            <p:ph type="pic" sz="quarter" idx="10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3924" r="13924"/>
          <a:stretch>
            <a:fillRect/>
          </a:stretch>
        </p:blipFill>
        <p:spPr>
          <a:xfrm>
            <a:off x="2808" y="0"/>
            <a:ext cx="5547685" cy="5573488"/>
          </a:xfrm>
        </p:spPr>
      </p:pic>
      <p:sp>
        <p:nvSpPr>
          <p:cNvPr id="2" name="Right Triangle 1"/>
          <p:cNvSpPr/>
          <p:nvPr/>
        </p:nvSpPr>
        <p:spPr>
          <a:xfrm rot="5400000">
            <a:off x="-4175" y="4176"/>
            <a:ext cx="1799302" cy="1790952"/>
          </a:xfrm>
          <a:prstGeom prst="rtTriangl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8" name="Parallelogram 7"/>
          <p:cNvSpPr/>
          <p:nvPr/>
        </p:nvSpPr>
        <p:spPr>
          <a:xfrm rot="16200000" flipV="1">
            <a:off x="-639822" y="4099490"/>
            <a:ext cx="5573486" cy="2477106"/>
          </a:xfrm>
          <a:prstGeom prst="parallelogram">
            <a:avLst>
              <a:gd name="adj" fmla="val 100467"/>
            </a:avLst>
          </a:prstGeom>
          <a:solidFill>
            <a:srgbClr val="669BBC">
              <a:alpha val="27059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4689258" y="1412953"/>
            <a:ext cx="527215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What we will cover</a:t>
            </a:r>
          </a:p>
        </p:txBody>
      </p:sp>
      <p:sp>
        <p:nvSpPr>
          <p:cNvPr id="28" name="Rectangle 27"/>
          <p:cNvSpPr/>
          <p:nvPr/>
        </p:nvSpPr>
        <p:spPr>
          <a:xfrm>
            <a:off x="3150823" y="583447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32" name="Rectangle 31"/>
          <p:cNvSpPr/>
          <p:nvPr/>
        </p:nvSpPr>
        <p:spPr>
          <a:xfrm>
            <a:off x="3386537" y="1335074"/>
            <a:ext cx="1190600" cy="988453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400" dirty="0">
              <a:ea typeface="Roboto Light" panose="02000000000000000000" pitchFamily="2" charset="0"/>
            </a:endParaRPr>
          </a:p>
        </p:txBody>
      </p:sp>
      <p:pic>
        <p:nvPicPr>
          <p:cNvPr id="6" name="Graphic 21"/>
          <p:cNvPicPr>
            <a:picLocks noChangeAspect="1"/>
          </p:cNvPicPr>
          <p:nvPr/>
        </p:nvPicPr>
        <p:blipFill rotWithShape="1">
          <a:blip r:embed="rId4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782999" y="59789"/>
            <a:ext cx="2305141" cy="1076343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3598250" y="2495028"/>
            <a:ext cx="8417320" cy="25463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Introduction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Learn about Course Objectives and Schedule</a:t>
            </a:r>
          </a:p>
          <a:p>
            <a:pPr marL="342900" indent="-342900">
              <a:lnSpc>
                <a:spcPct val="200000"/>
              </a:lnSpc>
              <a:buFont typeface="+mj-lt"/>
              <a:buAutoNum type="arabicPeriod"/>
            </a:pP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Brief Introduction to Business Data Analysis</a:t>
            </a:r>
          </a:p>
        </p:txBody>
      </p:sp>
      <p:sp>
        <p:nvSpPr>
          <p:cNvPr id="15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4CF33173-D9FA-4EB2-B40F-CC55E03D1DEA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308815" y="1449932"/>
            <a:ext cx="13514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3385474" y="1792450"/>
            <a:ext cx="119166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14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Placeholder 4" descr="A person in a suit and tie&#10;&#10;Description automatically generated">
            <a:extLst>
              <a:ext uri="{FF2B5EF4-FFF2-40B4-BE49-F238E27FC236}">
                <a16:creationId xmlns:a16="http://schemas.microsoft.com/office/drawing/2014/main" id="{1BCF96DA-2E7A-BCEB-FA92-7E3E3899F9B5}"/>
              </a:ext>
            </a:extLst>
          </p:cNvPr>
          <p:cNvPicPr>
            <a:picLocks noGrp="1" noChangeAspect="1"/>
          </p:cNvPicPr>
          <p:nvPr>
            <p:ph type="pic" idx="2"/>
          </p:nvPr>
        </p:nvPicPr>
        <p:blipFill>
          <a:blip r:embed="rId3"/>
          <a:srcRect l="14288" r="14288"/>
          <a:stretch/>
        </p:blipFill>
        <p:spPr>
          <a:xfrm>
            <a:off x="8208842" y="1717475"/>
            <a:ext cx="3251002" cy="4552695"/>
          </a:xfrm>
        </p:spPr>
      </p:pic>
      <p:sp>
        <p:nvSpPr>
          <p:cNvPr id="6" name="Title 5">
            <a:extLst>
              <a:ext uri="{FF2B5EF4-FFF2-40B4-BE49-F238E27FC236}">
                <a16:creationId xmlns:a16="http://schemas.microsoft.com/office/drawing/2014/main" id="{B6CEED4B-33E4-F194-1465-0F72064630F8}"/>
              </a:ext>
            </a:extLst>
          </p:cNvPr>
          <p:cNvSpPr>
            <a:spLocks noGrp="1"/>
          </p:cNvSpPr>
          <p:nvPr>
            <p:ph type="title" idx="4294967295"/>
          </p:nvPr>
        </p:nvSpPr>
        <p:spPr>
          <a:xfrm>
            <a:off x="359224" y="117275"/>
            <a:ext cx="7580089" cy="1600200"/>
          </a:xfrm>
        </p:spPr>
        <p:txBody>
          <a:bodyPr>
            <a:noAutofit/>
          </a:bodyPr>
          <a:lstStyle/>
          <a:p>
            <a:r>
              <a:rPr lang="en-US" sz="2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Eng. Ahmed Hussein, MBA, PfMP©, PMP© and APMG-Change Management Practitioner</a:t>
            </a:r>
            <a:endParaRPr lang="ar-SA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924C701-1736-5D9C-CC8B-145D379F064A}"/>
              </a:ext>
            </a:extLst>
          </p:cNvPr>
          <p:cNvSpPr>
            <a:spLocks noGrp="1"/>
          </p:cNvSpPr>
          <p:nvPr>
            <p:ph type="body" idx="4294967295"/>
          </p:nvPr>
        </p:nvSpPr>
        <p:spPr>
          <a:xfrm>
            <a:off x="359224" y="1420898"/>
            <a:ext cx="6889067" cy="4694289"/>
          </a:xfrm>
        </p:spPr>
        <p:txBody>
          <a:bodyPr>
            <a:noAutofit/>
          </a:bodyPr>
          <a:lstStyle/>
          <a:p>
            <a:pPr marL="514350" marR="318770" indent="-285750">
              <a:lnSpc>
                <a:spcPct val="15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</a:t>
            </a: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ecturer and management consultant with &gt;30 years of executive management experience</a:t>
            </a:r>
          </a:p>
          <a:p>
            <a:pPr marL="514350" marR="318770" indent="-285750">
              <a:lnSpc>
                <a:spcPct val="15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Lecturing experience over 15 years </a:t>
            </a: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on:</a:t>
            </a:r>
          </a:p>
          <a:p>
            <a:pPr marL="971550" marR="318770" lvl="1" indent="-285750">
              <a:lnSpc>
                <a:spcPct val="15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Portfolio/ Program / Project Management, </a:t>
            </a:r>
          </a:p>
          <a:p>
            <a:pPr marL="971550" marR="318770" lvl="1" indent="-285750">
              <a:lnSpc>
                <a:spcPct val="15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Strategic Management</a:t>
            </a:r>
            <a:r>
              <a:rPr lang="en-US" sz="16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 and </a:t>
            </a:r>
            <a:r>
              <a:rPr lang="en-US" sz="16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Organizational Change Management and Business Transformation, </a:t>
            </a:r>
          </a:p>
          <a:p>
            <a:pPr marL="971550" marR="318770" lvl="1" indent="-285750">
              <a:lnSpc>
                <a:spcPct val="15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6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MIS and Decision Support</a:t>
            </a:r>
            <a:endParaRPr lang="en-US" sz="1800" dirty="0"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  <a:p>
            <a:pPr marL="514350" marR="318770" indent="-285750">
              <a:lnSpc>
                <a:spcPct val="15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&gt; 20 Years in Data Sciences</a:t>
            </a:r>
          </a:p>
          <a:p>
            <a:pPr marL="514350" marR="318770" indent="-285750">
              <a:lnSpc>
                <a:spcPct val="15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Delivered many courses in Data Science and Data Analysis to business professionals</a:t>
            </a:r>
          </a:p>
          <a:p>
            <a:pPr marL="514350" marR="318770" indent="-285750">
              <a:lnSpc>
                <a:spcPct val="150000"/>
              </a:lnSpc>
              <a:spcBef>
                <a:spcPts val="400"/>
              </a:spcBef>
              <a:buFont typeface="Arial" panose="020B0604020202020204" pitchFamily="34" charset="0"/>
              <a:buChar char="•"/>
            </a:pPr>
            <a:r>
              <a:rPr lang="en-US" sz="1800" dirty="0">
                <a:effectLst/>
                <a:latin typeface="Times New Roman" panose="02020603050405020304" pitchFamily="18" charset="0"/>
                <a:ea typeface="Arial Unicode MS" panose="020B0604020202020204" pitchFamily="34" charset="-128"/>
                <a:cs typeface="Times New Roman" panose="02020603050405020304" pitchFamily="18" charset="0"/>
              </a:rPr>
              <a:t>Led Strategic Insights and MIS departments in several organizations across the region</a:t>
            </a:r>
          </a:p>
          <a:p>
            <a:pPr marR="318770" indent="0">
              <a:lnSpc>
                <a:spcPct val="150000"/>
              </a:lnSpc>
              <a:spcBef>
                <a:spcPts val="400"/>
              </a:spcBef>
              <a:buNone/>
            </a:pPr>
            <a:endParaRPr lang="en-US" sz="1800" dirty="0">
              <a:effectLst/>
              <a:latin typeface="Times New Roman" panose="02020603050405020304" pitchFamily="18" charset="0"/>
              <a:ea typeface="Arial Unicode MS" panose="020B0604020202020204" pitchFamily="34" charset="-128"/>
              <a:cs typeface="Times New Roman" panose="02020603050405020304" pitchFamily="18" charset="0"/>
            </a:endParaRPr>
          </a:p>
        </p:txBody>
      </p:sp>
      <p:sp>
        <p:nvSpPr>
          <p:cNvPr id="8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0237331A-3AE9-40C5-B5D2-AC0641251505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custDataLst>
      <p:tags r:id="rId1"/>
    </p:custDataLst>
    <p:extLst>
      <p:ext uri="{BB962C8B-B14F-4D97-AF65-F5344CB8AC3E}">
        <p14:creationId xmlns:p14="http://schemas.microsoft.com/office/powerpoint/2010/main" val="1579947811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7" dur="5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2" dur="500"/>
                                        <p:tgtEl>
                                          <p:spTgt spid="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5" dur="5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0" dur="5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5" dur="5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build="p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21094" y="969300"/>
            <a:ext cx="4681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Course Objectives and Schedule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818743" y="1182872"/>
            <a:ext cx="1364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31880" y="1470307"/>
            <a:ext cx="1149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D2C50EC3-1A28-4BA4-9628-2BAAC7E388A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32561533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Objectives and Learning Outcomes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7" name="Freeform 16">
            <a:extLst>
              <a:ext uri="{FF2B5EF4-FFF2-40B4-BE49-F238E27FC236}">
                <a16:creationId xmlns:a16="http://schemas.microsoft.com/office/drawing/2014/main" id="{645BF98D-CDCC-0361-B115-284891A65B1C}"/>
              </a:ext>
            </a:extLst>
          </p:cNvPr>
          <p:cNvSpPr/>
          <p:nvPr/>
        </p:nvSpPr>
        <p:spPr>
          <a:xfrm>
            <a:off x="1979080" y="2381384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dirty="0"/>
              <a:t>Define data analysis processes and techniques.</a:t>
            </a:r>
            <a:endParaRPr lang="x-none" sz="1800" kern="1200"/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DCD6F21D-1F1D-34FD-98AF-BA1FEF0B622B}"/>
              </a:ext>
            </a:extLst>
          </p:cNvPr>
          <p:cNvSpPr/>
          <p:nvPr/>
        </p:nvSpPr>
        <p:spPr>
          <a:xfrm>
            <a:off x="1087904" y="2323055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1</a:t>
            </a:r>
            <a:endParaRPr lang="x-none" sz="2900" kern="1200"/>
          </a:p>
        </p:txBody>
      </p:sp>
      <p:sp>
        <p:nvSpPr>
          <p:cNvPr id="19" name="Freeform 18">
            <a:extLst>
              <a:ext uri="{FF2B5EF4-FFF2-40B4-BE49-F238E27FC236}">
                <a16:creationId xmlns:a16="http://schemas.microsoft.com/office/drawing/2014/main" id="{B0F7B468-1C93-ED42-ABBB-FE536D07D1DB}"/>
              </a:ext>
            </a:extLst>
          </p:cNvPr>
          <p:cNvSpPr/>
          <p:nvPr/>
        </p:nvSpPr>
        <p:spPr>
          <a:xfrm>
            <a:off x="1979080" y="2993828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lvl="0"/>
            <a:r>
              <a:rPr lang="en-US" dirty="0"/>
              <a:t>Develop the ability to gather, clean, and organize data for meaningful analysis.</a:t>
            </a:r>
            <a:endParaRPr lang="en-EG" sz="1600"/>
          </a:p>
        </p:txBody>
      </p:sp>
      <p:sp>
        <p:nvSpPr>
          <p:cNvPr id="23" name="Freeform 22">
            <a:extLst>
              <a:ext uri="{FF2B5EF4-FFF2-40B4-BE49-F238E27FC236}">
                <a16:creationId xmlns:a16="http://schemas.microsoft.com/office/drawing/2014/main" id="{8BB41D9D-71BE-23BB-0217-91636E69BCA0}"/>
              </a:ext>
            </a:extLst>
          </p:cNvPr>
          <p:cNvSpPr/>
          <p:nvPr/>
        </p:nvSpPr>
        <p:spPr>
          <a:xfrm>
            <a:off x="1087904" y="2935499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2</a:t>
            </a:r>
            <a:endParaRPr lang="x-none" sz="2900" kern="1200"/>
          </a:p>
        </p:txBody>
      </p:sp>
      <p:sp>
        <p:nvSpPr>
          <p:cNvPr id="24" name="Freeform 23">
            <a:extLst>
              <a:ext uri="{FF2B5EF4-FFF2-40B4-BE49-F238E27FC236}">
                <a16:creationId xmlns:a16="http://schemas.microsoft.com/office/drawing/2014/main" id="{2B444064-ED9A-719D-1E32-E6FF70C8E25A}"/>
              </a:ext>
            </a:extLst>
          </p:cNvPr>
          <p:cNvSpPr/>
          <p:nvPr/>
        </p:nvSpPr>
        <p:spPr>
          <a:xfrm>
            <a:off x="1979080" y="3606272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lvl="0"/>
            <a:r>
              <a:rPr lang="en-US" dirty="0"/>
              <a:t>Apply statistical tools and techniques for analyzing large data sets.</a:t>
            </a:r>
            <a:endParaRPr lang="en-EG" sz="1600"/>
          </a:p>
        </p:txBody>
      </p:sp>
      <p:sp>
        <p:nvSpPr>
          <p:cNvPr id="25" name="Freeform 24">
            <a:extLst>
              <a:ext uri="{FF2B5EF4-FFF2-40B4-BE49-F238E27FC236}">
                <a16:creationId xmlns:a16="http://schemas.microsoft.com/office/drawing/2014/main" id="{76E415F3-1F08-16F2-4BA7-D1F469CB0AB1}"/>
              </a:ext>
            </a:extLst>
          </p:cNvPr>
          <p:cNvSpPr/>
          <p:nvPr/>
        </p:nvSpPr>
        <p:spPr>
          <a:xfrm>
            <a:off x="1087904" y="3547943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3</a:t>
            </a:r>
            <a:endParaRPr lang="x-none" sz="2900" kern="1200"/>
          </a:p>
        </p:txBody>
      </p:sp>
      <p:sp>
        <p:nvSpPr>
          <p:cNvPr id="26" name="Freeform 25">
            <a:extLst>
              <a:ext uri="{FF2B5EF4-FFF2-40B4-BE49-F238E27FC236}">
                <a16:creationId xmlns:a16="http://schemas.microsoft.com/office/drawing/2014/main" id="{6530A735-7A1F-DE59-E4D5-0BE6EC052793}"/>
              </a:ext>
            </a:extLst>
          </p:cNvPr>
          <p:cNvSpPr/>
          <p:nvPr/>
        </p:nvSpPr>
        <p:spPr>
          <a:xfrm>
            <a:off x="1979080" y="4218716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dirty="0"/>
              <a:t>Visualize data for clear and impactful presentations</a:t>
            </a:r>
            <a:r>
              <a:rPr lang="en-EG"/>
              <a:t> </a:t>
            </a:r>
            <a:endParaRPr lang="x-none" sz="1800" kern="1200"/>
          </a:p>
        </p:txBody>
      </p:sp>
      <p:sp>
        <p:nvSpPr>
          <p:cNvPr id="27" name="Freeform 26">
            <a:extLst>
              <a:ext uri="{FF2B5EF4-FFF2-40B4-BE49-F238E27FC236}">
                <a16:creationId xmlns:a16="http://schemas.microsoft.com/office/drawing/2014/main" id="{8DB0E9CF-E4FD-3E2B-2FE4-2B8C44E6ED4B}"/>
              </a:ext>
            </a:extLst>
          </p:cNvPr>
          <p:cNvSpPr/>
          <p:nvPr/>
        </p:nvSpPr>
        <p:spPr>
          <a:xfrm>
            <a:off x="1087904" y="4160387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4</a:t>
            </a:r>
            <a:endParaRPr lang="x-none" sz="2900" kern="1200"/>
          </a:p>
        </p:txBody>
      </p:sp>
      <p:sp>
        <p:nvSpPr>
          <p:cNvPr id="28" name="Freeform 27">
            <a:extLst>
              <a:ext uri="{FF2B5EF4-FFF2-40B4-BE49-F238E27FC236}">
                <a16:creationId xmlns:a16="http://schemas.microsoft.com/office/drawing/2014/main" id="{4230C654-F3D6-AEE9-6265-70E85540E03E}"/>
              </a:ext>
            </a:extLst>
          </p:cNvPr>
          <p:cNvSpPr/>
          <p:nvPr/>
        </p:nvSpPr>
        <p:spPr>
          <a:xfrm>
            <a:off x="1979080" y="4831159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dirty="0"/>
              <a:t>Interpret data results to support strategic decision-making</a:t>
            </a:r>
            <a:endParaRPr lang="x-none" sz="1800" kern="1200"/>
          </a:p>
        </p:txBody>
      </p:sp>
      <p:sp>
        <p:nvSpPr>
          <p:cNvPr id="29" name="Freeform 28">
            <a:extLst>
              <a:ext uri="{FF2B5EF4-FFF2-40B4-BE49-F238E27FC236}">
                <a16:creationId xmlns:a16="http://schemas.microsoft.com/office/drawing/2014/main" id="{400DB774-32EA-B990-E1CD-57C7BD6312B7}"/>
              </a:ext>
            </a:extLst>
          </p:cNvPr>
          <p:cNvSpPr/>
          <p:nvPr/>
        </p:nvSpPr>
        <p:spPr>
          <a:xfrm>
            <a:off x="1087904" y="4772831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5</a:t>
            </a:r>
            <a:endParaRPr lang="x-none" sz="2900" kern="1200"/>
          </a:p>
        </p:txBody>
      </p:sp>
      <p:sp>
        <p:nvSpPr>
          <p:cNvPr id="30" name="Freeform 29">
            <a:extLst>
              <a:ext uri="{FF2B5EF4-FFF2-40B4-BE49-F238E27FC236}">
                <a16:creationId xmlns:a16="http://schemas.microsoft.com/office/drawing/2014/main" id="{03FF0E95-5A93-99CE-8CF0-CF918B03E904}"/>
              </a:ext>
            </a:extLst>
          </p:cNvPr>
          <p:cNvSpPr/>
          <p:nvPr/>
        </p:nvSpPr>
        <p:spPr>
          <a:xfrm>
            <a:off x="1979080" y="5443603"/>
            <a:ext cx="8490429" cy="466624"/>
          </a:xfrm>
          <a:custGeom>
            <a:avLst/>
            <a:gdLst>
              <a:gd name="connsiteX0" fmla="*/ 77772 w 466623"/>
              <a:gd name="connsiteY0" fmla="*/ 0 h 8490428"/>
              <a:gd name="connsiteX1" fmla="*/ 388851 w 466623"/>
              <a:gd name="connsiteY1" fmla="*/ 0 h 8490428"/>
              <a:gd name="connsiteX2" fmla="*/ 466623 w 466623"/>
              <a:gd name="connsiteY2" fmla="*/ 77772 h 8490428"/>
              <a:gd name="connsiteX3" fmla="*/ 466623 w 466623"/>
              <a:gd name="connsiteY3" fmla="*/ 8490428 h 8490428"/>
              <a:gd name="connsiteX4" fmla="*/ 466623 w 466623"/>
              <a:gd name="connsiteY4" fmla="*/ 8490428 h 8490428"/>
              <a:gd name="connsiteX5" fmla="*/ 0 w 466623"/>
              <a:gd name="connsiteY5" fmla="*/ 8490428 h 8490428"/>
              <a:gd name="connsiteX6" fmla="*/ 0 w 466623"/>
              <a:gd name="connsiteY6" fmla="*/ 8490428 h 8490428"/>
              <a:gd name="connsiteX7" fmla="*/ 0 w 466623"/>
              <a:gd name="connsiteY7" fmla="*/ 77772 h 8490428"/>
              <a:gd name="connsiteX8" fmla="*/ 77772 w 466623"/>
              <a:gd name="connsiteY8" fmla="*/ 0 h 84904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6623" h="8490428">
                <a:moveTo>
                  <a:pt x="466623" y="1415105"/>
                </a:moveTo>
                <a:lnTo>
                  <a:pt x="466623" y="7075323"/>
                </a:lnTo>
                <a:cubicBezTo>
                  <a:pt x="466623" y="7856854"/>
                  <a:pt x="464709" y="8490419"/>
                  <a:pt x="462349" y="8490419"/>
                </a:cubicBezTo>
                <a:lnTo>
                  <a:pt x="0" y="8490419"/>
                </a:lnTo>
                <a:lnTo>
                  <a:pt x="0" y="8490419"/>
                </a:lnTo>
                <a:lnTo>
                  <a:pt x="0" y="9"/>
                </a:lnTo>
                <a:lnTo>
                  <a:pt x="0" y="9"/>
                </a:lnTo>
                <a:lnTo>
                  <a:pt x="462349" y="9"/>
                </a:lnTo>
                <a:cubicBezTo>
                  <a:pt x="464709" y="9"/>
                  <a:pt x="466623" y="633574"/>
                  <a:pt x="466623" y="1415105"/>
                </a:cubicBezTo>
                <a:close/>
              </a:path>
            </a:pathLst>
          </a:custGeom>
        </p:spPr>
        <p:style>
          <a:lnRef idx="2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lnRef>
          <a:fillRef idx="1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fillRef>
          <a:effectRef idx="0"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effectRef>
          <a:fontRef idx="minor">
            <a:schemeClr val="dk1">
              <a:hueOff val="0"/>
              <a:satOff val="0"/>
              <a:lumOff val="0"/>
              <a:alphaOff val="0"/>
            </a:schemeClr>
          </a:fontRef>
        </p:style>
        <p:txBody>
          <a:bodyPr spcFirstLastPara="0" vert="horz" wrap="square" lIns="247651" tIns="146604" rIns="270429" bIns="146605" numCol="1" spcCol="1270" anchor="ctr" anchorCtr="0">
            <a:noAutofit/>
          </a:bodyPr>
          <a:lstStyle/>
          <a:p>
            <a:pPr marL="171450" lvl="1" indent="-171450" defTabSz="800100">
              <a:lnSpc>
                <a:spcPct val="90000"/>
              </a:lnSpc>
              <a:spcBef>
                <a:spcPct val="0"/>
              </a:spcBef>
              <a:spcAft>
                <a:spcPct val="15000"/>
              </a:spcAft>
            </a:pPr>
            <a:r>
              <a:rPr lang="en-US" dirty="0"/>
              <a:t>Address ethical considerations in the use of data and its analysis</a:t>
            </a:r>
            <a:endParaRPr lang="x-none" sz="1800" kern="1200"/>
          </a:p>
        </p:txBody>
      </p:sp>
      <p:sp>
        <p:nvSpPr>
          <p:cNvPr id="31" name="Freeform 30">
            <a:extLst>
              <a:ext uri="{FF2B5EF4-FFF2-40B4-BE49-F238E27FC236}">
                <a16:creationId xmlns:a16="http://schemas.microsoft.com/office/drawing/2014/main" id="{C0F931F4-316B-9C63-279B-BA91E226AD4E}"/>
              </a:ext>
            </a:extLst>
          </p:cNvPr>
          <p:cNvSpPr/>
          <p:nvPr/>
        </p:nvSpPr>
        <p:spPr>
          <a:xfrm>
            <a:off x="1087904" y="5385275"/>
            <a:ext cx="891176" cy="583279"/>
          </a:xfrm>
          <a:custGeom>
            <a:avLst/>
            <a:gdLst>
              <a:gd name="connsiteX0" fmla="*/ 0 w 891176"/>
              <a:gd name="connsiteY0" fmla="*/ 97215 h 583279"/>
              <a:gd name="connsiteX1" fmla="*/ 97215 w 891176"/>
              <a:gd name="connsiteY1" fmla="*/ 0 h 583279"/>
              <a:gd name="connsiteX2" fmla="*/ 793961 w 891176"/>
              <a:gd name="connsiteY2" fmla="*/ 0 h 583279"/>
              <a:gd name="connsiteX3" fmla="*/ 891176 w 891176"/>
              <a:gd name="connsiteY3" fmla="*/ 97215 h 583279"/>
              <a:gd name="connsiteX4" fmla="*/ 891176 w 891176"/>
              <a:gd name="connsiteY4" fmla="*/ 486064 h 583279"/>
              <a:gd name="connsiteX5" fmla="*/ 793961 w 891176"/>
              <a:gd name="connsiteY5" fmla="*/ 583279 h 583279"/>
              <a:gd name="connsiteX6" fmla="*/ 97215 w 891176"/>
              <a:gd name="connsiteY6" fmla="*/ 583279 h 583279"/>
              <a:gd name="connsiteX7" fmla="*/ 0 w 891176"/>
              <a:gd name="connsiteY7" fmla="*/ 486064 h 583279"/>
              <a:gd name="connsiteX8" fmla="*/ 0 w 891176"/>
              <a:gd name="connsiteY8" fmla="*/ 97215 h 58327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91176" h="583279">
                <a:moveTo>
                  <a:pt x="0" y="97215"/>
                </a:moveTo>
                <a:cubicBezTo>
                  <a:pt x="0" y="43525"/>
                  <a:pt x="43525" y="0"/>
                  <a:pt x="97215" y="0"/>
                </a:cubicBezTo>
                <a:lnTo>
                  <a:pt x="793961" y="0"/>
                </a:lnTo>
                <a:cubicBezTo>
                  <a:pt x="847651" y="0"/>
                  <a:pt x="891176" y="43525"/>
                  <a:pt x="891176" y="97215"/>
                </a:cubicBezTo>
                <a:lnTo>
                  <a:pt x="891176" y="486064"/>
                </a:lnTo>
                <a:cubicBezTo>
                  <a:pt x="891176" y="539754"/>
                  <a:pt x="847651" y="583279"/>
                  <a:pt x="793961" y="583279"/>
                </a:cubicBezTo>
                <a:lnTo>
                  <a:pt x="97215" y="583279"/>
                </a:lnTo>
                <a:cubicBezTo>
                  <a:pt x="43525" y="583279"/>
                  <a:pt x="0" y="539754"/>
                  <a:pt x="0" y="486064"/>
                </a:cubicBezTo>
                <a:lnTo>
                  <a:pt x="0" y="97215"/>
                </a:lnTo>
                <a:close/>
              </a:path>
            </a:pathLst>
          </a:cu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  <p:txBody>
          <a:bodyPr spcFirstLastPara="0" vert="horz" wrap="square" lIns="138963" tIns="83718" rIns="138963" bIns="83718" numCol="1" spcCol="1270" anchor="ctr" anchorCtr="0">
            <a:noAutofit/>
          </a:bodyPr>
          <a:lstStyle/>
          <a:p>
            <a:pPr marL="0" lvl="0" indent="0" algn="ctr" defTabSz="1289050">
              <a:lnSpc>
                <a:spcPct val="90000"/>
              </a:lnSpc>
              <a:spcBef>
                <a:spcPct val="0"/>
              </a:spcBef>
              <a:spcAft>
                <a:spcPct val="35000"/>
              </a:spcAft>
              <a:buNone/>
            </a:pPr>
            <a:r>
              <a:rPr lang="en-US" sz="2900" kern="1200" dirty="0"/>
              <a:t>6</a:t>
            </a:r>
            <a:endParaRPr lang="x-none" sz="2900" kern="1200"/>
          </a:p>
        </p:txBody>
      </p:sp>
    </p:spTree>
    <p:extLst>
      <p:ext uri="{BB962C8B-B14F-4D97-AF65-F5344CB8AC3E}">
        <p14:creationId xmlns:p14="http://schemas.microsoft.com/office/powerpoint/2010/main" val="191888453"/>
      </p:ext>
    </p:extLst>
  </p:cSld>
  <p:clrMapOvr>
    <a:masterClrMapping/>
  </p:clrMapOvr>
  <p:transition spd="slow">
    <p:comb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" grpId="0" animBg="1"/>
      <p:bldP spid="18" grpId="0" animBg="1"/>
      <p:bldP spid="19" grpId="0" animBg="1"/>
      <p:bldP spid="23" grpId="0" animBg="1"/>
      <p:bldP spid="24" grpId="0" animBg="1"/>
      <p:bldP spid="25" grpId="0" animBg="1"/>
      <p:bldP spid="26" grpId="0" animBg="1"/>
      <p:bldP spid="27" grpId="0" animBg="1"/>
      <p:bldP spid="28" grpId="0" animBg="1"/>
      <p:bldP spid="29" grpId="0" animBg="1"/>
      <p:bldP spid="30" grpId="0" animBg="1"/>
      <p:bldP spid="31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5" name="TextBox 14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Course Schedule and Topics</a:t>
            </a:r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graphicFrame>
        <p:nvGraphicFramePr>
          <p:cNvPr id="32" name="Table 31">
            <a:extLst>
              <a:ext uri="{FF2B5EF4-FFF2-40B4-BE49-F238E27FC236}">
                <a16:creationId xmlns:a16="http://schemas.microsoft.com/office/drawing/2014/main" id="{23698C1E-B7CF-E70B-8BA1-AE18E01C073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46639163"/>
              </p:ext>
            </p:extLst>
          </p:nvPr>
        </p:nvGraphicFramePr>
        <p:xfrm>
          <a:off x="968564" y="1760091"/>
          <a:ext cx="10281127" cy="4693920"/>
        </p:xfrm>
        <a:graphic>
          <a:graphicData uri="http://schemas.openxmlformats.org/drawingml/2006/table">
            <a:tbl>
              <a:tblPr firstRow="1" bandRow="1">
                <a:tableStyleId>{7DF18680-E054-41AD-8BC1-D1AEF772440D}</a:tableStyleId>
              </a:tblPr>
              <a:tblGrid>
                <a:gridCol w="851987">
                  <a:extLst>
                    <a:ext uri="{9D8B030D-6E8A-4147-A177-3AD203B41FA5}">
                      <a16:colId xmlns:a16="http://schemas.microsoft.com/office/drawing/2014/main" val="4068877806"/>
                    </a:ext>
                  </a:extLst>
                </a:gridCol>
                <a:gridCol w="1800187">
                  <a:extLst>
                    <a:ext uri="{9D8B030D-6E8A-4147-A177-3AD203B41FA5}">
                      <a16:colId xmlns:a16="http://schemas.microsoft.com/office/drawing/2014/main" val="1091306522"/>
                    </a:ext>
                  </a:extLst>
                </a:gridCol>
                <a:gridCol w="5494980">
                  <a:extLst>
                    <a:ext uri="{9D8B030D-6E8A-4147-A177-3AD203B41FA5}">
                      <a16:colId xmlns:a16="http://schemas.microsoft.com/office/drawing/2014/main" val="496007089"/>
                    </a:ext>
                  </a:extLst>
                </a:gridCol>
                <a:gridCol w="1178131">
                  <a:extLst>
                    <a:ext uri="{9D8B030D-6E8A-4147-A177-3AD203B41FA5}">
                      <a16:colId xmlns:a16="http://schemas.microsoft.com/office/drawing/2014/main" val="1897327822"/>
                    </a:ext>
                  </a:extLst>
                </a:gridCol>
                <a:gridCol w="955842">
                  <a:extLst>
                    <a:ext uri="{9D8B030D-6E8A-4147-A177-3AD203B41FA5}">
                      <a16:colId xmlns:a16="http://schemas.microsoft.com/office/drawing/2014/main" val="1005742954"/>
                    </a:ext>
                  </a:extLst>
                </a:gridCol>
              </a:tblGrid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Week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Lecture Topic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Discussion Panel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Quiz</a:t>
                      </a:r>
                      <a:endParaRPr lang="ar-SA"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>
                    <a:solidFill>
                      <a:schemeClr val="bg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5819056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1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Orientation Lecture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x-none" sz="1400" b="0" i="0" u="none" strike="noStrike" cap="none">
                          <a:solidFill>
                            <a:schemeClr val="dk1"/>
                          </a:solidFill>
                          <a:effectLst/>
                          <a:latin typeface="Calibri" panose="020F0502020204030204" pitchFamily="34" charset="0"/>
                          <a:ea typeface="+mn-ea"/>
                          <a:cs typeface="Calibri" panose="020F0502020204030204" pitchFamily="34" charset="0"/>
                          <a:sym typeface="Arial"/>
                        </a:rPr>
                        <a:t>Orientation Lecture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159573393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2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Lecture 1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From Business Challenges to Data Science Solutions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30482566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3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Lecture 2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/>
                        <a:t>Predictive Modeling Foundations: Correlation to Segmentation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841387214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4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Lecture 3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/>
                        <a:t>Building Better Models: Regression, SVMs, and Model Fitting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98401953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5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Lecture 4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/>
                        <a:t>Avoiding Pitfalls: Overfitting, Evaluation, and Complexity Control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79825221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6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Lecture 5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/>
                        <a:t>Similarity and Segmentation: Neighbors, Clusters, and Business Use Cases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l" rtl="1"/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68898770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7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Lecture 6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/>
                        <a:t>What Makes a Good Model? Decision-Analytic Thinking in Practice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034503956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8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Lecture 7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/>
                        <a:t>Evaluating and Communicating Performance: ROC, Lift, and Profit Curves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2607247073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9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Lecture 8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/>
                        <a:t>Reasoning Under Uncertainty: Bayesian Thinking and Evidence Models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823437615"/>
                  </a:ext>
                </a:extLst>
              </a:tr>
              <a:tr h="291600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10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Lecture 9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/>
                        <a:t>Working with Unstructured Data: Text Mining and Representation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208727668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11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Lecture 10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r>
                        <a:rPr lang="en-US" sz="1400" b="0" dirty="0"/>
                        <a:t>Strategic Data Science: Engineering Solutions, Advanced Techniques, and Business Strategy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228589336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12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3980324852"/>
                  </a:ext>
                </a:extLst>
              </a:tr>
              <a:tr h="291166"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Week 13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-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SzTx/>
                        <a:buFont typeface="Arial"/>
                        <a:buNone/>
                        <a:tabLst/>
                        <a:defRPr/>
                      </a:pPr>
                      <a:r>
                        <a:rPr lang="en-US" sz="1400" dirty="0">
                          <a:latin typeface="Calibri" panose="020F0502020204030204" pitchFamily="34" charset="0"/>
                          <a:cs typeface="Calibri" panose="020F0502020204030204" pitchFamily="34" charset="0"/>
                        </a:rPr>
                        <a:t>Beginning of Final Exams</a:t>
                      </a:r>
                      <a:endParaRPr lang="ar-SA" sz="1400" dirty="0">
                        <a:latin typeface="Calibri" panose="020F0502020204030204" pitchFamily="34" charset="0"/>
                        <a:cs typeface="Calibri" panose="020F0502020204030204" pitchFamily="34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ctr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R="0" algn="l" rtl="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>
                          <a:srgbClr val="000000"/>
                        </a:buClr>
                        <a:buFont typeface="Arial"/>
                      </a:pPr>
                      <a:endParaRPr lang="ar-SA" sz="14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anchor="ctr"/>
                </a:tc>
                <a:extLst>
                  <a:ext uri="{0D108BD9-81ED-4DB2-BD59-A6C34878D82A}">
                    <a16:rowId xmlns:a16="http://schemas.microsoft.com/office/drawing/2014/main" val="1411187928"/>
                  </a:ext>
                </a:extLst>
              </a:tr>
            </a:tbl>
          </a:graphicData>
        </a:graphic>
      </p:graphicFrame>
      <p:pic>
        <p:nvPicPr>
          <p:cNvPr id="33" name="Graphic 30" descr="Badge Tick1 with solid fill">
            <a:extLst>
              <a:ext uri="{FF2B5EF4-FFF2-40B4-BE49-F238E27FC236}">
                <a16:creationId xmlns:a16="http://schemas.microsoft.com/office/drawing/2014/main" id="{51705B4A-3DC4-E7BA-E4FF-239D5424A5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2584075"/>
            <a:ext cx="310972" cy="310972"/>
          </a:xfrm>
          <a:prstGeom prst="rect">
            <a:avLst/>
          </a:prstGeom>
        </p:spPr>
      </p:pic>
      <p:pic>
        <p:nvPicPr>
          <p:cNvPr id="34" name="Graphic 33" descr="Badge Tick1 with solid fill">
            <a:extLst>
              <a:ext uri="{FF2B5EF4-FFF2-40B4-BE49-F238E27FC236}">
                <a16:creationId xmlns:a16="http://schemas.microsoft.com/office/drawing/2014/main" id="{79051BB2-F2D9-6CF1-70A9-A86708D0B29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3791128"/>
            <a:ext cx="310972" cy="310972"/>
          </a:xfrm>
          <a:prstGeom prst="rect">
            <a:avLst/>
          </a:prstGeom>
        </p:spPr>
      </p:pic>
      <p:pic>
        <p:nvPicPr>
          <p:cNvPr id="35" name="Graphic 39" descr="Badge Tick1 with solid fill">
            <a:extLst>
              <a:ext uri="{FF2B5EF4-FFF2-40B4-BE49-F238E27FC236}">
                <a16:creationId xmlns:a16="http://schemas.microsoft.com/office/drawing/2014/main" id="{38042348-8099-C9D9-91FA-ADFB42CC560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5880331"/>
            <a:ext cx="310972" cy="310972"/>
          </a:xfrm>
          <a:prstGeom prst="rect">
            <a:avLst/>
          </a:prstGeom>
        </p:spPr>
      </p:pic>
      <p:pic>
        <p:nvPicPr>
          <p:cNvPr id="36" name="Graphic 42" descr="Badge Tick1 with solid fill">
            <a:extLst>
              <a:ext uri="{FF2B5EF4-FFF2-40B4-BE49-F238E27FC236}">
                <a16:creationId xmlns:a16="http://schemas.microsoft.com/office/drawing/2014/main" id="{8199D444-120C-B163-E71C-6071F6C97473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2264483"/>
            <a:ext cx="310972" cy="310972"/>
          </a:xfrm>
          <a:prstGeom prst="rect">
            <a:avLst/>
          </a:prstGeom>
        </p:spPr>
      </p:pic>
      <p:pic>
        <p:nvPicPr>
          <p:cNvPr id="37" name="Graphic 43" descr="Badge Tick1 with solid fill">
            <a:extLst>
              <a:ext uri="{FF2B5EF4-FFF2-40B4-BE49-F238E27FC236}">
                <a16:creationId xmlns:a16="http://schemas.microsoft.com/office/drawing/2014/main" id="{3F46133E-43A1-27F1-7EB4-BB4A338CC087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2584075"/>
            <a:ext cx="310972" cy="310972"/>
          </a:xfrm>
          <a:prstGeom prst="rect">
            <a:avLst/>
          </a:prstGeom>
        </p:spPr>
      </p:pic>
      <p:pic>
        <p:nvPicPr>
          <p:cNvPr id="38" name="Graphic 44" descr="Badge Tick1 with solid fill">
            <a:extLst>
              <a:ext uri="{FF2B5EF4-FFF2-40B4-BE49-F238E27FC236}">
                <a16:creationId xmlns:a16="http://schemas.microsoft.com/office/drawing/2014/main" id="{62EAA43C-01D0-2C14-F3E5-9ABC965F91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2875288"/>
            <a:ext cx="310972" cy="310972"/>
          </a:xfrm>
          <a:prstGeom prst="rect">
            <a:avLst/>
          </a:prstGeom>
        </p:spPr>
      </p:pic>
      <p:pic>
        <p:nvPicPr>
          <p:cNvPr id="39" name="Graphic 45" descr="Badge Tick1 with solid fill">
            <a:extLst>
              <a:ext uri="{FF2B5EF4-FFF2-40B4-BE49-F238E27FC236}">
                <a16:creationId xmlns:a16="http://schemas.microsoft.com/office/drawing/2014/main" id="{924FDD3C-9558-44E5-E76E-FF9D81DCDF5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3169437"/>
            <a:ext cx="310972" cy="310972"/>
          </a:xfrm>
          <a:prstGeom prst="rect">
            <a:avLst/>
          </a:prstGeom>
        </p:spPr>
      </p:pic>
      <p:pic>
        <p:nvPicPr>
          <p:cNvPr id="40" name="Graphic 46" descr="Badge Tick1 with solid fill">
            <a:extLst>
              <a:ext uri="{FF2B5EF4-FFF2-40B4-BE49-F238E27FC236}">
                <a16:creationId xmlns:a16="http://schemas.microsoft.com/office/drawing/2014/main" id="{A55BD7F1-7A11-6B73-0F3C-DE1F351D0D6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3482911"/>
            <a:ext cx="310972" cy="310972"/>
          </a:xfrm>
          <a:prstGeom prst="rect">
            <a:avLst/>
          </a:prstGeom>
        </p:spPr>
      </p:pic>
      <p:pic>
        <p:nvPicPr>
          <p:cNvPr id="41" name="Graphic 47" descr="Badge Tick1 with solid fill">
            <a:extLst>
              <a:ext uri="{FF2B5EF4-FFF2-40B4-BE49-F238E27FC236}">
                <a16:creationId xmlns:a16="http://schemas.microsoft.com/office/drawing/2014/main" id="{E32692CD-9D30-A293-35E9-81D255725EDF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3797608"/>
            <a:ext cx="310972" cy="310972"/>
          </a:xfrm>
          <a:prstGeom prst="rect">
            <a:avLst/>
          </a:prstGeom>
        </p:spPr>
      </p:pic>
      <p:pic>
        <p:nvPicPr>
          <p:cNvPr id="42" name="Graphic 48" descr="Badge Tick1 with solid fill">
            <a:extLst>
              <a:ext uri="{FF2B5EF4-FFF2-40B4-BE49-F238E27FC236}">
                <a16:creationId xmlns:a16="http://schemas.microsoft.com/office/drawing/2014/main" id="{805B5811-6349-6DFB-2897-DC87AF11778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4122574"/>
            <a:ext cx="310972" cy="310972"/>
          </a:xfrm>
          <a:prstGeom prst="rect">
            <a:avLst/>
          </a:prstGeom>
        </p:spPr>
      </p:pic>
      <p:pic>
        <p:nvPicPr>
          <p:cNvPr id="43" name="Graphic 49" descr="Badge Tick1 with solid fill">
            <a:extLst>
              <a:ext uri="{FF2B5EF4-FFF2-40B4-BE49-F238E27FC236}">
                <a16:creationId xmlns:a16="http://schemas.microsoft.com/office/drawing/2014/main" id="{26AF7406-007B-61FA-7C21-45F4522A71F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4431893"/>
            <a:ext cx="310972" cy="310972"/>
          </a:xfrm>
          <a:prstGeom prst="rect">
            <a:avLst/>
          </a:prstGeom>
        </p:spPr>
      </p:pic>
      <p:pic>
        <p:nvPicPr>
          <p:cNvPr id="44" name="Graphic 50" descr="Badge Tick1 with solid fill">
            <a:extLst>
              <a:ext uri="{FF2B5EF4-FFF2-40B4-BE49-F238E27FC236}">
                <a16:creationId xmlns:a16="http://schemas.microsoft.com/office/drawing/2014/main" id="{59E07A6C-A471-EDDA-CC6C-08143DF28FB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4710386"/>
            <a:ext cx="310972" cy="310972"/>
          </a:xfrm>
          <a:prstGeom prst="rect">
            <a:avLst/>
          </a:prstGeom>
        </p:spPr>
      </p:pic>
      <p:pic>
        <p:nvPicPr>
          <p:cNvPr id="45" name="Graphic 51" descr="Badge Tick1 with solid fill">
            <a:extLst>
              <a:ext uri="{FF2B5EF4-FFF2-40B4-BE49-F238E27FC236}">
                <a16:creationId xmlns:a16="http://schemas.microsoft.com/office/drawing/2014/main" id="{D59C026E-0D47-02C5-1803-70169EB80B6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5013586"/>
            <a:ext cx="310972" cy="310972"/>
          </a:xfrm>
          <a:prstGeom prst="rect">
            <a:avLst/>
          </a:prstGeom>
        </p:spPr>
      </p:pic>
      <p:pic>
        <p:nvPicPr>
          <p:cNvPr id="46" name="Graphic 52" descr="Badge Tick1 with solid fill">
            <a:extLst>
              <a:ext uri="{FF2B5EF4-FFF2-40B4-BE49-F238E27FC236}">
                <a16:creationId xmlns:a16="http://schemas.microsoft.com/office/drawing/2014/main" id="{9A916B71-A5F1-BEEA-3B06-69E680F4909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10403736" y="5434954"/>
            <a:ext cx="310972" cy="310972"/>
          </a:xfrm>
          <a:prstGeom prst="rect">
            <a:avLst/>
          </a:prstGeom>
        </p:spPr>
      </p:pic>
      <p:pic>
        <p:nvPicPr>
          <p:cNvPr id="47" name="Graphic 54" descr="Badge Tick1 with solid fill">
            <a:extLst>
              <a:ext uri="{FF2B5EF4-FFF2-40B4-BE49-F238E27FC236}">
                <a16:creationId xmlns:a16="http://schemas.microsoft.com/office/drawing/2014/main" id="{51085193-A0AF-F7BB-BEEA-FC308FD469A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2264483"/>
            <a:ext cx="310972" cy="310972"/>
          </a:xfrm>
          <a:prstGeom prst="rect">
            <a:avLst/>
          </a:prstGeom>
        </p:spPr>
      </p:pic>
      <p:pic>
        <p:nvPicPr>
          <p:cNvPr id="48" name="Graphic 56" descr="Badge Tick1 with solid fill">
            <a:extLst>
              <a:ext uri="{FF2B5EF4-FFF2-40B4-BE49-F238E27FC236}">
                <a16:creationId xmlns:a16="http://schemas.microsoft.com/office/drawing/2014/main" id="{E19A7824-01AA-E46D-77F1-DA5F5994837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2875285"/>
            <a:ext cx="310972" cy="310972"/>
          </a:xfrm>
          <a:prstGeom prst="rect">
            <a:avLst/>
          </a:prstGeom>
        </p:spPr>
      </p:pic>
      <p:pic>
        <p:nvPicPr>
          <p:cNvPr id="49" name="Graphic 57" descr="Badge Tick1 with solid fill">
            <a:extLst>
              <a:ext uri="{FF2B5EF4-FFF2-40B4-BE49-F238E27FC236}">
                <a16:creationId xmlns:a16="http://schemas.microsoft.com/office/drawing/2014/main" id="{ADF6AB4A-7BA5-3E98-7BD0-3FBE10AE1D1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3169434"/>
            <a:ext cx="310972" cy="310972"/>
          </a:xfrm>
          <a:prstGeom prst="rect">
            <a:avLst/>
          </a:prstGeom>
        </p:spPr>
      </p:pic>
      <p:pic>
        <p:nvPicPr>
          <p:cNvPr id="50" name="Graphic 58" descr="Badge Tick1 with solid fill">
            <a:extLst>
              <a:ext uri="{FF2B5EF4-FFF2-40B4-BE49-F238E27FC236}">
                <a16:creationId xmlns:a16="http://schemas.microsoft.com/office/drawing/2014/main" id="{E4ED35A0-8D0F-161A-6AEE-1979D199B83D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3482908"/>
            <a:ext cx="310972" cy="310972"/>
          </a:xfrm>
          <a:prstGeom prst="rect">
            <a:avLst/>
          </a:prstGeom>
        </p:spPr>
      </p:pic>
      <p:pic>
        <p:nvPicPr>
          <p:cNvPr id="51" name="Graphic 60" descr="Badge Tick1 with solid fill">
            <a:extLst>
              <a:ext uri="{FF2B5EF4-FFF2-40B4-BE49-F238E27FC236}">
                <a16:creationId xmlns:a16="http://schemas.microsoft.com/office/drawing/2014/main" id="{FCA92CF4-4E5F-45F2-DD18-7B4C3AF33C7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4122571"/>
            <a:ext cx="310972" cy="310972"/>
          </a:xfrm>
          <a:prstGeom prst="rect">
            <a:avLst/>
          </a:prstGeom>
        </p:spPr>
      </p:pic>
      <p:pic>
        <p:nvPicPr>
          <p:cNvPr id="52" name="Graphic 61" descr="Badge Tick1 with solid fill">
            <a:extLst>
              <a:ext uri="{FF2B5EF4-FFF2-40B4-BE49-F238E27FC236}">
                <a16:creationId xmlns:a16="http://schemas.microsoft.com/office/drawing/2014/main" id="{1C1E3AA1-29FE-A293-FFAB-7759218DDE42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4431890"/>
            <a:ext cx="310972" cy="310972"/>
          </a:xfrm>
          <a:prstGeom prst="rect">
            <a:avLst/>
          </a:prstGeom>
        </p:spPr>
      </p:pic>
      <p:pic>
        <p:nvPicPr>
          <p:cNvPr id="53" name="Graphic 62" descr="Badge Tick1 with solid fill">
            <a:extLst>
              <a:ext uri="{FF2B5EF4-FFF2-40B4-BE49-F238E27FC236}">
                <a16:creationId xmlns:a16="http://schemas.microsoft.com/office/drawing/2014/main" id="{DC539EFD-70B7-BA46-5861-21C6880CE30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4710383"/>
            <a:ext cx="310972" cy="310972"/>
          </a:xfrm>
          <a:prstGeom prst="rect">
            <a:avLst/>
          </a:prstGeom>
        </p:spPr>
      </p:pic>
      <p:pic>
        <p:nvPicPr>
          <p:cNvPr id="54" name="Graphic 63" descr="Badge Tick1 with solid fill">
            <a:extLst>
              <a:ext uri="{FF2B5EF4-FFF2-40B4-BE49-F238E27FC236}">
                <a16:creationId xmlns:a16="http://schemas.microsoft.com/office/drawing/2014/main" id="{46496823-877D-5E8E-65FC-00059D74A4C4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5013583"/>
            <a:ext cx="310972" cy="310972"/>
          </a:xfrm>
          <a:prstGeom prst="rect">
            <a:avLst/>
          </a:prstGeom>
        </p:spPr>
      </p:pic>
      <p:pic>
        <p:nvPicPr>
          <p:cNvPr id="55" name="Graphic 64" descr="Badge Tick1 with solid fill">
            <a:extLst>
              <a:ext uri="{FF2B5EF4-FFF2-40B4-BE49-F238E27FC236}">
                <a16:creationId xmlns:a16="http://schemas.microsoft.com/office/drawing/2014/main" id="{168DE6E1-25A6-0B3A-988D-12CC6DFD6FE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380494" y="5434951"/>
            <a:ext cx="310972" cy="31097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5762451"/>
      </p:ext>
    </p:extLst>
  </p:cSld>
  <p:clrMapOvr>
    <a:masterClrMapping/>
  </p:clrMapOvr>
  <p:transition spd="slow">
    <p:comb/>
  </p:transition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2" name="Rectangle 31"/>
          <p:cNvSpPr/>
          <p:nvPr/>
        </p:nvSpPr>
        <p:spPr>
          <a:xfrm>
            <a:off x="957939" y="2424041"/>
            <a:ext cx="6226629" cy="3296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Required Textbook: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“Data </a:t>
            </a:r>
            <a:r>
              <a:rPr lang="en-US" sz="2400" dirty="0">
                <a:ea typeface="Calibri" panose="020F0502020204030204" pitchFamily="34" charset="0"/>
                <a:cs typeface="Arial" panose="020B0604020202020204" pitchFamily="34" charset="0"/>
              </a:rPr>
              <a:t>Science for </a:t>
            </a: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Business” </a:t>
            </a:r>
            <a:r>
              <a:rPr lang="en-US" sz="2400">
                <a:effectLst/>
                <a:ea typeface="Calibri" panose="020F0502020204030204" pitchFamily="34" charset="0"/>
                <a:cs typeface="Arial" panose="020B0604020202020204" pitchFamily="34" charset="0"/>
              </a:rPr>
              <a:t>by Foster </a:t>
            </a:r>
            <a:r>
              <a:rPr lang="en-US" sz="2400" dirty="0">
                <a:effectLst/>
                <a:ea typeface="Calibri" panose="020F0502020204030204" pitchFamily="34" charset="0"/>
                <a:cs typeface="Arial" panose="020B0604020202020204" pitchFamily="34" charset="0"/>
              </a:rPr>
              <a:t>Provost &amp; Tom Fawcett</a:t>
            </a:r>
            <a:endParaRPr lang="en-US" sz="2400" dirty="0">
              <a:ea typeface="Calibri" panose="020F0502020204030204" pitchFamily="34" charset="0"/>
              <a:cs typeface="Arial" panose="020B0604020202020204" pitchFamily="34" charset="0"/>
            </a:endParaRPr>
          </a:p>
          <a:p>
            <a:pPr marL="285750" indent="-285750" algn="just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en-US" sz="2400" dirty="0">
                <a:effectLst/>
                <a:ea typeface="Calibri" panose="020F0502020204030204" pitchFamily="34" charset="0"/>
                <a:cs typeface="Times New Roman" panose="02020603050405020304" pitchFamily="18" charset="0"/>
              </a:rPr>
              <a:t>The main material and reference for the course will be the textbook, lecture notes and slides. and any additional resources that are prepared by the professor.</a:t>
            </a:r>
            <a:endParaRPr lang="x-none" sz="2400">
              <a:effectLst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pic>
        <p:nvPicPr>
          <p:cNvPr id="3" name="Picture 2" descr="A book cover with colorful lines and dots&#10;&#10;AI-generated content may be incorrect.">
            <a:extLst>
              <a:ext uri="{FF2B5EF4-FFF2-40B4-BE49-F238E27FC236}">
                <a16:creationId xmlns:a16="http://schemas.microsoft.com/office/drawing/2014/main" id="{FFA27A80-3B26-4200-698F-8B7D5599B89C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68984" y="1913537"/>
            <a:ext cx="3276600" cy="431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78135164"/>
      </p:ext>
    </p:extLst>
  </p:cSld>
  <p:clrMapOvr>
    <a:masterClrMapping/>
  </p:clrMapOvr>
  <p:transition spd="slow">
    <p:comb/>
  </p:transition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>
          <a:xfrm>
            <a:off x="6122194" y="2014538"/>
            <a:ext cx="4937346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sp>
        <p:nvSpPr>
          <p:cNvPr id="26" name="Rectangle 25"/>
          <p:cNvSpPr/>
          <p:nvPr/>
        </p:nvSpPr>
        <p:spPr>
          <a:xfrm>
            <a:off x="1127760" y="1123950"/>
            <a:ext cx="4942047" cy="3719512"/>
          </a:xfrm>
          <a:prstGeom prst="rect">
            <a:avLst/>
          </a:prstGeom>
          <a:gradFill flip="none" rotWithShape="1">
            <a:gsLst>
              <a:gs pos="10000">
                <a:schemeClr val="tx1">
                  <a:lumMod val="85000"/>
                  <a:lumOff val="15000"/>
                  <a:alpha val="12000"/>
                </a:schemeClr>
              </a:gs>
              <a:gs pos="100000">
                <a:schemeClr val="tx1">
                  <a:lumMod val="85000"/>
                  <a:lumOff val="15000"/>
                  <a:alpha val="90000"/>
                </a:schemeClr>
              </a:gs>
            </a:gsLst>
            <a:lin ang="48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4" name="Picture Placeholder 3"/>
          <p:cNvPicPr>
            <a:picLocks noGrp="1" noChangeAspect="1"/>
          </p:cNvPicPr>
          <p:nvPr>
            <p:ph type="pic" sz="quarter" idx="10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8679" b="8679"/>
          <a:stretch>
            <a:fillRect/>
          </a:stretch>
        </p:blipFill>
        <p:spPr/>
      </p:pic>
      <p:sp>
        <p:nvSpPr>
          <p:cNvPr id="11" name="Rectangle 10"/>
          <p:cNvSpPr/>
          <p:nvPr/>
        </p:nvSpPr>
        <p:spPr>
          <a:xfrm>
            <a:off x="4951095" y="1117694"/>
            <a:ext cx="1116793" cy="962568"/>
          </a:xfrm>
          <a:prstGeom prst="rect">
            <a:avLst/>
          </a:prstGeom>
          <a:solidFill>
            <a:srgbClr val="00B0F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100" dirty="0">
              <a:solidFill>
                <a:srgbClr val="00B0F0"/>
              </a:solidFill>
              <a:ea typeface="Roboto Light" panose="02000000000000000000" pitchFamily="2" charset="0"/>
            </a:endParaRPr>
          </a:p>
        </p:txBody>
      </p:sp>
      <p:sp>
        <p:nvSpPr>
          <p:cNvPr id="41" name="TextBox 40"/>
          <p:cNvSpPr txBox="1"/>
          <p:nvPr/>
        </p:nvSpPr>
        <p:spPr>
          <a:xfrm>
            <a:off x="6221094" y="969300"/>
            <a:ext cx="4681490" cy="10772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Introduction to Business Data Analysis</a:t>
            </a:r>
          </a:p>
        </p:txBody>
      </p:sp>
      <p:pic>
        <p:nvPicPr>
          <p:cNvPr id="5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2" name="Rectangle 11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4818743" y="1182872"/>
            <a:ext cx="13644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4931880" y="1470307"/>
            <a:ext cx="114960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Lecture</a:t>
            </a:r>
            <a:endParaRPr lang="en-US" sz="700" b="1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D2C50EC3-1A28-4BA4-9628-2BAAC7E388A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294167176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0" presetClass="entr" presetSubtype="0" fill="hold" grpId="0" nodeType="withEffect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  <p:bldP spid="26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C46FB4F-196C-D2F8-05E3-0FE5CDD17B9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7D0D02BA-B9C1-590F-E4DD-20622989E37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75B66B5-0877-3370-2978-5375E74DAD6C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12015FE-344E-972C-0E11-B6C5D7E9B30E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3DAFE79-F5D5-20F9-9A35-0B1238752ADB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A5A09F7F-7B50-082E-B4A8-7B16C56200F9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934EAE-F164-4E22-5F00-C68F7CAE8A21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CB90FDD-862A-65F5-9205-91E455963DCE}"/>
              </a:ext>
            </a:extLst>
          </p:cNvPr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as a Strategic Asset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CBCC8DCE-EF52-ED6F-FD4A-D7696145D952}"/>
              </a:ext>
            </a:extLst>
          </p:cNvPr>
          <p:cNvSpPr txBox="1"/>
          <p:nvPr/>
        </p:nvSpPr>
        <p:spPr>
          <a:xfrm>
            <a:off x="834571" y="2017378"/>
            <a:ext cx="10515600" cy="370928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Data is more than byproduct—it’s an enabler of better decisions.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Smart use of data can outperform intuition or experience.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Investments in data infrastructure should align with business goals.</a:t>
            </a:r>
          </a:p>
        </p:txBody>
      </p:sp>
    </p:spTree>
    <p:extLst>
      <p:ext uri="{BB962C8B-B14F-4D97-AF65-F5344CB8AC3E}">
        <p14:creationId xmlns:p14="http://schemas.microsoft.com/office/powerpoint/2010/main" val="1421279039"/>
      </p:ext>
    </p:extLst>
  </p:cSld>
  <p:clrMapOvr>
    <a:masterClrMapping/>
  </p:clrMapOvr>
  <p:transition spd="slow">
    <p:comb/>
  </p:transition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D600C01-C8DD-3DF0-83FB-3D9136F34B3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6CE9C860-92CC-C200-CADC-CCBB64A01A52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61F109A-CB7D-3F2B-2BD3-440261E9977E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63E52A35-8603-3F50-29F4-4FD1926B61D5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B2FDAAEF-7CAA-33D9-CE8A-7555CA75FF6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A8D666D-49C5-24D0-351B-AA255F4C5EB3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5D22A25B-9664-4FC4-02AD-019309F7335A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AE1718D0-36AE-3F32-2FF3-74D4D02115B0}"/>
              </a:ext>
            </a:extLst>
          </p:cNvPr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Why Data Science Matters?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84DC463-6573-69EF-11A0-C13B7E268D56}"/>
              </a:ext>
            </a:extLst>
          </p:cNvPr>
          <p:cNvSpPr txBox="1"/>
          <p:nvPr/>
        </p:nvSpPr>
        <p:spPr>
          <a:xfrm>
            <a:off x="834571" y="2017378"/>
            <a:ext cx="10515600" cy="453072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Data is now a central business asset.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Competitive advantage increasingly comes form how well organizations use data.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200" dirty="0"/>
              <a:t>Every business decision is a potential data science opportunity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1260262023"/>
      </p:ext>
    </p:extLst>
  </p:cSld>
  <p:clrMapOvr>
    <a:masterClrMapping/>
  </p:clrMapOvr>
  <p:transition spd="slow">
    <p:comb/>
  </p:transition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11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vs. Information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834571" y="2017378"/>
            <a:ext cx="10515600" cy="49923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600" b="1" u="sng" dirty="0"/>
              <a:t>Data:</a:t>
            </a:r>
            <a:r>
              <a:rPr lang="en-US" sz="3600" dirty="0"/>
              <a:t> Raw, unprocessed facts and figures without context. Data can be numbers, symbols, characters, or images that on their own may not have meaning.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3600" b="1" u="sng" dirty="0"/>
              <a:t>Information: </a:t>
            </a:r>
            <a:r>
              <a:rPr lang="en-US" sz="3600" dirty="0"/>
              <a:t>Processed, organized, or structured data that has meaning and is useful for decision-making.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600" dirty="0"/>
          </a:p>
        </p:txBody>
      </p:sp>
    </p:spTree>
    <p:extLst>
      <p:ext uri="{BB962C8B-B14F-4D97-AF65-F5344CB8AC3E}">
        <p14:creationId xmlns:p14="http://schemas.microsoft.com/office/powerpoint/2010/main" val="2026086399"/>
      </p:ext>
    </p:extLst>
  </p:cSld>
  <p:clrMapOvr>
    <a:masterClrMapping/>
  </p:clrMapOvr>
  <p:transition spd="slow">
    <p:comb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A81C487-E93E-3430-8206-48F490123D3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DED3765F-2E55-6375-FEAA-DB3DD5127649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10033286-9565-7F58-49E6-745381CBEE7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C0FE4871-3600-811C-0B00-7C44B45D1B71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6DCEBDCE-08A6-1B9B-C34E-7D1FFBB1C4F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12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1919C2D2-2E77-2542-3203-47728E8974CA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CF419D0A-4E3F-B6B2-35FB-B6506A134E08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43E36A2-54F3-6644-85AC-B941F0058ADB}"/>
              </a:ext>
            </a:extLst>
          </p:cNvPr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Examples for Data and Information 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A4DF735D-7816-C396-DFE0-3D2B9761F67C}"/>
              </a:ext>
            </a:extLst>
          </p:cNvPr>
          <p:cNvSpPr txBox="1"/>
          <p:nvPr/>
        </p:nvSpPr>
        <p:spPr>
          <a:xfrm>
            <a:off x="834571" y="2150174"/>
            <a:ext cx="4542087" cy="471539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u="sng" dirty="0"/>
              <a:t>Data:</a:t>
            </a:r>
            <a:r>
              <a:rPr lang="en-US" sz="3600" dirty="0"/>
              <a:t> 23, Red, 07/06/2025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b="1" u="sng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u="sng" dirty="0"/>
              <a:t>Information: </a:t>
            </a:r>
            <a:r>
              <a:rPr lang="en-US" sz="3600" dirty="0"/>
              <a:t>“Order #23 was delivered on 07/06/2025 in Red color”</a:t>
            </a:r>
          </a:p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endParaRPr lang="en-US" sz="3600" dirty="0"/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7CD647D6-5E4E-8B41-FB75-D2380C3B8CBA}"/>
              </a:ext>
            </a:extLst>
          </p:cNvPr>
          <p:cNvSpPr txBox="1"/>
          <p:nvPr/>
        </p:nvSpPr>
        <p:spPr>
          <a:xfrm>
            <a:off x="5593949" y="2150174"/>
            <a:ext cx="5401153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u="sng" dirty="0"/>
              <a:t>Data:</a:t>
            </a:r>
            <a:r>
              <a:rPr lang="en-US" sz="3600" dirty="0"/>
              <a:t> Sales amount was 1,000 USD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endParaRPr lang="en-US" sz="3600" b="1" u="sng" dirty="0"/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u="sng" dirty="0"/>
              <a:t>Information</a:t>
            </a:r>
            <a:r>
              <a:rPr lang="en-US" sz="3600" dirty="0"/>
              <a:t>: Daily Sales amount has declined by 50% for a 7th day from yearly average of 2,000 USD to 1,000 USD. </a:t>
            </a:r>
          </a:p>
        </p:txBody>
      </p:sp>
    </p:spTree>
    <p:extLst>
      <p:ext uri="{BB962C8B-B14F-4D97-AF65-F5344CB8AC3E}">
        <p14:creationId xmlns:p14="http://schemas.microsoft.com/office/powerpoint/2010/main" val="4292047340"/>
      </p:ext>
    </p:extLst>
  </p:cSld>
  <p:clrMapOvr>
    <a:masterClrMapping/>
  </p:clrMapOvr>
  <p:transition spd="slow">
    <p:comb/>
  </p:transition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7B9BEB8-FE8C-987E-69F7-5DAD94B8B07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4D43EFA5-70B4-593A-4D8D-02E651AE9FA0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6A7BDFB-3CD5-548C-E157-96B3F7400882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A1A56D4-EB46-CC06-9585-E331DE2FB34C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867532CD-4B39-C3FC-FBCD-154C48E1254D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13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DC5DE68A-38EC-187D-A5D5-73E48FE66B76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0271EEFA-2C38-CA12-5733-18BA31BAA5B7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364479F9-7E94-1D85-6028-1BD7BDCA2EB9}"/>
              </a:ext>
            </a:extLst>
          </p:cNvPr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Definition of Data Science and Data Mining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C5023CB-FE65-494B-6E94-87D564CF2F01}"/>
              </a:ext>
            </a:extLst>
          </p:cNvPr>
          <p:cNvSpPr txBox="1"/>
          <p:nvPr/>
        </p:nvSpPr>
        <p:spPr>
          <a:xfrm>
            <a:off x="617280" y="5539127"/>
            <a:ext cx="1066416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Combines statistics, machine learning, and domain expertise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800" dirty="0"/>
              <a:t>Not just about tools– it’s about </a:t>
            </a:r>
            <a:r>
              <a:rPr lang="en-US" sz="2800" b="1" dirty="0"/>
              <a:t>thinking analytically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68C7893B-648D-E0AF-E41A-6201D37BE027}"/>
              </a:ext>
            </a:extLst>
          </p:cNvPr>
          <p:cNvSpPr/>
          <p:nvPr/>
        </p:nvSpPr>
        <p:spPr>
          <a:xfrm>
            <a:off x="765840" y="2357211"/>
            <a:ext cx="10515600" cy="3181916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US" sz="3600" b="1" u="sng" dirty="0"/>
              <a:t>Data Science </a:t>
            </a:r>
            <a:r>
              <a:rPr lang="en-US" sz="3600" dirty="0"/>
              <a:t>is a set of fundamental principles that guide the extraction of knowledge from data.</a:t>
            </a:r>
          </a:p>
          <a:p>
            <a:pPr algn="ctr"/>
            <a:endParaRPr lang="en-US" sz="3600" b="1" u="sng" dirty="0"/>
          </a:p>
          <a:p>
            <a:pPr algn="ctr"/>
            <a:r>
              <a:rPr lang="en-US" sz="3600" b="1" u="sng" dirty="0"/>
              <a:t>Data Mining </a:t>
            </a:r>
            <a:r>
              <a:rPr lang="en-US" sz="3600" dirty="0"/>
              <a:t>is the extraction of knowledge from data, via technologies that incorporate data science principles.</a:t>
            </a:r>
          </a:p>
        </p:txBody>
      </p:sp>
    </p:spTree>
    <p:extLst>
      <p:ext uri="{BB962C8B-B14F-4D97-AF65-F5344CB8AC3E}">
        <p14:creationId xmlns:p14="http://schemas.microsoft.com/office/powerpoint/2010/main" val="1982596088"/>
      </p:ext>
    </p:extLst>
  </p:cSld>
  <p:clrMapOvr>
    <a:masterClrMapping/>
  </p:clrMapOvr>
  <p:transition spd="slow">
    <p:comb/>
  </p:transition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0991B92D-6CFE-09FD-7BCB-EB2DAFEBC3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A71FD809-B3AD-A628-48E4-97119833B23A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C014A6E9-E8C5-0AA3-C812-9B64901D3775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9B7ED9D-1E7A-F4BC-AA81-C10EE466DE72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FD590621-325D-5625-9707-249C5098840A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14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F05E8290-E6ED-3CDD-94AF-F0AA32BE3347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9DD3B9B1-3AFB-70EE-B100-839BAF99B0FB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4B9653C6-7A10-7B82-6B19-B61C4E843D6C}"/>
              </a:ext>
            </a:extLst>
          </p:cNvPr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Analytic Thinking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5D28E683-9623-96F6-AD79-D611EB681F2E}"/>
              </a:ext>
            </a:extLst>
          </p:cNvPr>
          <p:cNvSpPr txBox="1"/>
          <p:nvPr/>
        </p:nvSpPr>
        <p:spPr>
          <a:xfrm>
            <a:off x="834571" y="2017378"/>
            <a:ext cx="6725956" cy="454983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A mindset that views business problems as analytical tasks.</a:t>
            </a:r>
          </a:p>
          <a:p>
            <a:pPr marL="342900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Involves: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Framing problems as data questions.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Identifying the kind of data needed.</a:t>
            </a:r>
          </a:p>
          <a:p>
            <a:pPr marL="800100" lvl="1" indent="-34290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Understanding what the data can and cannot tell you.</a:t>
            </a:r>
          </a:p>
        </p:txBody>
      </p:sp>
      <p:pic>
        <p:nvPicPr>
          <p:cNvPr id="3" name="Graphic 2" descr="Thought with solid fill">
            <a:extLst>
              <a:ext uri="{FF2B5EF4-FFF2-40B4-BE49-F238E27FC236}">
                <a16:creationId xmlns:a16="http://schemas.microsoft.com/office/drawing/2014/main" id="{A5687C96-BFB2-245F-3D3F-07E284E3561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7852645" y="3941453"/>
            <a:ext cx="1715571" cy="1715571"/>
          </a:xfrm>
          <a:prstGeom prst="rect">
            <a:avLst/>
          </a:prstGeom>
        </p:spPr>
      </p:pic>
      <p:pic>
        <p:nvPicPr>
          <p:cNvPr id="5" name="Graphic 4" descr="Lightbulb and gear with solid fill">
            <a:extLst>
              <a:ext uri="{FF2B5EF4-FFF2-40B4-BE49-F238E27FC236}">
                <a16:creationId xmlns:a16="http://schemas.microsoft.com/office/drawing/2014/main" id="{C30F9017-38B4-C534-6F22-EB625367701A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9051027" y="2011358"/>
            <a:ext cx="1715571" cy="171557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07808052"/>
      </p:ext>
    </p:extLst>
  </p:cSld>
  <p:clrMapOvr>
    <a:masterClrMapping/>
  </p:clrMapOvr>
  <p:transition spd="slow">
    <p:comb/>
  </p:transition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15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From Big Data 1.0 to 2.0</a:t>
            </a:r>
          </a:p>
        </p:txBody>
      </p:sp>
      <p:sp>
        <p:nvSpPr>
          <p:cNvPr id="18" name="Rounded Rectangle 17">
            <a:extLst>
              <a:ext uri="{FF2B5EF4-FFF2-40B4-BE49-F238E27FC236}">
                <a16:creationId xmlns:a16="http://schemas.microsoft.com/office/drawing/2014/main" id="{3E62E755-795C-2ECF-E26A-F1EEA0ACFFFB}"/>
              </a:ext>
            </a:extLst>
          </p:cNvPr>
          <p:cNvSpPr/>
          <p:nvPr/>
        </p:nvSpPr>
        <p:spPr>
          <a:xfrm>
            <a:off x="780354" y="2287114"/>
            <a:ext cx="10515600" cy="4035962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>
              <a:lnSpc>
                <a:spcPct val="150000"/>
              </a:lnSpc>
              <a:buFont typeface="Arial" panose="020B0604020202020204" pitchFamily="34" charset="0"/>
              <a:buChar char="•"/>
            </a:pPr>
            <a:r>
              <a:rPr lang="en-US" sz="2800" b="1" dirty="0"/>
              <a:t>Big Data means data sets that are too large for traditional data processing systems and require new processing technologies.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Big Data 1.0</a:t>
            </a:r>
            <a:r>
              <a:rPr lang="en-US" sz="2800" dirty="0"/>
              <a:t>: Infrastructure and storage.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b="1" u="sng" dirty="0"/>
              <a:t>Big Data 2.0</a:t>
            </a:r>
            <a:r>
              <a:rPr lang="en-US" sz="2800" dirty="0"/>
              <a:t>: Analysis, modeling, and decision-making.</a:t>
            </a:r>
          </a:p>
          <a:p>
            <a:pPr marL="285750" indent="-285750">
              <a:lnSpc>
                <a:spcPct val="200000"/>
              </a:lnSpc>
              <a:buFont typeface="Arial" panose="020B0604020202020204" pitchFamily="34" charset="0"/>
              <a:buChar char="•"/>
            </a:pPr>
            <a:r>
              <a:rPr lang="en-US" sz="2800" dirty="0"/>
              <a:t>Focus shifts from “having data” to “using data intelligently.”</a:t>
            </a:r>
          </a:p>
        </p:txBody>
      </p:sp>
    </p:spTree>
    <p:extLst>
      <p:ext uri="{BB962C8B-B14F-4D97-AF65-F5344CB8AC3E}">
        <p14:creationId xmlns:p14="http://schemas.microsoft.com/office/powerpoint/2010/main" val="4090674145"/>
      </p:ext>
    </p:extLst>
  </p:cSld>
  <p:clrMapOvr>
    <a:masterClrMapping/>
  </p:clrMapOvr>
  <p:transition spd="slow">
    <p:comb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95D0839-6C0A-1D28-C175-10C2BDEE0AF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>
            <a:extLst>
              <a:ext uri="{FF2B5EF4-FFF2-40B4-BE49-F238E27FC236}">
                <a16:creationId xmlns:a16="http://schemas.microsoft.com/office/drawing/2014/main" id="{B5659673-625E-EC75-9249-7C7F1420B8D8}"/>
              </a:ext>
            </a:extLst>
          </p:cNvPr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>
            <a:extLst>
              <a:ext uri="{FF2B5EF4-FFF2-40B4-BE49-F238E27FC236}">
                <a16:creationId xmlns:a16="http://schemas.microsoft.com/office/drawing/2014/main" id="{01BF391E-4698-6D63-B402-A4DCF5564881}"/>
              </a:ext>
            </a:extLst>
          </p:cNvPr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4E65D86C-9CA2-C6D2-77F0-B1BABAA5EBF3}"/>
              </a:ext>
            </a:extLst>
          </p:cNvPr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30ACA638-6A92-9108-D4F8-2772DDB2AAA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16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E8A41D31-B011-D016-AA90-7FFAF38D212B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D27DF363-1EEC-38AD-4755-6B8CE6AFA469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8E7BD587-829F-3FC7-B35F-6755B9AA8FED}"/>
              </a:ext>
            </a:extLst>
          </p:cNvPr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Science vs. Data Engineering</a:t>
            </a:r>
          </a:p>
        </p:txBody>
      </p:sp>
      <p:sp>
        <p:nvSpPr>
          <p:cNvPr id="17" name="Rounded Rectangle 16">
            <a:extLst>
              <a:ext uri="{FF2B5EF4-FFF2-40B4-BE49-F238E27FC236}">
                <a16:creationId xmlns:a16="http://schemas.microsoft.com/office/drawing/2014/main" id="{4AAA9551-AFC0-5C57-D446-30154774276F}"/>
              </a:ext>
            </a:extLst>
          </p:cNvPr>
          <p:cNvSpPr/>
          <p:nvPr/>
        </p:nvSpPr>
        <p:spPr>
          <a:xfrm>
            <a:off x="765840" y="2357210"/>
            <a:ext cx="10515600" cy="3965865"/>
          </a:xfrm>
          <a:prstGeom prst="round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u="sng" dirty="0"/>
              <a:t>Data Engineering</a:t>
            </a:r>
            <a:r>
              <a:rPr lang="en-US" sz="3600" dirty="0"/>
              <a:t>: Collecting, storing, and processing data.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b="1" u="sng" dirty="0"/>
              <a:t>Data Science</a:t>
            </a:r>
            <a:r>
              <a:rPr lang="en-US" sz="3600" dirty="0"/>
              <a:t>: Extracting insights, creating models, and guiding action.</a:t>
            </a:r>
          </a:p>
          <a:p>
            <a:pPr marL="571500" indent="-571500">
              <a:buFont typeface="Arial" panose="020B0604020202020204" pitchFamily="34" charset="0"/>
              <a:buChar char="•"/>
            </a:pPr>
            <a:r>
              <a:rPr lang="en-US" sz="3600" dirty="0"/>
              <a:t>Both are essential, but serve different purposes.</a:t>
            </a:r>
          </a:p>
        </p:txBody>
      </p:sp>
    </p:spTree>
    <p:extLst>
      <p:ext uri="{BB962C8B-B14F-4D97-AF65-F5344CB8AC3E}">
        <p14:creationId xmlns:p14="http://schemas.microsoft.com/office/powerpoint/2010/main" val="2073251485"/>
      </p:ext>
    </p:extLst>
  </p:cSld>
  <p:clrMapOvr>
    <a:masterClrMapping/>
  </p:clrMapOvr>
  <p:transition spd="slow">
    <p:comb/>
  </p:transition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17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488083" y="1002518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Driven Decision-Making (DDD)</a:t>
            </a: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832B7FBC-704A-5AEB-7FEA-90385C7AA5BB}"/>
              </a:ext>
            </a:extLst>
          </p:cNvPr>
          <p:cNvSpPr txBox="1">
            <a:spLocks/>
          </p:cNvSpPr>
          <p:nvPr/>
        </p:nvSpPr>
        <p:spPr>
          <a:xfrm>
            <a:off x="981698" y="2304265"/>
            <a:ext cx="4700644" cy="34931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</a:pPr>
            <a:r>
              <a:rPr lang="en-US" b="1" dirty="0"/>
              <a:t>Data-driven decision-making (DDD) </a:t>
            </a:r>
            <a:r>
              <a:rPr lang="en-US" dirty="0"/>
              <a:t>refers to the practice of basing decisions on the analysis of data, rather than purely on intuition.</a:t>
            </a:r>
            <a:endParaRPr lang="ar-SA" dirty="0"/>
          </a:p>
        </p:txBody>
      </p:sp>
      <p:pic>
        <p:nvPicPr>
          <p:cNvPr id="6" name="Picture 5" descr="Diagram of data processing process&#10;&#10;AI-generated content may be incorrect.">
            <a:extLst>
              <a:ext uri="{FF2B5EF4-FFF2-40B4-BE49-F238E27FC236}">
                <a16:creationId xmlns:a16="http://schemas.microsoft.com/office/drawing/2014/main" id="{1424E7A7-2D09-63CB-900C-A410D979A09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762171" y="2078861"/>
            <a:ext cx="5588000" cy="40259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17861103"/>
      </p:ext>
    </p:extLst>
  </p:cSld>
  <p:clrMapOvr>
    <a:masterClrMapping/>
  </p:clrMapOvr>
  <p:transition spd="slow">
    <p:comb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18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1" name="Content Placeholder 2">
            <a:extLst>
              <a:ext uri="{FF2B5EF4-FFF2-40B4-BE49-F238E27FC236}">
                <a16:creationId xmlns:a16="http://schemas.microsoft.com/office/drawing/2014/main" id="{832B7FBC-704A-5AEB-7FEA-90385C7AA5BB}"/>
              </a:ext>
            </a:extLst>
          </p:cNvPr>
          <p:cNvSpPr txBox="1">
            <a:spLocks/>
          </p:cNvSpPr>
          <p:nvPr/>
        </p:nvSpPr>
        <p:spPr>
          <a:xfrm>
            <a:off x="981698" y="2304265"/>
            <a:ext cx="4794262" cy="3493145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en-US" sz="2400" b="1" u="sng" dirty="0"/>
              <a:t>Problem:</a:t>
            </a:r>
            <a:r>
              <a:rPr lang="en-US" sz="2400" dirty="0"/>
              <a:t> Identify which customers are likely to leave.</a:t>
            </a:r>
          </a:p>
          <a:p>
            <a:pPr algn="just">
              <a:lnSpc>
                <a:spcPct val="150000"/>
              </a:lnSpc>
            </a:pPr>
            <a:r>
              <a:rPr lang="en-US" sz="2400" b="1" u="sng" dirty="0"/>
              <a:t>Approach:</a:t>
            </a:r>
            <a:r>
              <a:rPr lang="en-US" sz="2400" dirty="0"/>
              <a:t> Use past behavior and attributes to predict churn.</a:t>
            </a:r>
          </a:p>
          <a:p>
            <a:pPr algn="just">
              <a:lnSpc>
                <a:spcPct val="150000"/>
              </a:lnSpc>
            </a:pPr>
            <a:r>
              <a:rPr lang="en-US" sz="2400" b="1" u="sng" dirty="0"/>
              <a:t>Insight:</a:t>
            </a:r>
            <a:r>
              <a:rPr lang="en-US" sz="2400" dirty="0"/>
              <a:t> Data enables proactive retention strategies.</a:t>
            </a:r>
            <a:endParaRPr lang="ar-SA" sz="2400" dirty="0"/>
          </a:p>
        </p:txBody>
      </p:sp>
      <p:pic>
        <p:nvPicPr>
          <p:cNvPr id="4" name="Graphic 3" descr="Target Audience with solid fill">
            <a:extLst>
              <a:ext uri="{FF2B5EF4-FFF2-40B4-BE49-F238E27FC236}">
                <a16:creationId xmlns:a16="http://schemas.microsoft.com/office/drawing/2014/main" id="{857F2A61-134C-9E26-8E42-8AE8BD3AB2DB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791370" y="2030812"/>
            <a:ext cx="4040050" cy="4040050"/>
          </a:xfrm>
          <a:prstGeom prst="rect">
            <a:avLst/>
          </a:prstGeom>
        </p:spPr>
      </p:pic>
      <p:sp>
        <p:nvSpPr>
          <p:cNvPr id="2" name="TextBox 1">
            <a:extLst>
              <a:ext uri="{FF2B5EF4-FFF2-40B4-BE49-F238E27FC236}">
                <a16:creationId xmlns:a16="http://schemas.microsoft.com/office/drawing/2014/main" id="{3CF3BD18-3A21-3E75-8494-4C28FA2842BC}"/>
              </a:ext>
            </a:extLst>
          </p:cNvPr>
          <p:cNvSpPr txBox="1"/>
          <p:nvPr/>
        </p:nvSpPr>
        <p:spPr>
          <a:xfrm>
            <a:off x="2408784" y="748345"/>
            <a:ext cx="763233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Data Driven Decision-Making (DDD) Example –</a:t>
            </a:r>
          </a:p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Customer Churn/Turnover</a:t>
            </a:r>
          </a:p>
        </p:txBody>
      </p:sp>
    </p:spTree>
    <p:extLst>
      <p:ext uri="{BB962C8B-B14F-4D97-AF65-F5344CB8AC3E}">
        <p14:creationId xmlns:p14="http://schemas.microsoft.com/office/powerpoint/2010/main" val="2675861807"/>
      </p:ext>
    </p:extLst>
  </p:cSld>
  <p:clrMapOvr>
    <a:masterClrMapping/>
  </p:clrMapOvr>
  <p:transition spd="slow">
    <p:comb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: Rounded Corners 24"/>
          <p:cNvSpPr/>
          <p:nvPr/>
        </p:nvSpPr>
        <p:spPr>
          <a:xfrm>
            <a:off x="617280" y="1685494"/>
            <a:ext cx="10812720" cy="4826141"/>
          </a:xfrm>
          <a:prstGeom prst="roundRect">
            <a:avLst>
              <a:gd name="adj" fmla="val 6140"/>
            </a:avLst>
          </a:prstGeom>
          <a:solidFill>
            <a:schemeClr val="bg1"/>
          </a:solidFill>
          <a:ln w="38100">
            <a:solidFill>
              <a:srgbClr val="00B0F0"/>
            </a:solidFill>
          </a:ln>
          <a:effectLst>
            <a:outerShdw blurRad="571500" sx="86000" sy="86000" algn="ctr" rotWithShape="0">
              <a:prstClr val="black">
                <a:alpha val="25000"/>
              </a:prstClr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6" name="Rectangle 15"/>
          <p:cNvSpPr/>
          <p:nvPr/>
        </p:nvSpPr>
        <p:spPr>
          <a:xfrm>
            <a:off x="942308" y="935396"/>
            <a:ext cx="1404457" cy="1166000"/>
          </a:xfrm>
          <a:prstGeom prst="rect">
            <a:avLst/>
          </a:prstGeom>
          <a:solidFill>
            <a:srgbClr val="00B0F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>
              <a:ea typeface="Roboto Light" panose="02000000000000000000" pitchFamily="2" charset="0"/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678850" y="268963"/>
            <a:ext cx="2305141" cy="1076343"/>
          </a:xfrm>
          <a:prstGeom prst="rect">
            <a:avLst/>
          </a:prstGeom>
        </p:spPr>
      </p:pic>
      <p:sp>
        <p:nvSpPr>
          <p:cNvPr id="12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F354E944-27FA-43F0-AF76-09124803A6AE}" type="slidenum">
              <a:rPr lang="en-US" sz="1600">
                <a:solidFill>
                  <a:srgbClr val="44546A"/>
                </a:solidFill>
              </a:rPr>
              <a:t>19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880289" y="1048544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981698" y="1318873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2513148" y="1019069"/>
            <a:ext cx="76323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Alexandria" charset="0"/>
                <a:cs typeface="Alexandria" charset="0"/>
              </a:rPr>
              <a:t>Key Points</a:t>
            </a:r>
          </a:p>
        </p:txBody>
      </p:sp>
      <p:graphicFrame>
        <p:nvGraphicFramePr>
          <p:cNvPr id="31" name="Diagram 30">
            <a:extLst>
              <a:ext uri="{FF2B5EF4-FFF2-40B4-BE49-F238E27FC236}">
                <a16:creationId xmlns:a16="http://schemas.microsoft.com/office/drawing/2014/main" id="{8CC20127-3F88-7DBD-ACCC-E036E2F652B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673661673"/>
              </p:ext>
            </p:extLst>
          </p:nvPr>
        </p:nvGraphicFramePr>
        <p:xfrm>
          <a:off x="981699" y="2334214"/>
          <a:ext cx="10063672" cy="387789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53799553"/>
      </p:ext>
    </p:extLst>
  </p:cSld>
  <p:clrMapOvr>
    <a:masterClrMapping/>
  </p:clrMapOvr>
  <p:transition spd="slow">
    <p:comb/>
  </p:transition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" name="Rectangle 28"/>
          <p:cNvSpPr/>
          <p:nvPr/>
        </p:nvSpPr>
        <p:spPr>
          <a:xfrm>
            <a:off x="2626179" y="500900"/>
            <a:ext cx="6516914" cy="45719"/>
          </a:xfrm>
          <a:prstGeom prst="rect">
            <a:avLst/>
          </a:prstGeom>
          <a:solidFill>
            <a:schemeClr val="tx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pic>
        <p:nvPicPr>
          <p:cNvPr id="8" name="Graphic 21"/>
          <p:cNvPicPr>
            <a:picLocks noChangeAspect="1"/>
          </p:cNvPicPr>
          <p:nvPr/>
        </p:nvPicPr>
        <p:blipFill rotWithShape="1"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180431" y="79526"/>
            <a:ext cx="2305141" cy="1076343"/>
          </a:xfrm>
          <a:prstGeom prst="rect">
            <a:avLst/>
          </a:prstGeom>
        </p:spPr>
      </p:pic>
      <p:sp>
        <p:nvSpPr>
          <p:cNvPr id="10" name="Slide Number Placeholder 4">
            <a:extLst>
              <a:ext uri="{FF2B5EF4-FFF2-40B4-BE49-F238E27FC236}">
                <a16:creationId xmlns:a16="http://schemas.microsoft.com/office/drawing/2014/main" id="{1C252B0C-95DF-43E8-874E-EEAA4763F118}"/>
              </a:ext>
            </a:extLst>
          </p:cNvPr>
          <p:cNvSpPr txBox="1">
            <a:spLocks/>
          </p:cNvSpPr>
          <p:nvPr/>
        </p:nvSpPr>
        <p:spPr>
          <a:xfrm>
            <a:off x="11350171" y="6323076"/>
            <a:ext cx="838781" cy="534924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en-US"/>
            </a:defPPr>
            <a:lvl1pPr marL="0" algn="ctr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1pPr>
            <a:lvl2pPr marL="742950" indent="-28575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5pPr>
            <a:lvl6pPr marL="25146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6pPr>
            <a:lvl7pPr marL="29718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7pPr>
            <a:lvl8pPr marL="34290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8pPr>
            <a:lvl9pPr marL="3886200" indent="-228600" algn="l" defTabSz="914400" rtl="0" eaLnBrk="0" fontAlgn="base" latinLnBrk="0" hangingPunct="0">
              <a:spcBef>
                <a:spcPct val="0"/>
              </a:spcBef>
              <a:spcAft>
                <a:spcPct val="0"/>
              </a:spcAft>
              <a:defRPr sz="1000" kern="1200">
                <a:solidFill>
                  <a:schemeClr val="tx1"/>
                </a:solidFill>
                <a:latin typeface="Arial" panose="020B0604020202020204" pitchFamily="34" charset="0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60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+mn-cs"/>
              </a:rPr>
              <a:t>0 </a:t>
            </a:r>
            <a:r>
              <a:rPr kumimoji="0" lang="en-US" sz="1600" b="0" i="0" u="none" strike="noStrike" kern="1200" cap="none" spc="0" normalizeH="0" baseline="0" noProof="0" dirty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– </a:t>
            </a:r>
            <a:fld id="{3E94446B-A195-43D2-8375-7C1AC4D42039}" type="slidenum">
              <a:rPr kumimoji="0" lang="en-US" sz="1600" b="0" i="0" u="none" strike="noStrike" kern="1200" cap="none" spc="0" normalizeH="0" baseline="0" noProof="0" smtClean="0">
                <a:ln>
                  <a:noFill/>
                </a:ln>
                <a:solidFill>
                  <a:srgbClr val="44546A"/>
                </a:solidFill>
                <a:effectLst/>
                <a:uLnTx/>
                <a:uFillTx/>
                <a:latin typeface="Arial" panose="020B0604020202020204" pitchFamily="34" charset="0"/>
                <a:ea typeface="+mn-ea"/>
                <a:cs typeface="Times New Roman" panose="02020603050405020304" pitchFamily="18" charset="0"/>
              </a:rPr>
              <a:t>20</a:t>
            </a:fld>
            <a:endParaRPr kumimoji="0" lang="en-US" sz="1600" b="0" i="0" u="none" strike="noStrike" kern="1200" cap="none" spc="0" normalizeH="0" baseline="0" noProof="0" dirty="0">
              <a:ln>
                <a:noFill/>
              </a:ln>
              <a:solidFill>
                <a:srgbClr val="44546A"/>
              </a:solidFill>
              <a:effectLst/>
              <a:uLnTx/>
              <a:uFillTx/>
              <a:latin typeface="Arial" panose="020B0604020202020204" pitchFamily="34" charset="0"/>
              <a:ea typeface="+mn-ea"/>
              <a:cs typeface="+mn-cs"/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40AD33B2-84DB-498D-99BC-48015ABD3174}"/>
              </a:ext>
            </a:extLst>
          </p:cNvPr>
          <p:cNvSpPr/>
          <p:nvPr/>
        </p:nvSpPr>
        <p:spPr>
          <a:xfrm>
            <a:off x="1133854" y="1397680"/>
            <a:ext cx="4955591" cy="4414561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pic>
        <p:nvPicPr>
          <p:cNvPr id="12" name="Picture Placeholder 4">
            <a:extLst>
              <a:ext uri="{FF2B5EF4-FFF2-40B4-BE49-F238E27FC236}">
                <a16:creationId xmlns:a16="http://schemas.microsoft.com/office/drawing/2014/main" id="{D8874CC3-C908-C74E-416C-60682547F8C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2315" b="12315"/>
          <a:stretch/>
        </p:blipFill>
        <p:spPr>
          <a:xfrm>
            <a:off x="6096000" y="1397680"/>
            <a:ext cx="4962146" cy="2495550"/>
          </a:xfrm>
        </p:spPr>
      </p:pic>
      <p:sp>
        <p:nvSpPr>
          <p:cNvPr id="13" name="Rectangle 12">
            <a:extLst>
              <a:ext uri="{FF2B5EF4-FFF2-40B4-BE49-F238E27FC236}">
                <a16:creationId xmlns:a16="http://schemas.microsoft.com/office/drawing/2014/main" id="{0AC2650A-C51A-9ACB-723B-68D89C868D01}"/>
              </a:ext>
            </a:extLst>
          </p:cNvPr>
          <p:cNvSpPr/>
          <p:nvPr/>
        </p:nvSpPr>
        <p:spPr>
          <a:xfrm>
            <a:off x="1308299" y="1549486"/>
            <a:ext cx="4078800" cy="27392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en-US" sz="2400" b="1" dirty="0">
                <a:solidFill>
                  <a:schemeClr val="tx1"/>
                </a:solidFill>
                <a:ea typeface="Calibri"/>
                <a:cs typeface="+mj-cs"/>
                <a:sym typeface="Calibri"/>
              </a:rPr>
              <a:t>For Discussion Panel and Next Lecture: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400" dirty="0">
              <a:solidFill>
                <a:schemeClr val="tx1"/>
              </a:solidFill>
              <a:ea typeface="Calibri"/>
              <a:cs typeface="+mj-cs"/>
              <a:sym typeface="Calibri"/>
            </a:endParaRP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</a:rPr>
              <a:t>Reading, Chapter 1 from textbook: </a:t>
            </a:r>
            <a:r>
              <a:rPr lang="en-US" sz="2000" dirty="0">
                <a:ea typeface="Calibri" panose="020F0502020204030204" pitchFamily="34" charset="0"/>
                <a:cs typeface="Arial" panose="020B0604020202020204" pitchFamily="34" charset="0"/>
              </a:rPr>
              <a:t>“Data Science for Business” by Fostor Provost &amp; Tom Fawcett</a:t>
            </a:r>
          </a:p>
          <a:p>
            <a:pPr marL="285750" lvl="0" indent="-285750">
              <a:buFont typeface="Arial" panose="020B0604020202020204" pitchFamily="34" charset="0"/>
              <a:buChar char="•"/>
            </a:pP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  <a:p>
            <a:pPr lvl="0"/>
            <a:r>
              <a:rPr lang="en-US" sz="2000" dirty="0">
                <a:ea typeface="Calibri"/>
                <a:cs typeface="Times New Roman" panose="02020603050405020304" pitchFamily="18" charset="0"/>
                <a:sym typeface="Calibri"/>
                <a:hlinkClick r:id="rId4"/>
              </a:rPr>
              <a:t> </a:t>
            </a:r>
            <a:endParaRPr lang="en-US" sz="2000" dirty="0">
              <a:ea typeface="Calibri"/>
              <a:cs typeface="Times New Roman" panose="02020603050405020304" pitchFamily="18" charset="0"/>
              <a:sym typeface="Calibri"/>
            </a:endParaRPr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954B34D3-F436-A1EE-53D3-534D66D793CE}"/>
              </a:ext>
            </a:extLst>
          </p:cNvPr>
          <p:cNvSpPr txBox="1"/>
          <p:nvPr/>
        </p:nvSpPr>
        <p:spPr>
          <a:xfrm>
            <a:off x="6944248" y="3996751"/>
            <a:ext cx="411389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>
                <a:solidFill>
                  <a:srgbClr val="00B0F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For Discussion Panel and Next Lecture</a:t>
            </a:r>
          </a:p>
        </p:txBody>
      </p:sp>
      <p:sp>
        <p:nvSpPr>
          <p:cNvPr id="15" name="Google Shape;163;p5">
            <a:extLst>
              <a:ext uri="{FF2B5EF4-FFF2-40B4-BE49-F238E27FC236}">
                <a16:creationId xmlns:a16="http://schemas.microsoft.com/office/drawing/2014/main" id="{EAD92110-43CA-D37E-9425-4D811177C524}"/>
              </a:ext>
            </a:extLst>
          </p:cNvPr>
          <p:cNvSpPr/>
          <p:nvPr/>
        </p:nvSpPr>
        <p:spPr>
          <a:xfrm>
            <a:off x="5337813" y="3318620"/>
            <a:ext cx="1404457" cy="1166000"/>
          </a:xfrm>
          <a:prstGeom prst="rect">
            <a:avLst/>
          </a:prstGeom>
          <a:solidFill>
            <a:srgbClr val="00B0F0"/>
          </a:solidFill>
          <a:ln w="38100" cap="flat" cmpd="sng">
            <a:solidFill>
              <a:schemeClr val="lt1"/>
            </a:solidFill>
            <a:prstDash val="solid"/>
            <a:miter lim="800000"/>
            <a:headEnd type="none" w="sm" len="sm"/>
            <a:tailEnd type="none" w="sm" len="sm"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endParaRPr sz="1800" dirty="0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0E60CDC8-0D61-E7A2-E68E-EA312F894101}"/>
              </a:ext>
            </a:extLst>
          </p:cNvPr>
          <p:cNvSpPr txBox="1"/>
          <p:nvPr/>
        </p:nvSpPr>
        <p:spPr>
          <a:xfrm>
            <a:off x="5297484" y="3499373"/>
            <a:ext cx="1545775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000" b="1" dirty="0">
                <a:solidFill>
                  <a:schemeClr val="bg1"/>
                </a:solidFill>
                <a:cs typeface="Times New Roman" panose="02020603050405020304" pitchFamily="18" charset="0"/>
              </a:rPr>
              <a:t>Orientation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BE96D580-C02A-6B6E-F9C2-75EEA7614C0E}"/>
              </a:ext>
            </a:extLst>
          </p:cNvPr>
          <p:cNvSpPr txBox="1"/>
          <p:nvPr/>
        </p:nvSpPr>
        <p:spPr>
          <a:xfrm>
            <a:off x="5398893" y="3769702"/>
            <a:ext cx="128605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>
                <a:solidFill>
                  <a:schemeClr val="bg1"/>
                </a:solidFill>
                <a:cs typeface="Times New Roman" panose="02020603050405020304" pitchFamily="18" charset="0"/>
              </a:rPr>
              <a:t>Lecture</a:t>
            </a:r>
            <a:endParaRPr lang="en-US" sz="800" b="1" dirty="0">
              <a:solidFill>
                <a:schemeClr val="bg1"/>
              </a:solidFill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413686490"/>
      </p:ext>
    </p:extLst>
  </p:cSld>
  <p:clrMapOvr>
    <a:masterClrMapping/>
  </p:clrMapOvr>
  <p:transition spd="slow">
    <p:comb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/>
          <p:cNvPicPr>
            <a:picLocks noChangeAspect="1"/>
          </p:cNvPicPr>
          <p:nvPr/>
        </p:nvPicPr>
        <p:blipFill>
          <a:blip r:embed="rId2" cstate="print">
            <a:grayscl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7112"/>
            <a:ext cx="12192000" cy="6843776"/>
          </a:xfrm>
          <a:prstGeom prst="rect">
            <a:avLst/>
          </a:prstGeom>
        </p:spPr>
      </p:pic>
      <p:sp>
        <p:nvSpPr>
          <p:cNvPr id="2" name="Right Triangle 1"/>
          <p:cNvSpPr/>
          <p:nvPr/>
        </p:nvSpPr>
        <p:spPr>
          <a:xfrm flipH="1">
            <a:off x="6512645" y="3153102"/>
            <a:ext cx="5679355" cy="3704899"/>
          </a:xfrm>
          <a:prstGeom prst="rtTriangle">
            <a:avLst/>
          </a:prstGeom>
          <a:solidFill>
            <a:srgbClr val="669BBC">
              <a:alpha val="76863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/>
          </a:p>
        </p:txBody>
      </p:sp>
      <p:sp>
        <p:nvSpPr>
          <p:cNvPr id="10" name="TextBox 9"/>
          <p:cNvSpPr txBox="1"/>
          <p:nvPr/>
        </p:nvSpPr>
        <p:spPr>
          <a:xfrm>
            <a:off x="705831" y="5707075"/>
            <a:ext cx="4524565" cy="8299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4800" b="1" dirty="0">
                <a:solidFill>
                  <a:schemeClr val="bg1"/>
                </a:solidFill>
                <a:latin typeface="Alexandria" charset="0"/>
                <a:cs typeface="Alexandria" charset="0"/>
              </a:rPr>
              <a:t>Thank You</a:t>
            </a:r>
          </a:p>
        </p:txBody>
      </p:sp>
      <p:pic>
        <p:nvPicPr>
          <p:cNvPr id="13" name="Graphic 12"/>
          <p:cNvPicPr>
            <a:picLocks noChangeAspect="1"/>
          </p:cNvPicPr>
          <p:nvPr/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576180" y="6168740"/>
            <a:ext cx="2279266" cy="384052"/>
          </a:xfrm>
          <a:prstGeom prst="rect">
            <a:avLst/>
          </a:prstGeom>
        </p:spPr>
      </p:pic>
      <p:sp>
        <p:nvSpPr>
          <p:cNvPr id="14" name="Parallelogram 13"/>
          <p:cNvSpPr/>
          <p:nvPr/>
        </p:nvSpPr>
        <p:spPr>
          <a:xfrm rot="16200000" flipV="1">
            <a:off x="-2058944" y="4401414"/>
            <a:ext cx="3801492" cy="1097456"/>
          </a:xfrm>
          <a:custGeom>
            <a:avLst/>
            <a:gdLst>
              <a:gd name="connsiteX0" fmla="*/ 0 w 3826892"/>
              <a:gd name="connsiteY0" fmla="*/ 1097456 h 1097456"/>
              <a:gd name="connsiteX1" fmla="*/ 1102581 w 3826892"/>
              <a:gd name="connsiteY1" fmla="*/ 0 h 1097456"/>
              <a:gd name="connsiteX2" fmla="*/ 3826892 w 3826892"/>
              <a:gd name="connsiteY2" fmla="*/ 0 h 1097456"/>
              <a:gd name="connsiteX3" fmla="*/ 2724311 w 3826892"/>
              <a:gd name="connsiteY3" fmla="*/ 1097456 h 1097456"/>
              <a:gd name="connsiteX4" fmla="*/ 0 w 3826892"/>
              <a:gd name="connsiteY4" fmla="*/ 1097456 h 1097456"/>
              <a:gd name="connsiteX0-1" fmla="*/ 0 w 3801492"/>
              <a:gd name="connsiteY0-2" fmla="*/ 1097456 h 1097456"/>
              <a:gd name="connsiteX1-3" fmla="*/ 1102581 w 3801492"/>
              <a:gd name="connsiteY1-4" fmla="*/ 0 h 1097456"/>
              <a:gd name="connsiteX2-5" fmla="*/ 3801492 w 3801492"/>
              <a:gd name="connsiteY2-6" fmla="*/ 12700 h 1097456"/>
              <a:gd name="connsiteX3-7" fmla="*/ 2724311 w 3801492"/>
              <a:gd name="connsiteY3-8" fmla="*/ 1097456 h 1097456"/>
              <a:gd name="connsiteX4-9" fmla="*/ 0 w 3801492"/>
              <a:gd name="connsiteY4-10" fmla="*/ 1097456 h 1097456"/>
            </a:gdLst>
            <a:ahLst/>
            <a:cxnLst>
              <a:cxn ang="0">
                <a:pos x="connsiteX0-1" y="connsiteY0-2"/>
              </a:cxn>
              <a:cxn ang="0">
                <a:pos x="connsiteX1-3" y="connsiteY1-4"/>
              </a:cxn>
              <a:cxn ang="0">
                <a:pos x="connsiteX2-5" y="connsiteY2-6"/>
              </a:cxn>
              <a:cxn ang="0">
                <a:pos x="connsiteX3-7" y="connsiteY3-8"/>
              </a:cxn>
              <a:cxn ang="0">
                <a:pos x="connsiteX4-9" y="connsiteY4-10"/>
              </a:cxn>
            </a:cxnLst>
            <a:rect l="l" t="t" r="r" b="b"/>
            <a:pathLst>
              <a:path w="3801492" h="1097456">
                <a:moveTo>
                  <a:pt x="0" y="1097456"/>
                </a:moveTo>
                <a:lnTo>
                  <a:pt x="1102581" y="0"/>
                </a:lnTo>
                <a:lnTo>
                  <a:pt x="3801492" y="12700"/>
                </a:lnTo>
                <a:lnTo>
                  <a:pt x="2724311" y="1097456"/>
                </a:lnTo>
                <a:lnTo>
                  <a:pt x="0" y="1097456"/>
                </a:lnTo>
                <a:close/>
              </a:path>
            </a:pathLst>
          </a:custGeom>
          <a:solidFill>
            <a:srgbClr val="669BBC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d-ID" dirty="0">
              <a:solidFill>
                <a:srgbClr val="669BBC"/>
              </a:solidFill>
            </a:endParaRPr>
          </a:p>
        </p:txBody>
      </p:sp>
      <p:pic>
        <p:nvPicPr>
          <p:cNvPr id="22" name="Graphic 21"/>
          <p:cNvPicPr>
            <a:picLocks noChangeAspect="1"/>
          </p:cNvPicPr>
          <p:nvPr/>
        </p:nvPicPr>
        <p:blipFill rotWithShape="1">
          <a:blip r:embed="rId5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7877" b="25429"/>
          <a:stretch>
            <a:fillRect/>
          </a:stretch>
        </p:blipFill>
        <p:spPr>
          <a:xfrm>
            <a:off x="9425810" y="203200"/>
            <a:ext cx="2580006" cy="1204686"/>
          </a:xfrm>
          <a:prstGeom prst="rect">
            <a:avLst/>
          </a:prstGeom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IMING" val="|32.6|8.3|8.3|7.3|6|35.5|34.5|21.2|14|19.8"/>
</p:tagLst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d13aca44-ef33-4cf4-9980-7f0b00e6eeb9">
      <Terms xmlns="http://schemas.microsoft.com/office/infopath/2007/PartnerControls"/>
    </lcf76f155ced4ddcb4097134ff3c332f>
    <TaxCatchAll xmlns="49100919-8a76-4266-be0c-7dc583902cb4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6A254F5D6A14094B8840E79896A2F150" ma:contentTypeVersion="15" ma:contentTypeDescription="Create a new document." ma:contentTypeScope="" ma:versionID="5221ee99d17410c2e92f9bbd0e0b6659">
  <xsd:schema xmlns:xsd="http://www.w3.org/2001/XMLSchema" xmlns:xs="http://www.w3.org/2001/XMLSchema" xmlns:p="http://schemas.microsoft.com/office/2006/metadata/properties" xmlns:ns2="d13aca44-ef33-4cf4-9980-7f0b00e6eeb9" xmlns:ns3="49100919-8a76-4266-be0c-7dc583902cb4" targetNamespace="http://schemas.microsoft.com/office/2006/metadata/properties" ma:root="true" ma:fieldsID="78f112be96feb5cfdf5b4bd30a2b8b67" ns2:_="" ns3:_="">
    <xsd:import namespace="d13aca44-ef33-4cf4-9980-7f0b00e6eeb9"/>
    <xsd:import namespace="49100919-8a76-4266-be0c-7dc583902cb4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ServiceObjectDetectorVersions" minOccurs="0"/>
                <xsd:element ref="ns2:MediaServiceGenerationTime" minOccurs="0"/>
                <xsd:element ref="ns2:MediaServiceEventHashCode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3:SharedWithUsers" minOccurs="0"/>
                <xsd:element ref="ns3:SharedWithDetail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d13aca44-ef33-4cf4-9980-7f0b00e6eeb9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ObjectDetectorVersions" ma:index="11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GenerationTime" ma:index="12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3" nillable="true" ma:displayName="MediaServiceEventHashCode" ma:hidden="true" ma:internalName="MediaServiceEventHashCode" ma:readOnly="true">
      <xsd:simpleType>
        <xsd:restriction base="dms:Text"/>
      </xsd:simpleType>
    </xsd:element>
    <xsd:element name="MediaLengthInSeconds" ma:index="14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5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7" nillable="true" ma:taxonomy="true" ma:internalName="lcf76f155ced4ddcb4097134ff3c332f" ma:taxonomyFieldName="MediaServiceImageTags" ma:displayName="Image Tags" ma:readOnly="false" ma:fieldId="{5cf76f15-5ced-4ddc-b409-7134ff3c332f}" ma:taxonomyMulti="true" ma:sspId="0c40115b-6d03-4915-ad03-308f9b9b015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9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BillingMetadata" ma:index="22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49100919-8a76-4266-be0c-7dc583902cb4" elementFormDefault="qualified">
    <xsd:import namespace="http://schemas.microsoft.com/office/2006/documentManagement/types"/>
    <xsd:import namespace="http://schemas.microsoft.com/office/infopath/2007/PartnerControls"/>
    <xsd:element name="TaxCatchAll" ma:index="18" nillable="true" ma:displayName="Taxonomy Catch All Column" ma:hidden="true" ma:list="{b5d792bc-7973-4ea0-b250-91ea47055511}" ma:internalName="TaxCatchAll" ma:showField="CatchAllData" ma:web="49100919-8a76-4266-be0c-7dc583902cb4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ACC9A911-23AF-4D6B-960B-1A780C58D828}">
  <ds:schemaRefs>
    <ds:schemaRef ds:uri="http://schemas.microsoft.com/office/infopath/2007/PartnerControls"/>
    <ds:schemaRef ds:uri="http://schemas.microsoft.com/office/2006/documentManagement/types"/>
    <ds:schemaRef ds:uri="http://purl.org/dc/terms/"/>
    <ds:schemaRef ds:uri="http://purl.org/dc/dcmitype/"/>
    <ds:schemaRef ds:uri="49100919-8a76-4266-be0c-7dc583902cb4"/>
    <ds:schemaRef ds:uri="d13aca44-ef33-4cf4-9980-7f0b00e6eeb9"/>
    <ds:schemaRef ds:uri="http://schemas.openxmlformats.org/package/2006/metadata/core-properties"/>
    <ds:schemaRef ds:uri="http://www.w3.org/XML/1998/namespace"/>
    <ds:schemaRef ds:uri="http://schemas.microsoft.com/office/2006/metadata/properties"/>
    <ds:schemaRef ds:uri="http://purl.org/dc/elements/1.1/"/>
  </ds:schemaRefs>
</ds:datastoreItem>
</file>

<file path=customXml/itemProps2.xml><?xml version="1.0" encoding="utf-8"?>
<ds:datastoreItem xmlns:ds="http://schemas.openxmlformats.org/officeDocument/2006/customXml" ds:itemID="{E5BD953C-1C8D-4018-B678-AB0D2CDC18E7}"/>
</file>

<file path=customXml/itemProps3.xml><?xml version="1.0" encoding="utf-8"?>
<ds:datastoreItem xmlns:ds="http://schemas.openxmlformats.org/officeDocument/2006/customXml" ds:itemID="{B6922925-B650-4EA1-A7DB-D7297A7637D2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otalTime>1901</TotalTime>
  <Words>1038</Words>
  <Application>Microsoft Macintosh PowerPoint</Application>
  <PresentationFormat>Widescreen</PresentationFormat>
  <Paragraphs>197</Paragraphs>
  <Slides>21</Slides>
  <Notes>3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21</vt:i4>
      </vt:variant>
    </vt:vector>
  </HeadingPairs>
  <TitlesOfParts>
    <vt:vector size="28" baseType="lpstr">
      <vt:lpstr>Alexandria</vt:lpstr>
      <vt:lpstr>Arial</vt:lpstr>
      <vt:lpstr>Calibri</vt:lpstr>
      <vt:lpstr>Calibri Light</vt:lpstr>
      <vt:lpstr>Roboto Light</vt:lpstr>
      <vt:lpstr>Times New Roman</vt:lpstr>
      <vt:lpstr>Office Theme</vt:lpstr>
      <vt:lpstr>PowerPoint Presentation</vt:lpstr>
      <vt:lpstr>PowerPoint Presentation</vt:lpstr>
      <vt:lpstr>Eng. Ahmed Hussein, MBA, PfMP©, PMP© and APMG-Change Management Practitioner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start</dc:creator>
  <cp:lastModifiedBy>teams training</cp:lastModifiedBy>
  <cp:revision>262</cp:revision>
  <dcterms:created xsi:type="dcterms:W3CDTF">2023-04-29T09:08:00Z</dcterms:created>
  <dcterms:modified xsi:type="dcterms:W3CDTF">2025-06-04T12:39:29Z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17AA779C58B4485E9875EC7763513157_12</vt:lpwstr>
  </property>
  <property fmtid="{D5CDD505-2E9C-101B-9397-08002B2CF9AE}" pid="3" name="KSOProductBuildVer">
    <vt:lpwstr>1033-12.2.0.13359</vt:lpwstr>
  </property>
  <property fmtid="{D5CDD505-2E9C-101B-9397-08002B2CF9AE}" pid="4" name="ContentTypeId">
    <vt:lpwstr>0x0101006A254F5D6A14094B8840E79896A2F150</vt:lpwstr>
  </property>
  <property fmtid="{D5CDD505-2E9C-101B-9397-08002B2CF9AE}" pid="5" name="MediaServiceImageTags">
    <vt:lpwstr/>
  </property>
</Properties>
</file>