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0" r:id="rId2"/>
    <p:sldId id="289" r:id="rId3"/>
    <p:sldId id="288" r:id="rId4"/>
    <p:sldId id="287" r:id="rId5"/>
    <p:sldId id="307" r:id="rId6"/>
    <p:sldId id="306" r:id="rId7"/>
    <p:sldId id="308" r:id="rId8"/>
    <p:sldId id="309" r:id="rId9"/>
    <p:sldId id="295" r:id="rId10"/>
    <p:sldId id="296" r:id="rId11"/>
    <p:sldId id="297" r:id="rId12"/>
    <p:sldId id="293" r:id="rId13"/>
    <p:sldId id="304" r:id="rId14"/>
    <p:sldId id="305" r:id="rId15"/>
    <p:sldId id="298" r:id="rId16"/>
    <p:sldId id="291" r:id="rId17"/>
    <p:sldId id="310" r:id="rId18"/>
    <p:sldId id="299" r:id="rId19"/>
    <p:sldId id="300" r:id="rId20"/>
    <p:sldId id="301" r:id="rId21"/>
    <p:sldId id="302" r:id="rId22"/>
    <p:sldId id="303" r:id="rId23"/>
    <p:sldId id="27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92AAB28-C2F7-AFB5-E973-1654DDAF1388}" v="2310" dt="2022-12-06T17:50:57.121"/>
    <p1510:client id="{3E2257C1-C812-1E47-A89A-A60F582B7576}" v="1216" dt="2022-03-29T21:03:25.233"/>
    <p1510:client id="{7389F8E5-4C11-63DA-1152-E2FA24930736}" v="99" dt="2022-10-30T15:39:22.927"/>
    <p1510:client id="{7A7074C5-8027-F7DE-1442-E3B99035DF03}" v="1351" dt="2022-12-04T15:08:10.729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C36AD00-1BA9-BD4D-7097-15BE5AECE030}" v="4319" dt="2022-07-30T11:54:33.575"/>
    <p1510:client id="{D5849AC0-A7A0-4812-1196-3CCEB29A0EE2}" v="1890" dt="2022-12-06T21:13:27.253"/>
    <p1510:client id="{EAAF16AB-CE99-DC3C-0F97-A81982FB5710}" v="15" dt="2022-12-07T14:10:20.068"/>
    <p1510:client id="{F1433DC7-8F3A-4321-89E0-3A866746287B}" v="245" dt="2022-12-07T09:56:44.373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12/7/2022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ilezilla-project.org/download.php?type=server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emf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899757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Module10: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File Transfer Protocol Using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 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   Python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5982286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The File Transfer Protocol.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FTP Python Module.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Creating an FTP Client.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87035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The File Transfer Protocol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FTP is a standard internet protocol provided by TCP/IP used for transmitting/downloading files between client and server.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FTP provides the sharing of files.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FTP overcomes the problem of transferring and translating file types between different operating systems.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514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Mechanism of  FTP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Diagram&#10;&#10;Description automatically generated">
            <a:extLst>
              <a:ext uri="{FF2B5EF4-FFF2-40B4-BE49-F238E27FC236}">
                <a16:creationId xmlns:a16="http://schemas.microsoft.com/office/drawing/2014/main" id="{DEE75DF6-8F7C-7F64-5802-9B00A66079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0364" y="1463932"/>
            <a:ext cx="8437418" cy="4387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514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Mechanism of  FTP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FTP client has three components: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user interface.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control process.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data transfer process.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server has two components: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The server control process.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The server data transfer process.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28094DF-8BCA-EC06-C76B-76C56F45C8C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26510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514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Mechanism of  FTP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control connection: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Uses very simple rules for communication.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Remains opened during the entire interactive FTP session.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data transfer connection: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Uses very complex rules as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 data types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may vary.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Opens when a command comes for transferring the files and closes when the file is transferred.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4D20570-8A8E-BC38-043D-8226FDDC100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66403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659879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Some FTP Commands in Control Connection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003524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OPEN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used to open new connection with the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USER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sends the user identification to the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PASS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sends the user password to the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CWD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allows the user to work with a different directory without altering his login information.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MKD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causes the directory specified in the path-name to be created as a directory.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PUT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used to put a file in the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CLOSE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used to close connection with the server.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70041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811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Working with Local FTP Server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Download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6"/>
              </a:rPr>
              <a:t>Filezilla server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Run the executable and complete the installation. While installation, set the server administration password and remember the server administration port.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A8D2F9DF-DB97-FE30-D26C-E3584AF409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8136" y="3806225"/>
            <a:ext cx="3634596" cy="204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11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811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Working with Local FTP Server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992CF53-ECAC-02AE-DE2F-B1BD05B43C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023" y="1604945"/>
            <a:ext cx="6078747" cy="3921277"/>
          </a:xfrm>
          <a:prstGeom prst="rect">
            <a:avLst/>
          </a:prstGeom>
        </p:spPr>
      </p:pic>
      <p:pic>
        <p:nvPicPr>
          <p:cNvPr id="10" name="Picture 12" descr="Timeline&#10;&#10;Description automatically generated">
            <a:extLst>
              <a:ext uri="{FF2B5EF4-FFF2-40B4-BE49-F238E27FC236}">
                <a16:creationId xmlns:a16="http://schemas.microsoft.com/office/drawing/2014/main" id="{C6F5C647-1C53-7AFF-9C79-7B34DF901C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05268" y="1709855"/>
            <a:ext cx="5863087" cy="38121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302A673-A139-B162-D175-44FEABEA786F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51387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811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Working with Local FTP Server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5992CF53-ECAC-02AE-DE2F-B1BD05B43C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023" y="1713717"/>
            <a:ext cx="6078747" cy="3804374"/>
          </a:xfrm>
          <a:prstGeom prst="rect">
            <a:avLst/>
          </a:prstGeom>
        </p:spPr>
      </p:pic>
      <p:pic>
        <p:nvPicPr>
          <p:cNvPr id="10" name="Picture 1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C6F5C647-1C53-7AFF-9C79-7B34DF901C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05268" y="1820776"/>
            <a:ext cx="5877464" cy="370527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736627-33D6-5054-E75E-CFA73CB995A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565052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04827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FTP Python 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provides FTP module in its standard library called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that implements the client side of the FTP protocol.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Features: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Connecting to an FTP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Navigating its structure.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Downloading files from the FTP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Uploading files to an FTP server.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29600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23005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/>
              </a:rPr>
              <a:t>ftplib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 Basic Methods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FTP()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create an FTP client instance.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FTP_TLS()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create an FTP client instance under a secure connection.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connect()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connect to an FTP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login()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login to an FTP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prot_p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used with a secure FTP connection.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get current working directory in FTP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change the working directory.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nlst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return a list of file and folder names in a working directory.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11173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23005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/>
              </a:rPr>
              <a:t>ftplib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 Basic Methods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storbinary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: used to upload a file to an FTP server.</a:t>
            </a:r>
            <a:endParaRPr lang="en-US"/>
          </a:p>
          <a:p>
            <a:pPr marL="285750" indent="-285750" algn="just">
              <a:buFont typeface="Arial"/>
              <a:buChar char="•"/>
            </a:pPr>
            <a:r>
              <a:rPr lang="en-US" sz="2600" err="1">
                <a:solidFill>
                  <a:srgbClr val="24A9E1"/>
                </a:solidFill>
                <a:cs typeface="Calibri"/>
              </a:rPr>
              <a:t>retrbinary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>
                <a:solidFill>
                  <a:srgbClr val="0A1F61"/>
                </a:solidFill>
                <a:cs typeface="Calibri"/>
              </a:rPr>
              <a:t>: used to download a file from an FTP server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>
                <a:solidFill>
                  <a:srgbClr val="24A9E1"/>
                </a:solidFill>
                <a:cs typeface="Calibri"/>
              </a:rPr>
              <a:t>rename()</a:t>
            </a:r>
            <a:r>
              <a:rPr lang="en-US" sz="2600">
                <a:solidFill>
                  <a:srgbClr val="0A1F61"/>
                </a:solidFill>
                <a:cs typeface="Calibri"/>
              </a:rPr>
              <a:t>: rename a file or </a:t>
            </a: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folder </a:t>
            </a:r>
            <a:r>
              <a:rPr lang="en-US" sz="2600">
                <a:solidFill>
                  <a:srgbClr val="0A1F61"/>
                </a:solidFill>
                <a:cs typeface="Calibri"/>
              </a:rPr>
              <a:t>in an FTP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delete()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delete a file or folder from an FTP server.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rmd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: delete a folder from an FTP server.</a:t>
            </a:r>
            <a:endParaRPr lang="en-US" sz="260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mkd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: create a folder in an FTP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size()</a:t>
            </a: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: return the size of a file in an FTP server.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quit()</a:t>
            </a: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: close an FTP server connection.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D9ADB7-F7D1-07DA-CDF4-64DAF0C2863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60820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77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Connection to a Local FTP Server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Connection steps: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Set up connection parameters.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 an FTP client instance.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Connect to FTP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Login to FTP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Perform required operation on FTP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Close connection.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01388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74106" y="1321254"/>
            <a:ext cx="10543306" cy="44935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ftplib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ftphost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"localhost"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ftpport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21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yourUserName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youPassword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# # of seconds the server waits before ending the connection with the client.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ftp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ftplib.FTP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(timeout=30) # to increase connection time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ftp.connect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ftphost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ftpport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ftp.login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ftp.quit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print("FTP handling performed successfully")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80614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Connection to A Local FTP Server Code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42950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Securing The FTP Server Connection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9" descr="Graphical user interface, application, table&#10;&#10;Description automatically generated">
            <a:extLst>
              <a:ext uri="{FF2B5EF4-FFF2-40B4-BE49-F238E27FC236}">
                <a16:creationId xmlns:a16="http://schemas.microsoft.com/office/drawing/2014/main" id="{DBB524FF-E035-DB69-76A0-8CD228F99E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3927" y="1276109"/>
            <a:ext cx="6927272" cy="456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149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36747" y="1220612"/>
            <a:ext cx="6948967" cy="47705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ftplib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ftphost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"localhost"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ftpport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21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yourUserName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youPassword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</a:t>
            </a:r>
          </a:p>
          <a:p>
            <a:endParaRPr lang="en-US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ftp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ftplib.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FTP_TLS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(timeout=30)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ftp.connect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ftphost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ftpport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ftp.login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ftp.prot_p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ftp.quit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print("FTP handling performed successfully")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3832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Securing The FTP Server Connection Code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3166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17880" y="1608801"/>
            <a:ext cx="8300438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ftp.login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/>
          </a:p>
          <a:p>
            <a:r>
              <a:rPr lang="en-US" sz="2600" dirty="0">
                <a:solidFill>
                  <a:srgbClr val="FF0000"/>
                </a:solidFill>
                <a:ea typeface="+mn-lt"/>
                <a:cs typeface="+mn-lt"/>
              </a:rPr>
              <a:t>#ftplib.error_perm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ftp.cwd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/3126D/Codes')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ftp.cwd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('/test')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ftp.cwd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testt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ftp.pwd()</a:t>
            </a:r>
          </a:p>
          <a:p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fileNames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ftp.nlst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fileNames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ftp.quit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print("FTP handling performed successfully")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58885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Performing Operations with FTP Connection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0813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7730" y="1608801"/>
            <a:ext cx="1078772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ftp.login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with open("message.txt", 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rb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 as file: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ftp.storbinary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STOR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message.txt", file,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blocksize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 1024*1024)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rescode.startswith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("226"):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print("File uploaded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seccussefuly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else: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print("File not uploaded!")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ftp.quit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print("FTP handling performed successfully")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58885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Performing Operations with FTP Connection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A0F65E-E0BC-B365-0E32-C44E5BED57C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32660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7730" y="1608801"/>
            <a:ext cx="1078772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ftp.login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with open("message.txt", 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wb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 as file: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ftp.retrbinary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RETR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message.txt",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file.write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rescode.startswith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("226"):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print("File downloaded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seccussefuly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else: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print("File not downloaded!")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ftp.quit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print("FTP handling performed successfully")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58885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Performing Operations with FTP Connection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F8E11B1-8164-01CF-9B79-1108469E95B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33407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7730" y="1608801"/>
            <a:ext cx="1078772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ftp.login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ftpusername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ftppassword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cs typeface="Calibri" panose="020F0502020204030204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ftp.rename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oldFileName.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extension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", 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newFileName.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extension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ftp.delete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fileName.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extension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ftp.mkd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folderName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ftp.rmd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folderName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ftp.size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fileName.</a:t>
            </a:r>
            <a:r>
              <a:rPr lang="en-US" sz="2600" b="1" dirty="0" err="1">
                <a:solidFill>
                  <a:srgbClr val="24A9E1"/>
                </a:solidFill>
                <a:ea typeface="+mn-lt"/>
                <a:cs typeface="+mn-lt"/>
              </a:rPr>
              <a:t>extension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ftp.dir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ftp.quit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print("FTP handling performed successfully")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143527" y="294234"/>
            <a:ext cx="18854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58885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Performing Operations with FTP Connection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53BF45-D629-0A9C-E8BA-295B7AF07B3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356288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781</cp:revision>
  <dcterms:created xsi:type="dcterms:W3CDTF">2021-08-03T13:03:26Z</dcterms:created>
  <dcterms:modified xsi:type="dcterms:W3CDTF">2022-12-07T14:39:19Z</dcterms:modified>
</cp:coreProperties>
</file>