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80" r:id="rId2"/>
    <p:sldId id="303" r:id="rId3"/>
    <p:sldId id="313" r:id="rId4"/>
    <p:sldId id="508" r:id="rId5"/>
    <p:sldId id="484" r:id="rId6"/>
    <p:sldId id="506" r:id="rId7"/>
    <p:sldId id="490" r:id="rId8"/>
    <p:sldId id="504" r:id="rId9"/>
    <p:sldId id="495" r:id="rId10"/>
    <p:sldId id="497" r:id="rId11"/>
    <p:sldId id="306" r:id="rId12"/>
    <p:sldId id="501" r:id="rId13"/>
    <p:sldId id="499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08"/>
            <p14:sldId id="484"/>
            <p14:sldId id="506"/>
            <p14:sldId id="490"/>
            <p14:sldId id="504"/>
            <p14:sldId id="495"/>
            <p14:sldId id="497"/>
            <p14:sldId id="306"/>
            <p14:sldId id="501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>
        <p:scale>
          <a:sx n="60" d="100"/>
          <a:sy n="60" d="100"/>
        </p:scale>
        <p:origin x="884" y="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47084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417350" y="89965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19795"/>
            <a:ext cx="1118864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3403655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40" y="1285192"/>
            <a:ext cx="10871200" cy="47498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Project Procurement and Supply Chain ” 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7.30-8.30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4802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24000"/>
            <a:ext cx="11247120" cy="4599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06400">
              <a:buClr>
                <a:schemeClr val="dk1"/>
              </a:buClr>
              <a:buSzPts val="2800"/>
              <a:buFont typeface="Times New Roman"/>
              <a:buChar char="●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06400">
              <a:buClr>
                <a:schemeClr val="dk1"/>
              </a:buClr>
              <a:buSzPts val="2800"/>
              <a:buFont typeface="Times New Roman"/>
              <a:buChar char="●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06400">
              <a:buClr>
                <a:schemeClr val="dk1"/>
              </a:buClr>
              <a:buSzPts val="2800"/>
              <a:buFont typeface="Times New Roman"/>
              <a:buChar char="●"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value drivers.</a:t>
            </a:r>
            <a:endParaRPr lang="en-US" dirty="0"/>
          </a:p>
          <a:p>
            <a:pPr lvl="0"/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Optimizing value in project supply chains.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process framework.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performance metrics categories.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management. </a:t>
            </a:r>
            <a:endParaRPr lang="en-US" dirty="0"/>
          </a:p>
          <a:p>
            <a:pPr marL="457200" lvl="0" indent="-292100">
              <a:buClr>
                <a:schemeClr val="dk1"/>
              </a:buClr>
              <a:buSzPts val="26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292100">
              <a:buClr>
                <a:schemeClr val="dk1"/>
              </a:buClr>
              <a:buSzPts val="26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>
              <a:lnSpc>
                <a:spcPct val="90000"/>
              </a:lnSpc>
            </a:pPr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20320" y="78651"/>
            <a:ext cx="59402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 to Project Procurement and Supply Chain 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9158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4802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24000"/>
            <a:ext cx="11247120" cy="4599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project changes including sources, impacts, mitigation, pricing, litigation, and excellence.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5080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8834" y="1079034"/>
            <a:ext cx="3663166" cy="521359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560" y="1670582"/>
            <a:ext cx="11763626" cy="4389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a specific project context and plan, construct a procurement management plan to ensure the effective integration of supply‐chain components throughout the project life cycle.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project’s procurement needs.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  <a:endParaRPr lang="en-US" sz="2300" dirty="0"/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34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95655"/>
            <a:ext cx="3470126" cy="515335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399" y="1525863"/>
            <a:ext cx="11225619" cy="45978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5406" y="441930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47496" y="64033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12345" y="25445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/>
        </p:nvGraphicFramePr>
        <p:xfrm>
          <a:off x="208996" y="1182018"/>
          <a:ext cx="11854700" cy="519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 descr="A blue and yellow background with white text">
            <a:extLst>
              <a:ext uri="{FF2B5EF4-FFF2-40B4-BE49-F238E27FC236}">
                <a16:creationId xmlns:a16="http://schemas.microsoft.com/office/drawing/2014/main" id="{D83D2327-257D-A72A-8F52-D36B37622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1239520"/>
            <a:ext cx="11470640" cy="49580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C12DDA-FA3F-C6DA-999F-5C128F1029E1}"/>
              </a:ext>
            </a:extLst>
          </p:cNvPr>
          <p:cNvSpPr txBox="1"/>
          <p:nvPr/>
        </p:nvSpPr>
        <p:spPr>
          <a:xfrm>
            <a:off x="9575800" y="63652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575800" y="63652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Picture 5" descr="A blue and yellow calendar with white text&#10;&#10;Description automatically generated">
            <a:extLst>
              <a:ext uri="{FF2B5EF4-FFF2-40B4-BE49-F238E27FC236}">
                <a16:creationId xmlns:a16="http://schemas.microsoft.com/office/drawing/2014/main" id="{48F93358-9ED5-CA42-5B0C-B9E78A4D2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3520"/>
            <a:ext cx="10556240" cy="601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36267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30740" y="63652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Picture 5" descr="A screenshot of a website&#10;&#10;Description automatically generated">
            <a:extLst>
              <a:ext uri="{FF2B5EF4-FFF2-40B4-BE49-F238E27FC236}">
                <a16:creationId xmlns:a16="http://schemas.microsoft.com/office/drawing/2014/main" id="{972FF5B1-DBC1-25A4-C7A8-4F759B7D7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" y="243840"/>
            <a:ext cx="10922000" cy="5984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569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01293" y="2941284"/>
            <a:ext cx="3801492" cy="226397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B752D5A-B235-4A81-AD17-546F55E409F4}"/>
</file>

<file path=customXml/itemProps2.xml><?xml version="1.0" encoding="utf-8"?>
<ds:datastoreItem xmlns:ds="http://schemas.openxmlformats.org/officeDocument/2006/customXml" ds:itemID="{A029BCCB-62B0-45AC-A2EF-329850158B2B}"/>
</file>

<file path=customXml/itemProps3.xml><?xml version="1.0" encoding="utf-8"?>
<ds:datastoreItem xmlns:ds="http://schemas.openxmlformats.org/officeDocument/2006/customXml" ds:itemID="{590AC650-BD15-4B50-9F9E-7C1866B269FA}"/>
</file>

<file path=docProps/app.xml><?xml version="1.0" encoding="utf-8"?>
<Properties xmlns="http://schemas.openxmlformats.org/officeDocument/2006/extended-properties" xmlns:vt="http://schemas.openxmlformats.org/officeDocument/2006/docPropsVTypes">
  <TotalTime>5272</TotalTime>
  <Words>732</Words>
  <Application>Microsoft Office PowerPoint</Application>
  <PresentationFormat>Widescreen</PresentationFormat>
  <Paragraphs>142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Noto Sans Symbols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50</cp:revision>
  <dcterms:created xsi:type="dcterms:W3CDTF">2023-04-29T09:08:23Z</dcterms:created>
  <dcterms:modified xsi:type="dcterms:W3CDTF">2024-09-24T07:50:20Z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