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480" r:id="rId5"/>
    <p:sldId id="303" r:id="rId6"/>
    <p:sldId id="313" r:id="rId7"/>
    <p:sldId id="276" r:id="rId8"/>
    <p:sldId id="497" r:id="rId9"/>
    <p:sldId id="498" r:id="rId10"/>
    <p:sldId id="499" r:id="rId11"/>
    <p:sldId id="501" r:id="rId12"/>
    <p:sldId id="505" r:id="rId13"/>
    <p:sldId id="504" r:id="rId14"/>
    <p:sldId id="502" r:id="rId15"/>
    <p:sldId id="500" r:id="rId16"/>
    <p:sldId id="506" r:id="rId17"/>
    <p:sldId id="503" r:id="rId18"/>
    <p:sldId id="507" r:id="rId19"/>
    <p:sldId id="508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7"/>
            <p14:sldId id="498"/>
            <p14:sldId id="499"/>
            <p14:sldId id="501"/>
            <p14:sldId id="505"/>
            <p14:sldId id="504"/>
            <p14:sldId id="502"/>
            <p14:sldId id="500"/>
            <p14:sldId id="506"/>
            <p14:sldId id="503"/>
            <p14:sldId id="507"/>
            <p14:sldId id="5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/>
    <p:restoredTop sz="93769" autoAdjust="0"/>
  </p:normalViewPr>
  <p:slideViewPr>
    <p:cSldViewPr snapToGrid="0">
      <p:cViewPr varScale="1">
        <p:scale>
          <a:sx n="95" d="100"/>
          <a:sy n="95" d="100"/>
        </p:scale>
        <p:origin x="49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tif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Sarah Chahine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8636" y="1820961"/>
            <a:ext cx="43861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Fundamentals of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Organizational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Communication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Intro Lecture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13759" y="2475393"/>
            <a:ext cx="6992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Fundamentals of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Organizational Communication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077575" y="465681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Intro Lecture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Sarah Chahine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9659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How Did Early Humans Communicate? </a:t>
            </a:r>
          </a:p>
          <a:p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416BA2-7098-F244-8BCF-500AB37630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3117" y="2043620"/>
            <a:ext cx="5909089" cy="3929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16570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How Did Early </a:t>
            </a:r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Humans </a:t>
            </a:r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Communicate? </a:t>
            </a:r>
          </a:p>
          <a:p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1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r>
              <a:rPr lang="en-US" sz="1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B8F73A-287C-E44C-9CB5-9F941DFE38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901"/>
          <a:stretch/>
        </p:blipFill>
        <p:spPr>
          <a:xfrm>
            <a:off x="3595589" y="1765323"/>
            <a:ext cx="4834436" cy="4210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807134"/>
            <a:ext cx="8014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Fundamentals of Organizational Communication Course Plan :</a:t>
            </a:r>
          </a:p>
          <a:p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721B7DB-277C-C147-AFF4-C0C6027E7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560756"/>
              </p:ext>
            </p:extLst>
          </p:nvPr>
        </p:nvGraphicFramePr>
        <p:xfrm>
          <a:off x="2473801" y="1758685"/>
          <a:ext cx="7320669" cy="4245667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78410">
                  <a:extLst>
                    <a:ext uri="{9D8B030D-6E8A-4147-A177-3AD203B41FA5}">
                      <a16:colId xmlns:a16="http://schemas.microsoft.com/office/drawing/2014/main" val="2875106228"/>
                    </a:ext>
                  </a:extLst>
                </a:gridCol>
                <a:gridCol w="6442259">
                  <a:extLst>
                    <a:ext uri="{9D8B030D-6E8A-4147-A177-3AD203B41FA5}">
                      <a16:colId xmlns:a16="http://schemas.microsoft.com/office/drawing/2014/main" val="599899397"/>
                    </a:ext>
                  </a:extLst>
                </a:gridCol>
              </a:tblGrid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CH1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 Organizational Communication: A Competency-Based Approach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30703763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CH2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Perspectives for Organizational Communication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11528797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CH3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Communication Implications of Major Organizational Theories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74616754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CH4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Organizational Communication: Values and Ethical Communication Behaviors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64684124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CH5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Individuals in Organizations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18060908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CH6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Groups in Organizations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8329612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CH7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Leadership and Management Communication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9238647"/>
                  </a:ext>
                </a:extLst>
              </a:tr>
              <a:tr h="3686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CH8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Participating in Organizations: Developing Critical Organizational Communication Competencies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588927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CH9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Organizational Conflict:  Communicating for Effectiveness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65782859"/>
                  </a:ext>
                </a:extLst>
              </a:tr>
              <a:tr h="3643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CH10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Organizational Innovation, Change and Communication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3709014"/>
                  </a:ext>
                </a:extLst>
              </a:tr>
              <a:tr h="3686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CH11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Strategic Organizational Communication: Professional Applications of Organizational Communication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2055289"/>
                  </a:ext>
                </a:extLst>
              </a:tr>
              <a:tr h="1890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kern="1200" dirty="0">
                          <a:solidFill>
                            <a:srgbClr val="8E5A6D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CH12</a:t>
                      </a:r>
                      <a:endParaRPr lang="en-US" sz="1400" b="1" kern="1200" dirty="0">
                        <a:solidFill>
                          <a:srgbClr val="8E5A6D"/>
                        </a:solidFill>
                        <a:latin typeface="Calibri" panose="020F0502020204030204" pitchFamily="34" charset="0"/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itchFamily="2" charset="2"/>
                        <a:buChar char="Ø"/>
                      </a:pPr>
                      <a:r>
                        <a:rPr lang="en-US" sz="1200" b="1" u="none" strike="noStrike" dirty="0">
                          <a:effectLst/>
                        </a:rPr>
                        <a:t>Career Options for Organizational Communication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1135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49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784109"/>
            <a:ext cx="8014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Organizational </a:t>
            </a:r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Communication: A Competency-Based Approach</a:t>
            </a:r>
            <a:endParaRPr lang="en-US" sz="20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The Challenging Nature of Organizations and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Challenges for Individuals and Organizations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The Communications Era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Communication: the Key to Organizational Excellence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04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934237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Perspectives </a:t>
            </a:r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for Organizational Communication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the Functional tradition to organizational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the Meaning-Centered approach to organizational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Emerging Perspectives for organizational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Distinguishing among the Functional tradition, the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Meaning-Centered approach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, and Emerging Perspectives</a:t>
            </a:r>
          </a:p>
        </p:txBody>
      </p:sp>
    </p:spTree>
    <p:extLst>
      <p:ext uri="{BB962C8B-B14F-4D97-AF65-F5344CB8AC3E}">
        <p14:creationId xmlns:p14="http://schemas.microsoft.com/office/powerpoint/2010/main" val="15663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784109"/>
            <a:ext cx="8014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Organizational Communication: Values and Ethical Communication Behaviors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individual and organizational values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Defining ethical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criteria for the evaluation of ethical communication behaviors</a:t>
            </a:r>
          </a:p>
        </p:txBody>
      </p:sp>
    </p:spTree>
    <p:extLst>
      <p:ext uri="{BB962C8B-B14F-4D97-AF65-F5344CB8AC3E}">
        <p14:creationId xmlns:p14="http://schemas.microsoft.com/office/powerpoint/2010/main" val="531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940448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Individuals in Organizations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diversity in the workforce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intrapersonal and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interpersonal experiences 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of individuals in organizations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0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925551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Groups in Organizations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2276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types of groups in organizations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working in groups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group processes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group communication roles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the team-based organization</a:t>
            </a:r>
          </a:p>
        </p:txBody>
      </p:sp>
    </p:spTree>
    <p:extLst>
      <p:ext uri="{BB962C8B-B14F-4D97-AF65-F5344CB8AC3E}">
        <p14:creationId xmlns:p14="http://schemas.microsoft.com/office/powerpoint/2010/main" val="70240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878893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Leadership </a:t>
            </a:r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and Management Communication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Explaining leadership and leaders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Explaining types of leaders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The role of communication in effective leadership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93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784109"/>
            <a:ext cx="8014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Organizational </a:t>
            </a:r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Conflict:  Communicating for Effectiveness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Defining and describing organizational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conflict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conflict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episodes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contexts for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conflict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causes for conflict</a:t>
            </a:r>
          </a:p>
        </p:txBody>
      </p:sp>
    </p:spTree>
    <p:extLst>
      <p:ext uri="{BB962C8B-B14F-4D97-AF65-F5344CB8AC3E}">
        <p14:creationId xmlns:p14="http://schemas.microsoft.com/office/powerpoint/2010/main" val="38748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784109"/>
            <a:ext cx="8014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Developing Critical Organizational Communication Competencies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Distinguishing between decision making and problem solving</a:t>
            </a:r>
          </a:p>
          <a:p>
            <a:pPr marL="342900" indent="-342900">
              <a:lnSpc>
                <a:spcPct val="120000"/>
              </a:lnSpc>
              <a:buFont typeface="Arial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problem-solving processes</a:t>
            </a:r>
          </a:p>
          <a:p>
            <a:pPr marL="342900" indent="-342900">
              <a:lnSpc>
                <a:spcPct val="120000"/>
              </a:lnSpc>
              <a:buFont typeface="Arial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types of organizational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interviews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8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995176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Organizational Change and Communication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Defining organizational development and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processes and models for development and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approaches for planned development and change</a:t>
            </a:r>
          </a:p>
        </p:txBody>
      </p:sp>
    </p:spTree>
    <p:extLst>
      <p:ext uri="{BB962C8B-B14F-4D97-AF65-F5344CB8AC3E}">
        <p14:creationId xmlns:p14="http://schemas.microsoft.com/office/powerpoint/2010/main" val="214724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784109"/>
            <a:ext cx="8014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Professional Applications of Organizational Communication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strategic organizational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communication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strategic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management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Defining the role of the professional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communicator 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in strategic organizational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communication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the organizational environment with 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multiple 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publics and stakeholders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67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945472"/>
            <a:ext cx="8014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2800" b="1" dirty="0">
                <a:latin typeface="Times New Roman" charset="0"/>
                <a:ea typeface="Times New Roman" charset="0"/>
                <a:cs typeface="Times New Roman" charset="0"/>
              </a:rPr>
              <a:t>Career Options for Organizational Communication</a:t>
            </a:r>
            <a:endParaRPr lang="en-US" sz="2800" b="1" dirty="0">
              <a:solidFill>
                <a:srgbClr val="0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B0C24B-595A-2C44-930C-6DD21CAC39B1}"/>
              </a:ext>
            </a:extLst>
          </p:cNvPr>
          <p:cNvSpPr txBox="1"/>
          <p:nvPr/>
        </p:nvSpPr>
        <p:spPr>
          <a:xfrm>
            <a:off x="942308" y="2371234"/>
            <a:ext cx="10155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influences for career decisions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Identifying career option areas and educational preparation for organizational communication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Describing twenty-first-century careers</a:t>
            </a:r>
          </a:p>
        </p:txBody>
      </p:sp>
    </p:spTree>
    <p:extLst>
      <p:ext uri="{BB962C8B-B14F-4D97-AF65-F5344CB8AC3E}">
        <p14:creationId xmlns:p14="http://schemas.microsoft.com/office/powerpoint/2010/main" val="19217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aca13214-df29-4e3c-a050-857c0bf7bd8e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446</Words>
  <Application>Microsoft Office PowerPoint</Application>
  <PresentationFormat>Widescreen</PresentationFormat>
  <Paragraphs>142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Chahine</cp:lastModifiedBy>
  <cp:revision>41</cp:revision>
  <dcterms:created xsi:type="dcterms:W3CDTF">2023-04-29T09:08:00Z</dcterms:created>
  <dcterms:modified xsi:type="dcterms:W3CDTF">2024-05-30T08:08:13Z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