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ADB1BD-B509-49F1-96CE-9D23D7AC64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4DE777A-20C8-4540-B141-0AF7570B5F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F63B53-74A4-4E56-9C5B-AA29658AB4A7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0CAF91B-89EB-4EAB-8823-F2C95DBBAB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0E3AEB8-383A-4195-A2E6-3FF4529409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6D58550-1BBB-4147-BDAE-9785CDDBF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2016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077AC47-96AA-4862-97EB-0D8B42A05A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BD385F-96AE-45F3-9FAE-2E1EB8440C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F44E263-C87F-439E-B862-147F4EF1C8E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63B53-74A4-4E56-9C5B-AA29658AB4A7}" type="datetimeFigureOut">
              <a:rPr lang="en-US" smtClean="0"/>
              <a:t>8/8/2024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ED22BBF-0471-475A-8FE8-F4B85F43E5D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9CC593C-04E3-4EBB-B08B-989BE0B72FB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D58550-1BBB-4147-BDAE-9785CDDBF3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90887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A22EB3B-97BF-4EFA-93A4-7D31F7E852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14F17A-B633-4A26-80A0-593593F347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7557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26"/>
    </mc:Choice>
    <mc:Fallback xmlns="">
      <p:transition spd="slow" advTm="22926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1BCACA-EB6A-4087-A1A9-327A469E9A0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4B48B7-8F91-4292-8B86-C873AFC9EB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45230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68E4180-A147-4B74-970A-20594A72B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 machines(SVM)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CC5747-2173-4C42-BE85-72854F9E65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34831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588D7A4-9FAB-429E-B0E6-FC273EE30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Hyperplane in one dimensional space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B7C39D-EA54-4999-92CA-D98D6D534B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2614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3E856B-2A5C-441B-9A33-84B4350887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Hyperplane in two dimensional space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29BBA09-90B0-433C-B7A8-65847031B32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48172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1770197-E935-4132-A453-1193012F89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Hyperplane in Three dimensional space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8A1AB1-F5D4-4431-AD42-30DF83A3690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261685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FBF174-74E8-4CC0-9FDD-CAB3C0E4A5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Linearly separable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E0447A-F268-47EF-854F-AA39B163BB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880426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3B81A-0E22-497B-AE38-ADB0688DA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Non-linearly separable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B444B9-97B2-48BC-BED5-5A1651032E4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25379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078EDC5-B683-4524-BA77-F4A59A602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Finding the best line separator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6199EC-D86F-4AF7-B7C2-D2BAC9200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458062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FD891-6952-47F5-8E86-4070792BE4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Maximum Margin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6F0943-8E09-499C-8A52-1DF4C7690C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06208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A809D0-5823-4ADB-80EA-985572E16A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 machines(SVM)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D32F4A-54E2-4C52-B102-652FCE49AA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1514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025D32-8EFF-46A9-A563-1D27BBF1CA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 machines(SVM)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47F6C9-52CA-4564-889B-0B1DFAB36A2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8769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906D892-6527-4393-8198-91D189A0E0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 machines(SVM)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A4710B-DDF9-44EA-B4A3-64C6DBC3F33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83431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385C768-7836-4E47-8A39-CC56E43173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SVM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70FF0F-3FE1-4992-956E-2C195F0D3AB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3689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BECA53-3B2F-4168-8524-BC4AD6DF5D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SVM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5F10DF-0313-4C28-956E-8B11A7274E2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23897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4F1A76-8499-411A-8A57-F2FF7F3B1D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Linear SVM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98CFD0-8895-4000-99B6-525A34B466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909960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C5A36B9-B667-4C38-9859-5DAAABADC0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515EF2-528C-4CF8-B561-5E9E99753C3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689517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3E15C1-4875-4010-BD29-7A392F12C2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F0EEE2-281F-4115-84A8-D4F7C2BA70B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85153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651A4CF-3BFD-4077-A670-C5CBE37524C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Classification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E02719-C328-44D2-844D-A5CA68F22A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388490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5CFFB5-EA40-4FD4-9DC9-7247DBDF11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Multiple correct hyperplanes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72D93D3-EDEC-43DD-AF61-901192266B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364389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1ACEDA-8D97-4DFE-B3F4-058278EE99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Maximum Margin Classifier (MMC)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7A9AEC-4E0A-4236-9FBF-46B08E8167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244379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599206D-27A8-4779-BB5A-7D8A06B621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Maximum Margin Classifier (MMC)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7EEDB-2302-4E7E-BAB8-FEB95585132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41604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AD2A2D-4595-4B71-815E-FF71CA185B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Maximum Margin Classifier (MMC)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EDF055D-3F0A-453D-90FF-3329D2F2BB7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558230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10AE91-C322-4A27-9E24-97B29A02C6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5EDC4FC-A961-401B-A01C-8EFAC4D63F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068883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179AA4-C783-4EED-A978-FCD56BD02A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Support vector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70B8C1-4A69-4D1A-9267-8890DC71FE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14246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E3A019-AF55-490C-B033-6E87EAB921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Allowing for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49E83A-CB8F-47EA-9462-177EDD763B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239891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BF2751-884F-432D-A5B8-131203CED1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Allowing for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5A863C-C02C-4807-98DD-3321AB82D9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4174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0749BB-B684-4493-B191-3185637D1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Soft margin classifier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E5BFC2-3C63-4AE4-9D36-7B80361BAB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78568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567FF-DC9A-4F88-851E-A9CCC2554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Allowing for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5F8C4B5-F4A1-40F8-A70C-AEC05F622F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43666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86ECE7-DAE3-47A5-B691-E6DFFA6C62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Allowing for Errors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BD730C-F38E-4DDF-8CA2-B526ADF9EE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304606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511274-E571-402B-B0FD-9A363D8A1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Slack variable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399297-1CFC-448F-9180-3B04DD7797F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82537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60FEAA5-4F25-4F6E-89B6-24E02DB9C6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Non-linearly separable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7C41D0-3AB5-4C88-BCD1-1EEBADA17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51940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6797593-9143-4A2A-8215-00E71C5E1D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Moving data to higher dimension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EEC57A-97C4-499A-B230-860B47F846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13375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011B3F5-0A3A-49F6-A52D-9BCDBF643B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Find a support vector classifier for the data in the new dimension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0279954-B145-4187-AB3B-8EB3ABB647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551846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BA03D9F-FC5D-4D22-B322-FC32C78411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Use the classifier to classify new unseen examples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EF9D9D-6795-4C5E-A80C-4ADA9F34FCE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4644632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0BCAF80-5CE9-46B8-A1E8-143E30C8B9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Transformation from 2D to 3D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F10593-C868-4DB4-A557-52AFABF8E0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73241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D310EB7-960D-4424-A8A6-B3DB653923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can we transform the data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EC26E5-6332-420B-9643-4135C84D32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2149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A1010D-7ECB-4FE6-9736-B3E2FD8609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Kernel functions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F130B2-D982-419A-A675-20BB3FFB35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5889879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4F25760-133C-4229-A641-2E7D02EDED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When to use SVM?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884E4C-9554-4414-AA90-7112EB3A409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8048110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8841CC5-119C-49A3-A31B-7235C0EC8B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Data with Clear Margin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03A690F-2554-426B-9259-13533BB854C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40574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80BF9E-177D-4B56-BCA1-270A3FC53B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/>
              <a:t>High-Dimensional Feature Spaces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C58DCB-99A7-4019-92B8-006A041A3B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599890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1457CF1-5E89-405F-A816-8381E9A4DD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Outlier Detection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152CD1-F288-42D4-BA2C-0E5179211A3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9351514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A3007A-527D-4F65-B532-65B73F99E7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2F842D-9BF9-4E17-A0B8-B4ADBFBD1B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265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B7A49E-4DCA-44C7-9679-8D206E4F97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C47F78-D8BC-4D04-8A91-26A6BACC27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2298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162</Words>
  <Application>Microsoft Office PowerPoint</Application>
  <PresentationFormat>Widescreen</PresentationFormat>
  <Paragraphs>40</Paragraphs>
  <Slides>44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Support vector machines(SVM)</vt:lpstr>
      <vt:lpstr>Hyperplane in one dimensional space</vt:lpstr>
      <vt:lpstr>Hyperplane in two dimensional space</vt:lpstr>
      <vt:lpstr>Hyperplane in Three dimensional space</vt:lpstr>
      <vt:lpstr>Linearly separable data</vt:lpstr>
      <vt:lpstr>Non-linearly separable data</vt:lpstr>
      <vt:lpstr>Finding the best line separator</vt:lpstr>
      <vt:lpstr>Maximum Margin Classifier</vt:lpstr>
      <vt:lpstr>Support vector machines(SVM)</vt:lpstr>
      <vt:lpstr>Support vector machines(SVM)</vt:lpstr>
      <vt:lpstr>Support vector machines(SVM)</vt:lpstr>
      <vt:lpstr>Linear SVM</vt:lpstr>
      <vt:lpstr>Linear SVM</vt:lpstr>
      <vt:lpstr>Linear SVM</vt:lpstr>
      <vt:lpstr>Support vectors</vt:lpstr>
      <vt:lpstr>classification</vt:lpstr>
      <vt:lpstr>Classification</vt:lpstr>
      <vt:lpstr>Multiple correct hyperplanes</vt:lpstr>
      <vt:lpstr>Maximum Margin Classifier (MMC)</vt:lpstr>
      <vt:lpstr>Maximum Margin Classifier (MMC)</vt:lpstr>
      <vt:lpstr>Maximum Margin Classifier (MMC)</vt:lpstr>
      <vt:lpstr>Support vector classifier</vt:lpstr>
      <vt:lpstr>Support vector classifier</vt:lpstr>
      <vt:lpstr>Allowing for Errors</vt:lpstr>
      <vt:lpstr>Allowing for Errors</vt:lpstr>
      <vt:lpstr>Soft margin classifier</vt:lpstr>
      <vt:lpstr>Allowing for Errors</vt:lpstr>
      <vt:lpstr>Allowing for Errors</vt:lpstr>
      <vt:lpstr>Slack variable</vt:lpstr>
      <vt:lpstr>Non-linearly separable data</vt:lpstr>
      <vt:lpstr>Moving data to higher dimension</vt:lpstr>
      <vt:lpstr>Find a support vector classifier for the data in the new dimension</vt:lpstr>
      <vt:lpstr>Use the classifier to classify new unseen examples</vt:lpstr>
      <vt:lpstr>Transformation from 2D to 3D</vt:lpstr>
      <vt:lpstr>How can we transform the data</vt:lpstr>
      <vt:lpstr>Kernel functions</vt:lpstr>
      <vt:lpstr>When to use SVM?</vt:lpstr>
      <vt:lpstr>Data with Clear Margin</vt:lpstr>
      <vt:lpstr>High-Dimensional Feature Spaces</vt:lpstr>
      <vt:lpstr>Outlier Detection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ainshams_lab9 ainshams_lab9</dc:creator>
  <cp:lastModifiedBy>ainshams_lab9 ainshams_lab9</cp:lastModifiedBy>
  <cp:revision>1</cp:revision>
  <dcterms:created xsi:type="dcterms:W3CDTF">2024-08-08T12:03:31Z</dcterms:created>
  <dcterms:modified xsi:type="dcterms:W3CDTF">2024-08-08T12:03:31Z</dcterms:modified>
</cp:coreProperties>
</file>