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475" r:id="rId2"/>
    <p:sldId id="477" r:id="rId3"/>
    <p:sldId id="498" r:id="rId4"/>
    <p:sldId id="494" r:id="rId5"/>
    <p:sldId id="496" r:id="rId6"/>
    <p:sldId id="495" r:id="rId7"/>
    <p:sldId id="497"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C01"/>
    <a:srgbClr val="24A9E1"/>
    <a:srgbClr val="FF9518"/>
    <a:srgbClr val="00AAE6"/>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72EB6B-A464-40C5-B734-6788D55ED485}" v="1" dt="2025-02-18T13:13:21.7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29" autoAdjust="0"/>
    <p:restoredTop sz="94660"/>
  </p:normalViewPr>
  <p:slideViewPr>
    <p:cSldViewPr snapToGrid="0">
      <p:cViewPr varScale="1">
        <p:scale>
          <a:sx n="56" d="100"/>
          <a:sy n="56" d="100"/>
        </p:scale>
        <p:origin x="884"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9AEE6A1C-A4C3-4036-A620-96B36648C5D1}"/>
    <pc:docChg chg="undo redo custSel modSld">
      <pc:chgData name="kiki tokki" userId="6b4e99cb2147362f" providerId="LiveId" clId="{9AEE6A1C-A4C3-4036-A620-96B36648C5D1}" dt="2024-10-15T06:52:03.237" v="63" actId="14100"/>
      <pc:docMkLst>
        <pc:docMk/>
      </pc:docMkLst>
      <pc:sldChg chg="modSp mod">
        <pc:chgData name="kiki tokki" userId="6b4e99cb2147362f" providerId="LiveId" clId="{9AEE6A1C-A4C3-4036-A620-96B36648C5D1}" dt="2024-10-15T06:44:24.541" v="0" actId="207"/>
        <pc:sldMkLst>
          <pc:docMk/>
          <pc:sldMk cId="1378377673" sldId="477"/>
        </pc:sldMkLst>
      </pc:sldChg>
      <pc:sldChg chg="addSp modSp mod">
        <pc:chgData name="kiki tokki" userId="6b4e99cb2147362f" providerId="LiveId" clId="{9AEE6A1C-A4C3-4036-A620-96B36648C5D1}" dt="2024-10-15T06:52:03.237" v="63" actId="14100"/>
        <pc:sldMkLst>
          <pc:docMk/>
          <pc:sldMk cId="675345983" sldId="494"/>
        </pc:sldMkLst>
      </pc:sldChg>
      <pc:sldChg chg="addSp modSp mod">
        <pc:chgData name="kiki tokki" userId="6b4e99cb2147362f" providerId="LiveId" clId="{9AEE6A1C-A4C3-4036-A620-96B36648C5D1}" dt="2024-10-15T06:46:35.499" v="7" actId="1076"/>
        <pc:sldMkLst>
          <pc:docMk/>
          <pc:sldMk cId="3869090911" sldId="498"/>
        </pc:sldMkLst>
      </pc:sldChg>
    </pc:docChg>
  </pc:docChgLst>
  <pc:docChgLst>
    <pc:chgData name="kiki tokki" userId="6b4e99cb2147362f" providerId="LiveId" clId="{6C72EB6B-A464-40C5-B734-6788D55ED485}"/>
    <pc:docChg chg="custSel modSld">
      <pc:chgData name="kiki tokki" userId="6b4e99cb2147362f" providerId="LiveId" clId="{6C72EB6B-A464-40C5-B734-6788D55ED485}" dt="2025-02-18T15:41:20.141" v="13" actId="20577"/>
      <pc:docMkLst>
        <pc:docMk/>
      </pc:docMkLst>
      <pc:sldChg chg="addSp delSp modSp mod">
        <pc:chgData name="kiki tokki" userId="6b4e99cb2147362f" providerId="LiveId" clId="{6C72EB6B-A464-40C5-B734-6788D55ED485}" dt="2025-02-18T13:13:25.874" v="2" actId="1076"/>
        <pc:sldMkLst>
          <pc:docMk/>
          <pc:sldMk cId="1261734031" sldId="475"/>
        </pc:sldMkLst>
        <pc:picChg chg="add mod">
          <ac:chgData name="kiki tokki" userId="6b4e99cb2147362f" providerId="LiveId" clId="{6C72EB6B-A464-40C5-B734-6788D55ED485}" dt="2025-02-18T13:13:25.874" v="2" actId="1076"/>
          <ac:picMkLst>
            <pc:docMk/>
            <pc:sldMk cId="1261734031" sldId="475"/>
            <ac:picMk id="3" creationId="{20D5162E-09A2-37B9-E16F-8F06BBE2DEA5}"/>
          </ac:picMkLst>
        </pc:picChg>
        <pc:picChg chg="del">
          <ac:chgData name="kiki tokki" userId="6b4e99cb2147362f" providerId="LiveId" clId="{6C72EB6B-A464-40C5-B734-6788D55ED485}" dt="2025-02-18T13:13:20.599" v="0" actId="478"/>
          <ac:picMkLst>
            <pc:docMk/>
            <pc:sldMk cId="1261734031" sldId="475"/>
            <ac:picMk id="6" creationId="{3B7F1BF2-E887-4CD5-6C69-C01F9494BE8E}"/>
          </ac:picMkLst>
        </pc:picChg>
      </pc:sldChg>
      <pc:sldChg chg="delSp mod">
        <pc:chgData name="kiki tokki" userId="6b4e99cb2147362f" providerId="LiveId" clId="{6C72EB6B-A464-40C5-B734-6788D55ED485}" dt="2025-02-18T13:13:34.791" v="3" actId="478"/>
        <pc:sldMkLst>
          <pc:docMk/>
          <pc:sldMk cId="1378377673" sldId="477"/>
        </pc:sldMkLst>
        <pc:picChg chg="del">
          <ac:chgData name="kiki tokki" userId="6b4e99cb2147362f" providerId="LiveId" clId="{6C72EB6B-A464-40C5-B734-6788D55ED485}" dt="2025-02-18T13:13:34.791" v="3" actId="478"/>
          <ac:picMkLst>
            <pc:docMk/>
            <pc:sldMk cId="1378377673" sldId="477"/>
            <ac:picMk id="2" creationId="{00000000-0000-0000-0000-000000000000}"/>
          </ac:picMkLst>
        </pc:picChg>
      </pc:sldChg>
      <pc:sldChg chg="addSp delSp modSp mod">
        <pc:chgData name="kiki tokki" userId="6b4e99cb2147362f" providerId="LiveId" clId="{6C72EB6B-A464-40C5-B734-6788D55ED485}" dt="2025-02-18T15:41:20.141" v="13" actId="20577"/>
        <pc:sldMkLst>
          <pc:docMk/>
          <pc:sldMk cId="675345983" sldId="494"/>
        </pc:sldMkLst>
        <pc:spChg chg="mod">
          <ac:chgData name="kiki tokki" userId="6b4e99cb2147362f" providerId="LiveId" clId="{6C72EB6B-A464-40C5-B734-6788D55ED485}" dt="2025-02-18T15:41:20.141" v="13" actId="20577"/>
          <ac:spMkLst>
            <pc:docMk/>
            <pc:sldMk cId="675345983" sldId="494"/>
            <ac:spMk id="8" creationId="{55F3FB87-62A1-083B-69CE-BF344D193BB5}"/>
          </ac:spMkLst>
        </pc:spChg>
        <pc:spChg chg="add mod">
          <ac:chgData name="kiki tokki" userId="6b4e99cb2147362f" providerId="LiveId" clId="{6C72EB6B-A464-40C5-B734-6788D55ED485}" dt="2025-02-18T15:41:04.565" v="11" actId="14100"/>
          <ac:spMkLst>
            <pc:docMk/>
            <pc:sldMk cId="675345983" sldId="494"/>
            <ac:spMk id="12" creationId="{8D206392-41C6-50E0-A0D3-A4D17B78FF9D}"/>
          </ac:spMkLst>
        </pc:spChg>
        <pc:picChg chg="del">
          <ac:chgData name="kiki tokki" userId="6b4e99cb2147362f" providerId="LiveId" clId="{6C72EB6B-A464-40C5-B734-6788D55ED485}" dt="2025-02-18T13:13:47.233" v="5" actId="478"/>
          <ac:picMkLst>
            <pc:docMk/>
            <pc:sldMk cId="675345983" sldId="494"/>
            <ac:picMk id="2" creationId="{00000000-0000-0000-0000-000000000000}"/>
          </ac:picMkLst>
        </pc:picChg>
      </pc:sldChg>
      <pc:sldChg chg="delSp mod">
        <pc:chgData name="kiki tokki" userId="6b4e99cb2147362f" providerId="LiveId" clId="{6C72EB6B-A464-40C5-B734-6788D55ED485}" dt="2025-02-18T13:13:59.283" v="7" actId="478"/>
        <pc:sldMkLst>
          <pc:docMk/>
          <pc:sldMk cId="330265968" sldId="495"/>
        </pc:sldMkLst>
        <pc:picChg chg="del">
          <ac:chgData name="kiki tokki" userId="6b4e99cb2147362f" providerId="LiveId" clId="{6C72EB6B-A464-40C5-B734-6788D55ED485}" dt="2025-02-18T13:13:59.283" v="7" actId="478"/>
          <ac:picMkLst>
            <pc:docMk/>
            <pc:sldMk cId="330265968" sldId="495"/>
            <ac:picMk id="17" creationId="{8C01B08B-3513-881C-9997-3065B45B237A}"/>
          </ac:picMkLst>
        </pc:picChg>
      </pc:sldChg>
      <pc:sldChg chg="delSp mod">
        <pc:chgData name="kiki tokki" userId="6b4e99cb2147362f" providerId="LiveId" clId="{6C72EB6B-A464-40C5-B734-6788D55ED485}" dt="2025-02-18T13:13:54.865" v="6" actId="478"/>
        <pc:sldMkLst>
          <pc:docMk/>
          <pc:sldMk cId="2675999599" sldId="496"/>
        </pc:sldMkLst>
        <pc:picChg chg="del">
          <ac:chgData name="kiki tokki" userId="6b4e99cb2147362f" providerId="LiveId" clId="{6C72EB6B-A464-40C5-B734-6788D55ED485}" dt="2025-02-18T13:13:54.865" v="6" actId="478"/>
          <ac:picMkLst>
            <pc:docMk/>
            <pc:sldMk cId="2675999599" sldId="496"/>
            <ac:picMk id="2" creationId="{00000000-0000-0000-0000-000000000000}"/>
          </ac:picMkLst>
        </pc:picChg>
      </pc:sldChg>
      <pc:sldChg chg="delSp mod">
        <pc:chgData name="kiki tokki" userId="6b4e99cb2147362f" providerId="LiveId" clId="{6C72EB6B-A464-40C5-B734-6788D55ED485}" dt="2025-02-18T13:14:03.317" v="8" actId="478"/>
        <pc:sldMkLst>
          <pc:docMk/>
          <pc:sldMk cId="839925777" sldId="497"/>
        </pc:sldMkLst>
        <pc:picChg chg="del">
          <ac:chgData name="kiki tokki" userId="6b4e99cb2147362f" providerId="LiveId" clId="{6C72EB6B-A464-40C5-B734-6788D55ED485}" dt="2025-02-18T13:14:03.317" v="8" actId="478"/>
          <ac:picMkLst>
            <pc:docMk/>
            <pc:sldMk cId="839925777" sldId="497"/>
            <ac:picMk id="2" creationId="{00000000-0000-0000-0000-000000000000}"/>
          </ac:picMkLst>
        </pc:picChg>
      </pc:sldChg>
      <pc:sldChg chg="delSp mod">
        <pc:chgData name="kiki tokki" userId="6b4e99cb2147362f" providerId="LiveId" clId="{6C72EB6B-A464-40C5-B734-6788D55ED485}" dt="2025-02-18T13:13:41.056" v="4" actId="478"/>
        <pc:sldMkLst>
          <pc:docMk/>
          <pc:sldMk cId="3869090911" sldId="498"/>
        </pc:sldMkLst>
        <pc:picChg chg="del">
          <ac:chgData name="kiki tokki" userId="6b4e99cb2147362f" providerId="LiveId" clId="{6C72EB6B-A464-40C5-B734-6788D55ED485}" dt="2025-02-18T13:13:41.056" v="4" actId="478"/>
          <ac:picMkLst>
            <pc:docMk/>
            <pc:sldMk cId="3869090911" sldId="498"/>
            <ac:picMk id="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2/18/2025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a:t>
            </a:fld>
            <a:endParaRPr lang="en-US"/>
          </a:p>
        </p:txBody>
      </p:sp>
    </p:spTree>
    <p:extLst>
      <p:ext uri="{BB962C8B-B14F-4D97-AF65-F5344CB8AC3E}">
        <p14:creationId xmlns:p14="http://schemas.microsoft.com/office/powerpoint/2010/main" val="41691568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emf"/><Relationship Id="rId7" Type="http://schemas.openxmlformats.org/officeDocument/2006/relationships/image" Target="../media/image7.png"/><Relationship Id="rId12" Type="http://schemas.openxmlformats.org/officeDocument/2006/relationships/image" Target="../media/image12.svg"/><Relationship Id="rId2" Type="http://schemas.openxmlformats.org/officeDocument/2006/relationships/image" Target="../media/image3.emf"/><Relationship Id="rId1" Type="http://schemas.openxmlformats.org/officeDocument/2006/relationships/slideLayout" Target="../slideLayouts/slideLayout7.xml"/><Relationship Id="rId6" Type="http://schemas.openxmlformats.org/officeDocument/2006/relationships/image" Target="../media/image6.jpeg"/><Relationship Id="rId11" Type="http://schemas.openxmlformats.org/officeDocument/2006/relationships/image" Target="../media/image11.png"/><Relationship Id="rId5" Type="http://schemas.openxmlformats.org/officeDocument/2006/relationships/image" Target="../media/image1.gif"/><Relationship Id="rId10" Type="http://schemas.openxmlformats.org/officeDocument/2006/relationships/image" Target="../media/image10.svg"/><Relationship Id="rId4" Type="http://schemas.openxmlformats.org/officeDocument/2006/relationships/image" Target="../media/image5.emf"/><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image" Target="../media/image6.jpeg"/><Relationship Id="rId3" Type="http://schemas.microsoft.com/office/2007/relationships/hdphoto" Target="../media/hdphoto1.wdp"/><Relationship Id="rId7" Type="http://schemas.openxmlformats.org/officeDocument/2006/relationships/image" Target="../media/image7.png"/><Relationship Id="rId12" Type="http://schemas.openxmlformats.org/officeDocument/2006/relationships/image" Target="../media/image12.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gif"/><Relationship Id="rId11" Type="http://schemas.openxmlformats.org/officeDocument/2006/relationships/image" Target="../media/image11.png"/><Relationship Id="rId5" Type="http://schemas.openxmlformats.org/officeDocument/2006/relationships/image" Target="../media/image4.emf"/><Relationship Id="rId10" Type="http://schemas.openxmlformats.org/officeDocument/2006/relationships/image" Target="../media/image10.svg"/><Relationship Id="rId4" Type="http://schemas.openxmlformats.org/officeDocument/2006/relationships/image" Target="../media/image3.emf"/><Relationship Id="rId9" Type="http://schemas.openxmlformats.org/officeDocument/2006/relationships/image" Target="../media/image9.png"/><Relationship Id="rId14" Type="http://schemas.openxmlformats.org/officeDocument/2006/relationships/image" Target="../media/image5.emf"/></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3.emf"/><Relationship Id="rId7"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5.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8" Type="http://schemas.microsoft.com/office/2007/relationships/hdphoto" Target="../media/hdphoto3.wdp"/><Relationship Id="rId3" Type="http://schemas.microsoft.com/office/2007/relationships/hdphoto" Target="../media/hdphoto2.wdp"/><Relationship Id="rId7"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21.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5.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1.gif"/><Relationship Id="rId2" Type="http://schemas.openxmlformats.org/officeDocument/2006/relationships/image" Target="../media/image3.emf"/><Relationship Id="rId1" Type="http://schemas.openxmlformats.org/officeDocument/2006/relationships/slideLayout" Target="../slideLayouts/slideLayout7.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5.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Lecture2</a:t>
            </a:r>
          </a:p>
        </p:txBody>
      </p:sp>
      <p:sp>
        <p:nvSpPr>
          <p:cNvPr id="2" name="Rectangle: Rounded Corners 1">
            <a:extLst>
              <a:ext uri="{FF2B5EF4-FFF2-40B4-BE49-F238E27FC236}">
                <a16:creationId xmlns:a16="http://schemas.microsoft.com/office/drawing/2014/main" id="{BA3010AF-AA29-8865-1DB0-D83F93D31609}"/>
              </a:ext>
            </a:extLst>
          </p:cNvPr>
          <p:cNvSpPr/>
          <p:nvPr/>
        </p:nvSpPr>
        <p:spPr>
          <a:xfrm>
            <a:off x="5702785" y="1254916"/>
            <a:ext cx="4690753" cy="1457807"/>
          </a:xfrm>
          <a:prstGeom prst="round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800" b="1" dirty="0">
                <a:solidFill>
                  <a:srgbClr val="0A1F61"/>
                </a:solidFill>
                <a:latin typeface="Tajawal ExtraBold" panose="00000800000000000000" pitchFamily="2" charset="-78"/>
                <a:cs typeface="Tajawal ExtraBold" panose="00000800000000000000" pitchFamily="2" charset="-78"/>
              </a:rPr>
              <a:t>Dave Carroll </a:t>
            </a:r>
            <a:r>
              <a:rPr lang="en-US" sz="4800" dirty="0">
                <a:ln w="0"/>
                <a:solidFill>
                  <a:srgbClr val="0A1F61"/>
                </a:solidFill>
                <a:effectLst>
                  <a:outerShdw blurRad="38100" dist="19050" dir="2700000" algn="tl" rotWithShape="0">
                    <a:schemeClr val="dk1">
                      <a:alpha val="40000"/>
                    </a:schemeClr>
                  </a:outerShdw>
                </a:effectLst>
              </a:rPr>
              <a:t>Case Study</a:t>
            </a:r>
          </a:p>
        </p:txBody>
      </p:sp>
      <p:pic>
        <p:nvPicPr>
          <p:cNvPr id="9" name="Picture 8" descr="Logo&#10;&#10;Description automatically generated">
            <a:extLst>
              <a:ext uri="{FF2B5EF4-FFF2-40B4-BE49-F238E27FC236}">
                <a16:creationId xmlns:a16="http://schemas.microsoft.com/office/drawing/2014/main" id="{406346CC-B511-BC95-BCAA-0256E640CEA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10590" y="3245645"/>
            <a:ext cx="3807284" cy="2508894"/>
          </a:xfrm>
          <a:prstGeom prst="rect">
            <a:avLst/>
          </a:prstGeom>
        </p:spPr>
      </p:pic>
      <p:pic>
        <p:nvPicPr>
          <p:cNvPr id="3" name="Picture 2">
            <a:extLst>
              <a:ext uri="{FF2B5EF4-FFF2-40B4-BE49-F238E27FC236}">
                <a16:creationId xmlns:a16="http://schemas.microsoft.com/office/drawing/2014/main" id="{20D5162E-09A2-37B9-E16F-8F06BBE2DE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9657" y="168667"/>
            <a:ext cx="2383737" cy="1125123"/>
          </a:xfrm>
          <a:prstGeom prst="rect">
            <a:avLst/>
          </a:prstGeom>
        </p:spPr>
      </p:pic>
    </p:spTree>
    <p:extLst>
      <p:ext uri="{BB962C8B-B14F-4D97-AF65-F5344CB8AC3E}">
        <p14:creationId xmlns:p14="http://schemas.microsoft.com/office/powerpoint/2010/main" val="1261734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634112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Lecture2</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26298"/>
          <a:stretch/>
        </p:blipFill>
        <p:spPr>
          <a:xfrm>
            <a:off x="9817437" y="210353"/>
            <a:ext cx="2172541" cy="1942482"/>
          </a:xfrm>
          <a:prstGeom prst="rect">
            <a:avLst/>
          </a:prstGeom>
        </p:spPr>
      </p:pic>
      <p:sp>
        <p:nvSpPr>
          <p:cNvPr id="9" name="TextBox 8"/>
          <p:cNvSpPr txBox="1"/>
          <p:nvPr/>
        </p:nvSpPr>
        <p:spPr>
          <a:xfrm>
            <a:off x="316370" y="1550826"/>
            <a:ext cx="7054598" cy="4093428"/>
          </a:xfrm>
          <a:prstGeom prst="rect">
            <a:avLst/>
          </a:prstGeom>
          <a:noFill/>
        </p:spPr>
        <p:txBody>
          <a:bodyPr wrap="square" rtlCol="0">
            <a:spAutoFit/>
          </a:bodyPr>
          <a:lstStyle/>
          <a:p>
            <a:pPr algn="just"/>
            <a:r>
              <a:rPr lang="en-US" sz="2000" b="1" dirty="0">
                <a:solidFill>
                  <a:srgbClr val="0A1F61"/>
                </a:solidFill>
                <a:latin typeface="Tajawal ExtraBold" panose="00000800000000000000" pitchFamily="2" charset="-78"/>
                <a:cs typeface="Tajawal ExtraBold" panose="00000800000000000000" pitchFamily="2" charset="-78"/>
              </a:rPr>
              <a:t>In March 2008, Dave Carroll, a musician from Halifax, NS and his band, the Sons of Maxwell, </a:t>
            </a:r>
            <a:r>
              <a:rPr lang="en-US" sz="2000" b="1" dirty="0">
                <a:solidFill>
                  <a:srgbClr val="C00000"/>
                </a:solidFill>
                <a:latin typeface="Tajawal ExtraBold" panose="00000800000000000000" pitchFamily="2" charset="-78"/>
                <a:cs typeface="Tajawal ExtraBold" panose="00000800000000000000" pitchFamily="2" charset="-78"/>
              </a:rPr>
              <a:t>traveled from Halifax to Nebraska via O’Hare Airport in Chicago</a:t>
            </a:r>
            <a:r>
              <a:rPr lang="en-US" sz="2000" b="1" dirty="0">
                <a:solidFill>
                  <a:srgbClr val="0A1F61"/>
                </a:solidFill>
                <a:latin typeface="Tajawal ExtraBold" panose="00000800000000000000" pitchFamily="2" charset="-78"/>
                <a:cs typeface="Tajawal ExtraBold" panose="00000800000000000000" pitchFamily="2" charset="-78"/>
              </a:rPr>
              <a:t>. What happened on the journey became the subject of outrage, embarrassment, amusement, and transformed Carroll from country singer to customer service guru. Carroll claimed that his guitar was severely damaged by </a:t>
            </a:r>
            <a:r>
              <a:rPr lang="en-US" sz="2000" b="1" dirty="0">
                <a:solidFill>
                  <a:srgbClr val="C00000"/>
                </a:solidFill>
                <a:latin typeface="Tajawal ExtraBold" panose="00000800000000000000" pitchFamily="2" charset="-78"/>
                <a:cs typeface="Tajawal ExtraBold" panose="00000800000000000000" pitchFamily="2" charset="-78"/>
              </a:rPr>
              <a:t>United Airlines </a:t>
            </a:r>
            <a:r>
              <a:rPr lang="en-US" sz="2000" b="1" dirty="0">
                <a:solidFill>
                  <a:srgbClr val="0A1F61"/>
                </a:solidFill>
                <a:latin typeface="Tajawal ExtraBold" panose="00000800000000000000" pitchFamily="2" charset="-78"/>
                <a:cs typeface="Tajawal ExtraBold" panose="00000800000000000000" pitchFamily="2" charset="-78"/>
              </a:rPr>
              <a:t>baggage handlers at O’Hare. His attempts to pursue a damage claim with United having been frustrated, he posted </a:t>
            </a:r>
            <a:r>
              <a:rPr lang="en-US" sz="2000" b="1" dirty="0">
                <a:solidFill>
                  <a:srgbClr val="C00000"/>
                </a:solidFill>
                <a:latin typeface="Tajawal ExtraBold" panose="00000800000000000000" pitchFamily="2" charset="-78"/>
                <a:cs typeface="Tajawal ExtraBold" panose="00000800000000000000" pitchFamily="2" charset="-78"/>
              </a:rPr>
              <a:t>two amusing videos </a:t>
            </a:r>
            <a:r>
              <a:rPr lang="en-US" sz="2000" b="1" dirty="0">
                <a:solidFill>
                  <a:srgbClr val="0A1F61"/>
                </a:solidFill>
                <a:latin typeface="Tajawal ExtraBold" panose="00000800000000000000" pitchFamily="2" charset="-78"/>
                <a:cs typeface="Tajawal ExtraBold" panose="00000800000000000000" pitchFamily="2" charset="-78"/>
              </a:rPr>
              <a:t>about the incident on YouTube. The overwhelming response raised questions about brands and the nature of marketing communications in the internet age.</a:t>
            </a:r>
          </a:p>
        </p:txBody>
      </p: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25" name="Picture 24" descr="A picture containing text, music, guitar&#10;&#10;Description automatically generated">
            <a:extLst>
              <a:ext uri="{FF2B5EF4-FFF2-40B4-BE49-F238E27FC236}">
                <a16:creationId xmlns:a16="http://schemas.microsoft.com/office/drawing/2014/main" id="{F21CBDC9-E5E0-A0F9-099F-B47382EBF8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56724" y="2289356"/>
            <a:ext cx="4521425" cy="2540466"/>
          </a:xfrm>
          <a:prstGeom prst="rect">
            <a:avLst/>
          </a:prstGeom>
        </p:spPr>
      </p:pic>
      <p:sp>
        <p:nvSpPr>
          <p:cNvPr id="26" name="TextBox 25">
            <a:extLst>
              <a:ext uri="{FF2B5EF4-FFF2-40B4-BE49-F238E27FC236}">
                <a16:creationId xmlns:a16="http://schemas.microsoft.com/office/drawing/2014/main" id="{5A08FADD-F8ED-2A0F-AE31-8CDBFA16AA9F}"/>
              </a:ext>
            </a:extLst>
          </p:cNvPr>
          <p:cNvSpPr txBox="1"/>
          <p:nvPr/>
        </p:nvSpPr>
        <p:spPr>
          <a:xfrm>
            <a:off x="5243760" y="513217"/>
            <a:ext cx="4246804" cy="707886"/>
          </a:xfrm>
          <a:prstGeom prst="rect">
            <a:avLst/>
          </a:prstGeom>
          <a:noFill/>
        </p:spPr>
        <p:txBody>
          <a:bodyPr wrap="non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Dave’s $3,500 Guitar mishandled </a:t>
            </a:r>
          </a:p>
          <a:p>
            <a:r>
              <a:rPr lang="en-US" sz="2000" b="1" dirty="0">
                <a:solidFill>
                  <a:schemeClr val="bg1"/>
                </a:solidFill>
                <a:latin typeface="Tajawal Medium" panose="00000600000000000000" pitchFamily="2" charset="-78"/>
                <a:cs typeface="Tajawal Medium" panose="00000600000000000000" pitchFamily="2" charset="-78"/>
              </a:rPr>
              <a:t>by United Baggage handlers</a:t>
            </a:r>
          </a:p>
        </p:txBody>
      </p:sp>
      <p:pic>
        <p:nvPicPr>
          <p:cNvPr id="27" name="Graphic 26" descr="Internet outline">
            <a:extLst>
              <a:ext uri="{FF2B5EF4-FFF2-40B4-BE49-F238E27FC236}">
                <a16:creationId xmlns:a16="http://schemas.microsoft.com/office/drawing/2014/main" id="{1174DC0E-8602-0BD1-2998-9A47A3B81175}"/>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58462" y="4768893"/>
            <a:ext cx="914400" cy="914400"/>
          </a:xfrm>
          <a:prstGeom prst="rect">
            <a:avLst/>
          </a:prstGeom>
        </p:spPr>
      </p:pic>
      <p:pic>
        <p:nvPicPr>
          <p:cNvPr id="28" name="Graphic 27" descr="Presentation with media with solid fill">
            <a:extLst>
              <a:ext uri="{FF2B5EF4-FFF2-40B4-BE49-F238E27FC236}">
                <a16:creationId xmlns:a16="http://schemas.microsoft.com/office/drawing/2014/main" id="{0F759ADE-6EC0-D66C-D35F-3C6322221FF7}"/>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418961" y="4829822"/>
            <a:ext cx="914400" cy="914400"/>
          </a:xfrm>
          <a:prstGeom prst="rect">
            <a:avLst/>
          </a:prstGeom>
        </p:spPr>
      </p:pic>
      <p:pic>
        <p:nvPicPr>
          <p:cNvPr id="29" name="Graphic 28" descr="Open book outline">
            <a:extLst>
              <a:ext uri="{FF2B5EF4-FFF2-40B4-BE49-F238E27FC236}">
                <a16:creationId xmlns:a16="http://schemas.microsoft.com/office/drawing/2014/main" id="{0DB60FDB-3F0C-8521-D8D1-98D5EFB3BDFC}"/>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0223696" y="4759607"/>
            <a:ext cx="914400" cy="914400"/>
          </a:xfrm>
          <a:prstGeom prst="rect">
            <a:avLst/>
          </a:prstGeom>
        </p:spPr>
      </p:pic>
    </p:spTree>
    <p:extLst>
      <p:ext uri="{BB962C8B-B14F-4D97-AF65-F5344CB8AC3E}">
        <p14:creationId xmlns:p14="http://schemas.microsoft.com/office/powerpoint/2010/main" val="13783776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C3B1C10-4BC1-F6CD-8856-91A5944572E3}"/>
              </a:ext>
            </a:extLst>
          </p:cNvPr>
          <p:cNvPicPr>
            <a:picLocks noChangeAspect="1"/>
          </p:cNvPicPr>
          <p:nvPr/>
        </p:nvPicPr>
        <p:blipFill rotWithShape="1">
          <a:blip r:embed="rId2">
            <a:duotone>
              <a:schemeClr val="accent5">
                <a:shade val="45000"/>
                <a:satMod val="135000"/>
              </a:schemeClr>
              <a:prstClr val="white"/>
            </a:duotone>
            <a:extLst>
              <a:ext uri="{BEBA8EAE-BF5A-486C-A8C5-ECC9F3942E4B}">
                <a14:imgProps xmlns:a14="http://schemas.microsoft.com/office/drawing/2010/main">
                  <a14:imgLayer r:embed="rId3">
                    <a14:imgEffect>
                      <a14:sharpenSoften amount="50000"/>
                    </a14:imgEffect>
                    <a14:imgEffect>
                      <a14:brightnessContrast contrast="-40000"/>
                    </a14:imgEffect>
                  </a14:imgLayer>
                </a14:imgProps>
              </a:ext>
            </a:extLst>
          </a:blip>
          <a:srcRect l="17411" t="33382" r="13804" b="7537"/>
          <a:stretch/>
        </p:blipFill>
        <p:spPr>
          <a:xfrm>
            <a:off x="1538470" y="1379902"/>
            <a:ext cx="8386330" cy="4051771"/>
          </a:xfrm>
          <a:prstGeom prst="rect">
            <a:avLst/>
          </a:prstGeom>
        </p:spPr>
      </p:pic>
      <p:pic>
        <p:nvPicPr>
          <p:cNvPr id="3" name="Picture 2"/>
          <p:cNvPicPr>
            <a:picLocks noChangeAspect="1"/>
          </p:cNvPicPr>
          <p:nvPr/>
        </p:nvPicPr>
        <p:blipFill>
          <a:blip r:embed="rId4"/>
          <a:stretch>
            <a:fillRect/>
          </a:stretch>
        </p:blipFill>
        <p:spPr>
          <a:xfrm>
            <a:off x="2440788" y="634112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9" name="Picture 18" descr="Logo&#10;&#10;Description automatically generated">
            <a:extLst>
              <a:ext uri="{FF2B5EF4-FFF2-40B4-BE49-F238E27FC236}">
                <a16:creationId xmlns:a16="http://schemas.microsoft.com/office/drawing/2014/main" id="{BADFEDA5-79AD-5BC4-E764-1083F5E9B4C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26298"/>
          <a:stretch/>
        </p:blipFill>
        <p:spPr>
          <a:xfrm>
            <a:off x="9817437" y="210353"/>
            <a:ext cx="2172541" cy="1942482"/>
          </a:xfrm>
          <a:prstGeom prst="rect">
            <a:avLst/>
          </a:prstGeom>
        </p:spPr>
      </p:pic>
      <p:pic>
        <p:nvPicPr>
          <p:cNvPr id="21" name="Graphic 20" descr="Internet outline">
            <a:extLst>
              <a:ext uri="{FF2B5EF4-FFF2-40B4-BE49-F238E27FC236}">
                <a16:creationId xmlns:a16="http://schemas.microsoft.com/office/drawing/2014/main" id="{AE6C22D8-9A0B-8C78-E270-056B8F1198D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529639" y="5429200"/>
            <a:ext cx="914400" cy="914400"/>
          </a:xfrm>
          <a:prstGeom prst="rect">
            <a:avLst/>
          </a:prstGeom>
        </p:spPr>
      </p:pic>
      <p:sp>
        <p:nvSpPr>
          <p:cNvPr id="11" name="Rectangle 10">
            <a:extLst>
              <a:ext uri="{FF2B5EF4-FFF2-40B4-BE49-F238E27FC236}">
                <a16:creationId xmlns:a16="http://schemas.microsoft.com/office/drawing/2014/main" id="{39AF885D-F944-54F1-4792-41C9AC03BF4B}"/>
              </a:ext>
            </a:extLst>
          </p:cNvPr>
          <p:cNvSpPr/>
          <p:nvPr/>
        </p:nvSpPr>
        <p:spPr>
          <a:xfrm>
            <a:off x="1638795" y="1448790"/>
            <a:ext cx="1900052" cy="22906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descr="Presentation with media with solid fill">
            <a:extLst>
              <a:ext uri="{FF2B5EF4-FFF2-40B4-BE49-F238E27FC236}">
                <a16:creationId xmlns:a16="http://schemas.microsoft.com/office/drawing/2014/main" id="{91281539-974F-030A-3248-AC31E56C518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390138" y="5490129"/>
            <a:ext cx="914400" cy="914400"/>
          </a:xfrm>
          <a:prstGeom prst="rect">
            <a:avLst/>
          </a:prstGeom>
        </p:spPr>
      </p:pic>
      <p:pic>
        <p:nvPicPr>
          <p:cNvPr id="23" name="Graphic 22" descr="Open book outline">
            <a:extLst>
              <a:ext uri="{FF2B5EF4-FFF2-40B4-BE49-F238E27FC236}">
                <a16:creationId xmlns:a16="http://schemas.microsoft.com/office/drawing/2014/main" id="{BADDAC7B-7C5B-FB45-CB0D-B5561DCD5663}"/>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1194873" y="5419914"/>
            <a:ext cx="914400" cy="914400"/>
          </a:xfrm>
          <a:prstGeom prst="rect">
            <a:avLst/>
          </a:prstGeom>
        </p:spPr>
      </p:pic>
      <p:pic>
        <p:nvPicPr>
          <p:cNvPr id="25" name="Picture 24" descr="A picture containing text, music, guitar&#10;&#10;Description automatically generated">
            <a:extLst>
              <a:ext uri="{FF2B5EF4-FFF2-40B4-BE49-F238E27FC236}">
                <a16:creationId xmlns:a16="http://schemas.microsoft.com/office/drawing/2014/main" id="{F21CBDC9-E5E0-A0F9-099F-B47382EBF851}"/>
              </a:ext>
            </a:extLst>
          </p:cNvPr>
          <p:cNvPicPr>
            <a:picLocks noChangeAspect="1"/>
          </p:cNvPicPr>
          <p:nvPr/>
        </p:nvPicPr>
        <p:blipFill rotWithShape="1">
          <a:blip r:embed="rId13">
            <a:extLst>
              <a:ext uri="{28A0092B-C50C-407E-A947-70E740481C1C}">
                <a14:useLocalDpi xmlns:a14="http://schemas.microsoft.com/office/drawing/2010/main" val="0"/>
              </a:ext>
            </a:extLst>
          </a:blip>
          <a:srcRect r="53086"/>
          <a:stretch/>
        </p:blipFill>
        <p:spPr>
          <a:xfrm flipH="1">
            <a:off x="9924799" y="2289356"/>
            <a:ext cx="2121181" cy="2540466"/>
          </a:xfrm>
          <a:prstGeom prst="rect">
            <a:avLst/>
          </a:prstGeom>
        </p:spPr>
      </p:pic>
      <p:pic>
        <p:nvPicPr>
          <p:cNvPr id="6" name="Picture 5"/>
          <p:cNvPicPr>
            <a:picLocks noChangeAspect="1"/>
          </p:cNvPicPr>
          <p:nvPr/>
        </p:nvPicPr>
        <p:blipFill>
          <a:blip r:embed="rId14"/>
          <a:stretch>
            <a:fillRect/>
          </a:stretch>
        </p:blipFill>
        <p:spPr>
          <a:xfrm>
            <a:off x="-108036" y="0"/>
            <a:ext cx="9533101" cy="1610200"/>
          </a:xfrm>
          <a:prstGeom prst="rect">
            <a:avLst/>
          </a:prstGeom>
        </p:spPr>
      </p:pic>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26" name="TextBox 25">
            <a:extLst>
              <a:ext uri="{FF2B5EF4-FFF2-40B4-BE49-F238E27FC236}">
                <a16:creationId xmlns:a16="http://schemas.microsoft.com/office/drawing/2014/main" id="{5A08FADD-F8ED-2A0F-AE31-8CDBFA16AA9F}"/>
              </a:ext>
            </a:extLst>
          </p:cNvPr>
          <p:cNvSpPr txBox="1"/>
          <p:nvPr/>
        </p:nvSpPr>
        <p:spPr>
          <a:xfrm>
            <a:off x="5243760" y="513217"/>
            <a:ext cx="4246804" cy="707886"/>
          </a:xfrm>
          <a:prstGeom prst="rect">
            <a:avLst/>
          </a:prstGeom>
          <a:noFill/>
        </p:spPr>
        <p:txBody>
          <a:bodyPr wrap="non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Dave’s $3,500 Guitar mishandled </a:t>
            </a:r>
          </a:p>
          <a:p>
            <a:r>
              <a:rPr lang="en-US" sz="2000" b="1" dirty="0">
                <a:solidFill>
                  <a:schemeClr val="bg1"/>
                </a:solidFill>
                <a:latin typeface="Tajawal Medium" panose="00000600000000000000" pitchFamily="2" charset="-78"/>
                <a:cs typeface="Tajawal Medium" panose="00000600000000000000" pitchFamily="2" charset="-78"/>
              </a:rPr>
              <a:t>by United Baggage handlers</a:t>
            </a:r>
          </a:p>
        </p:txBody>
      </p:sp>
      <p:sp>
        <p:nvSpPr>
          <p:cNvPr id="7" name="TextBox 6">
            <a:extLst>
              <a:ext uri="{FF2B5EF4-FFF2-40B4-BE49-F238E27FC236}">
                <a16:creationId xmlns:a16="http://schemas.microsoft.com/office/drawing/2014/main" id="{19736764-6ABD-21D2-7471-1F031D5D1F2D}"/>
              </a:ext>
            </a:extLst>
          </p:cNvPr>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Lecture2</a:t>
            </a:r>
            <a:endParaRPr lang="en-US" sz="2800" b="1" dirty="0">
              <a:solidFill>
                <a:srgbClr val="FF9518"/>
              </a:solidFill>
              <a:latin typeface="Tajawal Medium" panose="00000600000000000000" pitchFamily="2" charset="-78"/>
              <a:cs typeface="Tajawal Medium" panose="00000600000000000000" pitchFamily="2" charset="-78"/>
            </a:endParaRPr>
          </a:p>
        </p:txBody>
      </p:sp>
      <p:cxnSp>
        <p:nvCxnSpPr>
          <p:cNvPr id="8" name="Straight Connector 7">
            <a:extLst>
              <a:ext uri="{FF2B5EF4-FFF2-40B4-BE49-F238E27FC236}">
                <a16:creationId xmlns:a16="http://schemas.microsoft.com/office/drawing/2014/main" id="{C5C0A795-8548-7ED9-BD34-E37E564DAF95}"/>
              </a:ext>
            </a:extLst>
          </p:cNvPr>
          <p:cNvCxnSpPr/>
          <p:nvPr/>
        </p:nvCxnSpPr>
        <p:spPr>
          <a:xfrm>
            <a:off x="4032476" y="4678878"/>
            <a:ext cx="2731325" cy="0"/>
          </a:xfrm>
          <a:prstGeom prst="line">
            <a:avLst/>
          </a:prstGeom>
          <a:ln w="38100"/>
        </p:spPr>
        <p:style>
          <a:lnRef idx="3">
            <a:schemeClr val="accent2"/>
          </a:lnRef>
          <a:fillRef idx="0">
            <a:schemeClr val="accent2"/>
          </a:fillRef>
          <a:effectRef idx="2">
            <a:schemeClr val="accent2"/>
          </a:effectRef>
          <a:fontRef idx="minor">
            <a:schemeClr val="tx1"/>
          </a:fontRef>
        </p:style>
      </p:cxnSp>
      <p:cxnSp>
        <p:nvCxnSpPr>
          <p:cNvPr id="9" name="Straight Connector 8">
            <a:extLst>
              <a:ext uri="{FF2B5EF4-FFF2-40B4-BE49-F238E27FC236}">
                <a16:creationId xmlns:a16="http://schemas.microsoft.com/office/drawing/2014/main" id="{7891C845-BD52-B978-DE13-FACB09A83CB5}"/>
              </a:ext>
            </a:extLst>
          </p:cNvPr>
          <p:cNvCxnSpPr/>
          <p:nvPr/>
        </p:nvCxnSpPr>
        <p:spPr>
          <a:xfrm>
            <a:off x="1638795" y="2802576"/>
            <a:ext cx="2731325" cy="0"/>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3" name="TextBox 12">
            <a:extLst>
              <a:ext uri="{FF2B5EF4-FFF2-40B4-BE49-F238E27FC236}">
                <a16:creationId xmlns:a16="http://schemas.microsoft.com/office/drawing/2014/main" id="{B9D38461-F8AD-BC91-C47C-11349EECEDBC}"/>
              </a:ext>
            </a:extLst>
          </p:cNvPr>
          <p:cNvSpPr txBox="1"/>
          <p:nvPr/>
        </p:nvSpPr>
        <p:spPr>
          <a:xfrm>
            <a:off x="5002608" y="5410331"/>
            <a:ext cx="4369117" cy="646331"/>
          </a:xfrm>
          <a:prstGeom prst="rect">
            <a:avLst/>
          </a:prstGeom>
          <a:noFill/>
        </p:spPr>
        <p:txBody>
          <a:bodyPr wrap="square">
            <a:spAutoFit/>
          </a:bodyPr>
          <a:lstStyle/>
          <a:p>
            <a:pPr algn="r" rtl="1"/>
            <a:r>
              <a:rPr lang="en-US" b="1" dirty="0" err="1"/>
              <a:t>جيتار</a:t>
            </a:r>
            <a:r>
              <a:rPr lang="en-US" b="1" dirty="0"/>
              <a:t> </a:t>
            </a:r>
            <a:r>
              <a:rPr lang="en-US" b="1" dirty="0" err="1"/>
              <a:t>ديف</a:t>
            </a:r>
            <a:r>
              <a:rPr lang="en-US" b="1" dirty="0"/>
              <a:t> </a:t>
            </a:r>
            <a:r>
              <a:rPr lang="en-US" b="1" dirty="0" err="1"/>
              <a:t>الذي</a:t>
            </a:r>
            <a:r>
              <a:rPr lang="en-US" b="1" dirty="0"/>
              <a:t> </a:t>
            </a:r>
            <a:r>
              <a:rPr lang="en-US" b="1" dirty="0" err="1"/>
              <a:t>يبلغ</a:t>
            </a:r>
            <a:r>
              <a:rPr lang="en-US" b="1" dirty="0"/>
              <a:t> </a:t>
            </a:r>
            <a:r>
              <a:rPr lang="en-US" b="1" dirty="0" err="1"/>
              <a:t>سعره</a:t>
            </a:r>
            <a:r>
              <a:rPr lang="en-US" b="1" dirty="0"/>
              <a:t> 3500 </a:t>
            </a:r>
            <a:r>
              <a:rPr lang="en-US" b="1" dirty="0" err="1"/>
              <a:t>دولار</a:t>
            </a:r>
            <a:r>
              <a:rPr lang="en-US" b="1" dirty="0"/>
              <a:t> </a:t>
            </a:r>
            <a:r>
              <a:rPr lang="en-US" b="1" dirty="0" err="1"/>
              <a:t>يتعرض</a:t>
            </a:r>
            <a:r>
              <a:rPr lang="en-US" b="1" dirty="0"/>
              <a:t> </a:t>
            </a:r>
            <a:r>
              <a:rPr lang="en-US" b="1" dirty="0" err="1"/>
              <a:t>للإهمال</a:t>
            </a:r>
            <a:r>
              <a:rPr lang="en-US" b="1" dirty="0"/>
              <a:t> من </a:t>
            </a:r>
            <a:r>
              <a:rPr lang="en-US" b="1" dirty="0" err="1"/>
              <a:t>قبل</a:t>
            </a:r>
            <a:r>
              <a:rPr lang="en-US" b="1" dirty="0"/>
              <a:t> </a:t>
            </a:r>
            <a:r>
              <a:rPr lang="en-US" b="1" dirty="0" err="1"/>
              <a:t>موظفي</a:t>
            </a:r>
            <a:r>
              <a:rPr lang="en-US" b="1" dirty="0"/>
              <a:t> </a:t>
            </a:r>
            <a:r>
              <a:rPr lang="en-US" b="1" dirty="0" err="1"/>
              <a:t>مناولة</a:t>
            </a:r>
            <a:r>
              <a:rPr lang="en-US" b="1" dirty="0"/>
              <a:t> </a:t>
            </a:r>
            <a:r>
              <a:rPr lang="en-US" b="1" dirty="0" err="1"/>
              <a:t>الأمتعة</a:t>
            </a:r>
            <a:r>
              <a:rPr lang="en-US" b="1" dirty="0"/>
              <a:t> </a:t>
            </a:r>
            <a:r>
              <a:rPr lang="en-US" b="1" dirty="0" err="1"/>
              <a:t>في</a:t>
            </a:r>
            <a:r>
              <a:rPr lang="en-US" b="1" dirty="0"/>
              <a:t> </a:t>
            </a:r>
            <a:r>
              <a:rPr lang="en-US" b="1" dirty="0" err="1"/>
              <a:t>شركة</a:t>
            </a:r>
            <a:r>
              <a:rPr lang="en-US" b="1" dirty="0"/>
              <a:t> </a:t>
            </a:r>
            <a:r>
              <a:rPr lang="en-US" b="1" dirty="0" err="1"/>
              <a:t>يونايتد</a:t>
            </a:r>
            <a:endParaRPr lang="en-US" b="1" dirty="0"/>
          </a:p>
        </p:txBody>
      </p:sp>
    </p:spTree>
    <p:extLst>
      <p:ext uri="{BB962C8B-B14F-4D97-AF65-F5344CB8AC3E}">
        <p14:creationId xmlns:p14="http://schemas.microsoft.com/office/powerpoint/2010/main" val="3869090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pic>
        <p:nvPicPr>
          <p:cNvPr id="11" name="Picture 10">
            <a:extLst>
              <a:ext uri="{FF2B5EF4-FFF2-40B4-BE49-F238E27FC236}">
                <a16:creationId xmlns:a16="http://schemas.microsoft.com/office/drawing/2014/main" id="{BA874D76-6B25-7980-B27F-AE91C647CFD4}"/>
              </a:ext>
            </a:extLst>
          </p:cNvPr>
          <p:cNvPicPr>
            <a:picLocks noChangeAspect="1"/>
          </p:cNvPicPr>
          <p:nvPr/>
        </p:nvPicPr>
        <p:blipFill rotWithShape="1">
          <a:blip r:embed="rId6"/>
          <a:srcRect t="15554" r="38928" b="5689"/>
          <a:stretch/>
        </p:blipFill>
        <p:spPr>
          <a:xfrm>
            <a:off x="4027357" y="0"/>
            <a:ext cx="8430954" cy="6115791"/>
          </a:xfrm>
          <a:prstGeom prst="rect">
            <a:avLst/>
          </a:prstGeom>
        </p:spPr>
      </p:pic>
      <p:cxnSp>
        <p:nvCxnSpPr>
          <p:cNvPr id="15" name="Straight Connector 14">
            <a:extLst>
              <a:ext uri="{FF2B5EF4-FFF2-40B4-BE49-F238E27FC236}">
                <a16:creationId xmlns:a16="http://schemas.microsoft.com/office/drawing/2014/main" id="{F2ADD241-B3E6-AA4B-F8BC-E00D1AFA3930}"/>
              </a:ext>
            </a:extLst>
          </p:cNvPr>
          <p:cNvCxnSpPr/>
          <p:nvPr/>
        </p:nvCxnSpPr>
        <p:spPr>
          <a:xfrm>
            <a:off x="7659584" y="5676405"/>
            <a:ext cx="2731325" cy="0"/>
          </a:xfrm>
          <a:prstGeom prst="line">
            <a:avLst/>
          </a:prstGeom>
          <a:ln w="38100"/>
        </p:spPr>
        <p:style>
          <a:lnRef idx="3">
            <a:schemeClr val="accent2"/>
          </a:lnRef>
          <a:fillRef idx="0">
            <a:schemeClr val="accent2"/>
          </a:fillRef>
          <a:effectRef idx="2">
            <a:schemeClr val="accent2"/>
          </a:effectRef>
          <a:fontRef idx="minor">
            <a:schemeClr val="tx1"/>
          </a:fontRef>
        </p:style>
      </p:cxnSp>
      <p:cxnSp>
        <p:nvCxnSpPr>
          <p:cNvPr id="16" name="Straight Connector 15">
            <a:extLst>
              <a:ext uri="{FF2B5EF4-FFF2-40B4-BE49-F238E27FC236}">
                <a16:creationId xmlns:a16="http://schemas.microsoft.com/office/drawing/2014/main" id="{535D0BDD-4048-1279-A15D-5CEBE57D9C7A}"/>
              </a:ext>
            </a:extLst>
          </p:cNvPr>
          <p:cNvCxnSpPr/>
          <p:nvPr/>
        </p:nvCxnSpPr>
        <p:spPr>
          <a:xfrm>
            <a:off x="6293921" y="5925787"/>
            <a:ext cx="2731325" cy="0"/>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25" name="Picture 24">
            <a:extLst>
              <a:ext uri="{FF2B5EF4-FFF2-40B4-BE49-F238E27FC236}">
                <a16:creationId xmlns:a16="http://schemas.microsoft.com/office/drawing/2014/main" id="{42919847-5DA2-44E7-AE6A-749051BAEBED}"/>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4241" t="20742" r="19360" b="6796"/>
          <a:stretch/>
        </p:blipFill>
        <p:spPr>
          <a:xfrm>
            <a:off x="379580" y="1677859"/>
            <a:ext cx="4478254" cy="32364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7" name="Picture 26">
            <a:extLst>
              <a:ext uri="{FF2B5EF4-FFF2-40B4-BE49-F238E27FC236}">
                <a16:creationId xmlns:a16="http://schemas.microsoft.com/office/drawing/2014/main" id="{566F84EE-3A09-EC83-5BE4-AE6B39498BC7}"/>
              </a:ext>
            </a:extLst>
          </p:cNvPr>
          <p:cNvPicPr>
            <a:picLocks noChangeAspect="1"/>
          </p:cNvPicPr>
          <p:nvPr/>
        </p:nvPicPr>
        <p:blipFill rotWithShape="1">
          <a:blip r:embed="rId8"/>
          <a:srcRect l="14773" t="19006" r="20652" b="35584"/>
          <a:stretch/>
        </p:blipFill>
        <p:spPr>
          <a:xfrm>
            <a:off x="1119627" y="5180141"/>
            <a:ext cx="3884078" cy="1536368"/>
          </a:xfrm>
          <a:prstGeom prst="rect">
            <a:avLst/>
          </a:prstGeom>
        </p:spPr>
      </p:pic>
      <p:cxnSp>
        <p:nvCxnSpPr>
          <p:cNvPr id="13" name="Straight Arrow Connector 12">
            <a:extLst>
              <a:ext uri="{FF2B5EF4-FFF2-40B4-BE49-F238E27FC236}">
                <a16:creationId xmlns:a16="http://schemas.microsoft.com/office/drawing/2014/main" id="{A297321C-8FC9-6182-F5B7-0046E37032C0}"/>
              </a:ext>
            </a:extLst>
          </p:cNvPr>
          <p:cNvCxnSpPr>
            <a:cxnSpLocks/>
          </p:cNvCxnSpPr>
          <p:nvPr/>
        </p:nvCxnSpPr>
        <p:spPr>
          <a:xfrm>
            <a:off x="4429496" y="5399441"/>
            <a:ext cx="676894" cy="0"/>
          </a:xfrm>
          <a:prstGeom prst="straightConnector1">
            <a:avLst/>
          </a:prstGeom>
          <a:ln w="57150">
            <a:headEnd type="none" w="med" len="med"/>
            <a:tailEnd type="arrow" w="med" len="med"/>
          </a:ln>
        </p:spPr>
        <p:style>
          <a:lnRef idx="3">
            <a:schemeClr val="accent2"/>
          </a:lnRef>
          <a:fillRef idx="0">
            <a:schemeClr val="accent2"/>
          </a:fillRef>
          <a:effectRef idx="2">
            <a:schemeClr val="accent2"/>
          </a:effectRef>
          <a:fontRef idx="minor">
            <a:schemeClr val="tx1"/>
          </a:fontRef>
        </p:style>
      </p:cxnSp>
      <p:sp>
        <p:nvSpPr>
          <p:cNvPr id="7" name="TextBox 6">
            <a:extLst>
              <a:ext uri="{FF2B5EF4-FFF2-40B4-BE49-F238E27FC236}">
                <a16:creationId xmlns:a16="http://schemas.microsoft.com/office/drawing/2014/main" id="{047DEF44-DEFA-8E0E-B49A-54E8F09EFE0D}"/>
              </a:ext>
            </a:extLst>
          </p:cNvPr>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5F3FB87-62A1-083B-69CE-BF344D193BB5}"/>
              </a:ext>
            </a:extLst>
          </p:cNvPr>
          <p:cNvSpPr txBox="1"/>
          <p:nvPr/>
        </p:nvSpPr>
        <p:spPr>
          <a:xfrm>
            <a:off x="7659582" y="5068673"/>
            <a:ext cx="3884078" cy="369332"/>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n-US" b="1" dirty="0">
                <a:solidFill>
                  <a:srgbClr val="C00000"/>
                </a:solidFill>
              </a:rPr>
              <a:t>Currently</a:t>
            </a:r>
            <a:r>
              <a:rPr lang="en-US" b="1">
                <a:solidFill>
                  <a:srgbClr val="C00000"/>
                </a:solidFill>
              </a:rPr>
              <a:t>, 26 M </a:t>
            </a:r>
            <a:r>
              <a:rPr lang="en-US" b="1" dirty="0">
                <a:solidFill>
                  <a:srgbClr val="C00000"/>
                </a:solidFill>
              </a:rPr>
              <a:t>views 15 years ago</a:t>
            </a:r>
          </a:p>
        </p:txBody>
      </p:sp>
      <p:sp>
        <p:nvSpPr>
          <p:cNvPr id="10" name="TextBox 9">
            <a:extLst>
              <a:ext uri="{FF2B5EF4-FFF2-40B4-BE49-F238E27FC236}">
                <a16:creationId xmlns:a16="http://schemas.microsoft.com/office/drawing/2014/main" id="{0EE40AD4-056D-A9AB-7CC0-EBF47956294E}"/>
              </a:ext>
            </a:extLst>
          </p:cNvPr>
          <p:cNvSpPr txBox="1"/>
          <p:nvPr/>
        </p:nvSpPr>
        <p:spPr>
          <a:xfrm>
            <a:off x="7391901" y="4229970"/>
            <a:ext cx="4951115" cy="369332"/>
          </a:xfrm>
          <a:prstGeom prst="rect">
            <a:avLst/>
          </a:prstGeom>
          <a:noFill/>
        </p:spPr>
        <p:txBody>
          <a:bodyPr wrap="square">
            <a:spAutoFit/>
          </a:bodyPr>
          <a:lstStyle/>
          <a:p>
            <a:r>
              <a:rPr lang="en-US" dirty="0">
                <a:solidFill>
                  <a:srgbClr val="C00000"/>
                </a:solidFill>
              </a:rPr>
              <a:t>https://www.youtube.com/watch?v=5YGc4zOqozo</a:t>
            </a:r>
          </a:p>
        </p:txBody>
      </p:sp>
      <p:sp>
        <p:nvSpPr>
          <p:cNvPr id="9" name="Rectangle 8">
            <a:extLst>
              <a:ext uri="{FF2B5EF4-FFF2-40B4-BE49-F238E27FC236}">
                <a16:creationId xmlns:a16="http://schemas.microsoft.com/office/drawing/2014/main" id="{8A36711B-5DD7-04AE-B596-0E6B6B23986E}"/>
              </a:ext>
            </a:extLst>
          </p:cNvPr>
          <p:cNvSpPr/>
          <p:nvPr/>
        </p:nvSpPr>
        <p:spPr>
          <a:xfrm>
            <a:off x="2777490" y="5068673"/>
            <a:ext cx="1652006" cy="693121"/>
          </a:xfrm>
          <a:prstGeom prst="rect">
            <a:avLst/>
          </a:prstGeom>
          <a:solidFill>
            <a:schemeClr val="bg1"/>
          </a:solid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14y, About 1.5 Million/year</a:t>
            </a:r>
          </a:p>
        </p:txBody>
      </p:sp>
      <p:sp>
        <p:nvSpPr>
          <p:cNvPr id="12" name="TextBox 11">
            <a:extLst>
              <a:ext uri="{FF2B5EF4-FFF2-40B4-BE49-F238E27FC236}">
                <a16:creationId xmlns:a16="http://schemas.microsoft.com/office/drawing/2014/main" id="{8D206392-41C6-50E0-A0D3-A4D17B78FF9D}"/>
              </a:ext>
            </a:extLst>
          </p:cNvPr>
          <p:cNvSpPr txBox="1"/>
          <p:nvPr/>
        </p:nvSpPr>
        <p:spPr>
          <a:xfrm>
            <a:off x="6120377" y="6409701"/>
            <a:ext cx="5743963" cy="369332"/>
          </a:xfrm>
          <a:prstGeom prst="rect">
            <a:avLst/>
          </a:prstGeom>
          <a:noFill/>
        </p:spPr>
        <p:txBody>
          <a:bodyPr wrap="square">
            <a:spAutoFit/>
          </a:bodyPr>
          <a:lstStyle/>
          <a:p>
            <a:r>
              <a:rPr lang="en-US" dirty="0"/>
              <a:t>https://www.youtube.com/watch?v=5YGc4zOqozo</a:t>
            </a:r>
          </a:p>
        </p:txBody>
      </p:sp>
    </p:spTree>
    <p:extLst>
      <p:ext uri="{BB962C8B-B14F-4D97-AF65-F5344CB8AC3E}">
        <p14:creationId xmlns:p14="http://schemas.microsoft.com/office/powerpoint/2010/main" val="6753459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a:extLst>
              <a:ext uri="{FF2B5EF4-FFF2-40B4-BE49-F238E27FC236}">
                <a16:creationId xmlns:a16="http://schemas.microsoft.com/office/drawing/2014/main" id="{8F9BE068-D1B9-6252-1F9C-876B1B338677}"/>
              </a:ext>
            </a:extLst>
          </p:cNvPr>
          <p:cNvPicPr>
            <a:picLocks noChangeAspect="1"/>
          </p:cNvPicPr>
          <p:nvPr/>
        </p:nvPicPr>
        <p:blipFill rotWithShape="1">
          <a:blip r:embed="rId2">
            <a:duotone>
              <a:schemeClr val="accent5">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Lst>
          </a:blip>
          <a:srcRect l="16694" t="49567" r="21808" b="31714"/>
          <a:stretch/>
        </p:blipFill>
        <p:spPr>
          <a:xfrm>
            <a:off x="1874165" y="1289593"/>
            <a:ext cx="7497827" cy="1283789"/>
          </a:xfrm>
          <a:prstGeom prst="rect">
            <a:avLst/>
          </a:prstGeom>
        </p:spPr>
      </p:pic>
      <p:pic>
        <p:nvPicPr>
          <p:cNvPr id="3" name="Picture 2"/>
          <p:cNvPicPr>
            <a:picLocks noChangeAspect="1"/>
          </p:cNvPicPr>
          <p:nvPr/>
        </p:nvPicPr>
        <p:blipFill>
          <a:blip r:embed="rId4"/>
          <a:stretch>
            <a:fillRect/>
          </a:stretch>
        </p:blipFill>
        <p:spPr>
          <a:xfrm>
            <a:off x="2440788" y="636487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0" name="Picture 9">
            <a:extLst>
              <a:ext uri="{FF2B5EF4-FFF2-40B4-BE49-F238E27FC236}">
                <a16:creationId xmlns:a16="http://schemas.microsoft.com/office/drawing/2014/main" id="{E0F7ECA1-B8A0-341A-E43E-180C9DB5B5B1}"/>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50000"/>
                    </a14:imgEffect>
                  </a14:imgLayer>
                </a14:imgProps>
              </a:ext>
            </a:extLst>
          </a:blip>
          <a:srcRect l="12662" t="17663" r="20020" b="5688"/>
          <a:stretch/>
        </p:blipFill>
        <p:spPr>
          <a:xfrm>
            <a:off x="5271259" y="2326018"/>
            <a:ext cx="6269001" cy="401510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TextBox 6">
            <a:extLst>
              <a:ext uri="{FF2B5EF4-FFF2-40B4-BE49-F238E27FC236}">
                <a16:creationId xmlns:a16="http://schemas.microsoft.com/office/drawing/2014/main" id="{ECFCC0C8-10B2-CEEE-37E0-BD34C34B4561}"/>
              </a:ext>
            </a:extLst>
          </p:cNvPr>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Lecture2</a:t>
            </a:r>
            <a:endParaRPr lang="en-US" sz="2800" b="1" dirty="0">
              <a:solidFill>
                <a:srgbClr val="FF9518"/>
              </a:solidFill>
              <a:latin typeface="Tajawal Medium" panose="00000600000000000000" pitchFamily="2" charset="-78"/>
              <a:cs typeface="Tajawal Medium" panose="00000600000000000000" pitchFamily="2" charset="-78"/>
            </a:endParaRPr>
          </a:p>
        </p:txBody>
      </p:sp>
      <p:cxnSp>
        <p:nvCxnSpPr>
          <p:cNvPr id="8" name="Straight Connector 7">
            <a:extLst>
              <a:ext uri="{FF2B5EF4-FFF2-40B4-BE49-F238E27FC236}">
                <a16:creationId xmlns:a16="http://schemas.microsoft.com/office/drawing/2014/main" id="{A137310F-B34B-C1AF-ABC7-CC1128644EB8}"/>
              </a:ext>
            </a:extLst>
          </p:cNvPr>
          <p:cNvCxnSpPr/>
          <p:nvPr/>
        </p:nvCxnSpPr>
        <p:spPr>
          <a:xfrm>
            <a:off x="4085111" y="1610200"/>
            <a:ext cx="2731325" cy="0"/>
          </a:xfrm>
          <a:prstGeom prst="line">
            <a:avLst/>
          </a:prstGeom>
          <a:ln w="38100"/>
        </p:spPr>
        <p:style>
          <a:lnRef idx="3">
            <a:schemeClr val="accent2"/>
          </a:lnRef>
          <a:fillRef idx="0">
            <a:schemeClr val="accent2"/>
          </a:fillRef>
          <a:effectRef idx="2">
            <a:schemeClr val="accent2"/>
          </a:effectRef>
          <a:fontRef idx="minor">
            <a:schemeClr val="tx1"/>
          </a:fontRef>
        </p:style>
      </p:cxnSp>
      <p:cxnSp>
        <p:nvCxnSpPr>
          <p:cNvPr id="9" name="Straight Connector 8">
            <a:extLst>
              <a:ext uri="{FF2B5EF4-FFF2-40B4-BE49-F238E27FC236}">
                <a16:creationId xmlns:a16="http://schemas.microsoft.com/office/drawing/2014/main" id="{F6149EBC-756C-018B-9A13-FB4BC629F9D0}"/>
              </a:ext>
            </a:extLst>
          </p:cNvPr>
          <p:cNvCxnSpPr/>
          <p:nvPr/>
        </p:nvCxnSpPr>
        <p:spPr>
          <a:xfrm>
            <a:off x="4575962" y="1876301"/>
            <a:ext cx="2731325" cy="0"/>
          </a:xfrm>
          <a:prstGeom prst="line">
            <a:avLst/>
          </a:prstGeom>
          <a:ln w="38100"/>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675999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0C340B8-BD64-1EAC-4422-9E732596CF1E}"/>
              </a:ext>
            </a:extLst>
          </p:cNvPr>
          <p:cNvPicPr>
            <a:picLocks noChangeAspect="1"/>
          </p:cNvPicPr>
          <p:nvPr/>
        </p:nvPicPr>
        <p:blipFill rotWithShape="1">
          <a:blip r:embed="rId2"/>
          <a:srcRect l="3507" t="23479" r="36599" b="6803"/>
          <a:stretch/>
        </p:blipFill>
        <p:spPr>
          <a:xfrm>
            <a:off x="89534" y="1415527"/>
            <a:ext cx="6774404" cy="4435540"/>
          </a:xfrm>
          <a:prstGeom prst="rect">
            <a:avLst/>
          </a:prstGeom>
        </p:spPr>
      </p:pic>
      <p:pic>
        <p:nvPicPr>
          <p:cNvPr id="3" name="Picture 2"/>
          <p:cNvPicPr>
            <a:picLocks noChangeAspect="1"/>
          </p:cNvPicPr>
          <p:nvPr/>
        </p:nvPicPr>
        <p:blipFill>
          <a:blip r:embed="rId3"/>
          <a:stretch>
            <a:fillRect/>
          </a:stretch>
        </p:blipFill>
        <p:spPr>
          <a:xfrm>
            <a:off x="2440788" y="6341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8" name="Picture 17" descr="A picture containing text, sign&#10;&#10;Description automatically generated">
            <a:extLst>
              <a:ext uri="{FF2B5EF4-FFF2-40B4-BE49-F238E27FC236}">
                <a16:creationId xmlns:a16="http://schemas.microsoft.com/office/drawing/2014/main" id="{1C686F23-FCAB-0003-A2A7-494251F88AB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27670" y="3631023"/>
            <a:ext cx="1783435" cy="2566666"/>
          </a:xfrm>
          <a:prstGeom prst="rect">
            <a:avLst/>
          </a:prstGeom>
        </p:spPr>
      </p:pic>
      <p:pic>
        <p:nvPicPr>
          <p:cNvPr id="14" name="Picture 13">
            <a:extLst>
              <a:ext uri="{FF2B5EF4-FFF2-40B4-BE49-F238E27FC236}">
                <a16:creationId xmlns:a16="http://schemas.microsoft.com/office/drawing/2014/main" id="{0DEB7009-48D2-2617-7AF9-6B7A8D860686}"/>
              </a:ext>
            </a:extLst>
          </p:cNvPr>
          <p:cNvPicPr>
            <a:picLocks noChangeAspect="1"/>
          </p:cNvPicPr>
          <p:nvPr/>
        </p:nvPicPr>
        <p:blipFill rotWithShape="1">
          <a:blip r:embed="rId7"/>
          <a:srcRect l="3117" t="25508" r="4350" b="8563"/>
          <a:stretch/>
        </p:blipFill>
        <p:spPr>
          <a:xfrm>
            <a:off x="6835387" y="1415527"/>
            <a:ext cx="5237288" cy="2099010"/>
          </a:xfrm>
          <a:prstGeom prst="rect">
            <a:avLst/>
          </a:prstGeom>
        </p:spPr>
      </p:pic>
      <p:sp>
        <p:nvSpPr>
          <p:cNvPr id="2" name="TextBox 1">
            <a:extLst>
              <a:ext uri="{FF2B5EF4-FFF2-40B4-BE49-F238E27FC236}">
                <a16:creationId xmlns:a16="http://schemas.microsoft.com/office/drawing/2014/main" id="{EA2FD6D2-B12E-D6E9-362D-D1420CFDCD73}"/>
              </a:ext>
            </a:extLst>
          </p:cNvPr>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Lecture2</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0265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636487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20" name="Flowchart: Connector 19">
            <a:extLst>
              <a:ext uri="{FF2B5EF4-FFF2-40B4-BE49-F238E27FC236}">
                <a16:creationId xmlns:a16="http://schemas.microsoft.com/office/drawing/2014/main" id="{3BA078EA-3FBE-DDA4-FB21-6053DE7498A8}"/>
              </a:ext>
            </a:extLst>
          </p:cNvPr>
          <p:cNvSpPr/>
          <p:nvPr/>
        </p:nvSpPr>
        <p:spPr>
          <a:xfrm>
            <a:off x="2260067" y="466575"/>
            <a:ext cx="2846323" cy="744709"/>
          </a:xfrm>
          <a:prstGeom prst="flowChartConnecto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9" name="Graphic 8" descr="Download with solid fill">
            <a:extLst>
              <a:ext uri="{FF2B5EF4-FFF2-40B4-BE49-F238E27FC236}">
                <a16:creationId xmlns:a16="http://schemas.microsoft.com/office/drawing/2014/main" id="{140B467B-5395-115B-B311-F409AA476EE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802867" y="1817801"/>
            <a:ext cx="914400" cy="914400"/>
          </a:xfrm>
          <a:prstGeom prst="rect">
            <a:avLst/>
          </a:prstGeom>
        </p:spPr>
      </p:pic>
      <p:pic>
        <p:nvPicPr>
          <p:cNvPr id="11" name="Picture 10" descr="Logo&#10;&#10;Description automatically generated">
            <a:extLst>
              <a:ext uri="{FF2B5EF4-FFF2-40B4-BE49-F238E27FC236}">
                <a16:creationId xmlns:a16="http://schemas.microsoft.com/office/drawing/2014/main" id="{C47C1574-590B-BF16-76F8-FBAA0136B21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53695" y="3222888"/>
            <a:ext cx="2947745" cy="1942482"/>
          </a:xfrm>
          <a:prstGeom prst="rect">
            <a:avLst/>
          </a:prstGeom>
        </p:spPr>
      </p:pic>
      <p:sp>
        <p:nvSpPr>
          <p:cNvPr id="13" name="TextBox 12">
            <a:extLst>
              <a:ext uri="{FF2B5EF4-FFF2-40B4-BE49-F238E27FC236}">
                <a16:creationId xmlns:a16="http://schemas.microsoft.com/office/drawing/2014/main" id="{5CF692F6-4684-27BC-3248-475B79619C5A}"/>
              </a:ext>
            </a:extLst>
          </p:cNvPr>
          <p:cNvSpPr txBox="1"/>
          <p:nvPr/>
        </p:nvSpPr>
        <p:spPr>
          <a:xfrm>
            <a:off x="2260067" y="1677859"/>
            <a:ext cx="10442246" cy="1131848"/>
          </a:xfrm>
          <a:prstGeom prst="rect">
            <a:avLst/>
          </a:prstGeom>
          <a:noFill/>
        </p:spPr>
        <p:txBody>
          <a:bodyPr wrap="square" rtlCol="0">
            <a:spAutoFit/>
          </a:bodyPr>
          <a:lstStyle/>
          <a:p>
            <a:pPr marL="682625"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Download Dave Carroll’s Case Study files from here: </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https://www.davecarrollmusic.com/speaking/#case-studies</a:t>
            </a:r>
          </a:p>
        </p:txBody>
      </p:sp>
      <p:sp>
        <p:nvSpPr>
          <p:cNvPr id="7" name="TextBox 6">
            <a:extLst>
              <a:ext uri="{FF2B5EF4-FFF2-40B4-BE49-F238E27FC236}">
                <a16:creationId xmlns:a16="http://schemas.microsoft.com/office/drawing/2014/main" id="{0408B0C7-2B5E-A762-3FD4-89743000C700}"/>
              </a:ext>
            </a:extLst>
          </p:cNvPr>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Lecture2</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399257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2735</TotalTime>
  <Words>244</Words>
  <Application>Microsoft Office PowerPoint</Application>
  <PresentationFormat>Widescreen</PresentationFormat>
  <Paragraphs>27</Paragraphs>
  <Slides>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95</cp:revision>
  <dcterms:created xsi:type="dcterms:W3CDTF">2021-08-03T13:03:26Z</dcterms:created>
  <dcterms:modified xsi:type="dcterms:W3CDTF">2025-02-18T15:41:21Z</dcterms:modified>
</cp:coreProperties>
</file>