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80" r:id="rId2"/>
    <p:sldId id="303" r:id="rId3"/>
    <p:sldId id="313" r:id="rId4"/>
    <p:sldId id="271" r:id="rId5"/>
    <p:sldId id="276" r:id="rId6"/>
    <p:sldId id="256" r:id="rId7"/>
    <p:sldId id="306" r:id="rId8"/>
    <p:sldId id="529" r:id="rId9"/>
    <p:sldId id="483" r:id="rId10"/>
    <p:sldId id="484" r:id="rId11"/>
    <p:sldId id="485" r:id="rId12"/>
    <p:sldId id="486" r:id="rId13"/>
    <p:sldId id="487" r:id="rId14"/>
    <p:sldId id="488" r:id="rId15"/>
    <p:sldId id="481" r:id="rId16"/>
    <p:sldId id="490" r:id="rId17"/>
    <p:sldId id="491" r:id="rId18"/>
    <p:sldId id="492" r:id="rId19"/>
    <p:sldId id="493" r:id="rId20"/>
    <p:sldId id="494" r:id="rId21"/>
    <p:sldId id="495" r:id="rId22"/>
    <p:sldId id="530" r:id="rId23"/>
    <p:sldId id="496" r:id="rId24"/>
    <p:sldId id="497" r:id="rId25"/>
    <p:sldId id="498" r:id="rId26"/>
    <p:sldId id="499" r:id="rId27"/>
    <p:sldId id="500" r:id="rId28"/>
    <p:sldId id="501" r:id="rId29"/>
    <p:sldId id="502" r:id="rId30"/>
    <p:sldId id="503" r:id="rId31"/>
    <p:sldId id="504" r:id="rId32"/>
    <p:sldId id="505" r:id="rId33"/>
    <p:sldId id="506" r:id="rId34"/>
    <p:sldId id="507" r:id="rId35"/>
    <p:sldId id="508" r:id="rId36"/>
    <p:sldId id="509" r:id="rId37"/>
    <p:sldId id="510" r:id="rId38"/>
    <p:sldId id="511" r:id="rId39"/>
    <p:sldId id="512" r:id="rId40"/>
    <p:sldId id="489" r:id="rId41"/>
    <p:sldId id="531" r:id="rId42"/>
    <p:sldId id="513" r:id="rId43"/>
    <p:sldId id="532" r:id="rId44"/>
    <p:sldId id="515" r:id="rId45"/>
    <p:sldId id="514" r:id="rId46"/>
    <p:sldId id="528" r:id="rId47"/>
    <p:sldId id="516" r:id="rId48"/>
    <p:sldId id="517" r:id="rId49"/>
    <p:sldId id="518" r:id="rId50"/>
    <p:sldId id="519" r:id="rId51"/>
    <p:sldId id="520" r:id="rId52"/>
    <p:sldId id="521" r:id="rId53"/>
    <p:sldId id="522" r:id="rId54"/>
    <p:sldId id="523" r:id="rId55"/>
    <p:sldId id="524" r:id="rId56"/>
    <p:sldId id="525" r:id="rId57"/>
    <p:sldId id="526" r:id="rId58"/>
    <p:sldId id="482"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1"/>
            <p14:sldId id="276"/>
            <p14:sldId id="256"/>
            <p14:sldId id="306"/>
            <p14:sldId id="529"/>
            <p14:sldId id="483"/>
            <p14:sldId id="484"/>
            <p14:sldId id="485"/>
            <p14:sldId id="486"/>
            <p14:sldId id="487"/>
            <p14:sldId id="488"/>
            <p14:sldId id="481"/>
            <p14:sldId id="490"/>
            <p14:sldId id="491"/>
            <p14:sldId id="492"/>
            <p14:sldId id="493"/>
            <p14:sldId id="494"/>
            <p14:sldId id="495"/>
            <p14:sldId id="530"/>
            <p14:sldId id="496"/>
            <p14:sldId id="497"/>
            <p14:sldId id="498"/>
            <p14:sldId id="499"/>
            <p14:sldId id="500"/>
            <p14:sldId id="501"/>
            <p14:sldId id="502"/>
            <p14:sldId id="503"/>
            <p14:sldId id="504"/>
            <p14:sldId id="505"/>
            <p14:sldId id="506"/>
            <p14:sldId id="507"/>
            <p14:sldId id="508"/>
            <p14:sldId id="509"/>
            <p14:sldId id="510"/>
            <p14:sldId id="511"/>
            <p14:sldId id="512"/>
            <p14:sldId id="489"/>
            <p14:sldId id="531"/>
            <p14:sldId id="513"/>
            <p14:sldId id="532"/>
            <p14:sldId id="515"/>
            <p14:sldId id="514"/>
            <p14:sldId id="528"/>
            <p14:sldId id="516"/>
            <p14:sldId id="517"/>
            <p14:sldId id="518"/>
            <p14:sldId id="519"/>
            <p14:sldId id="520"/>
            <p14:sldId id="521"/>
            <p14:sldId id="522"/>
            <p14:sldId id="523"/>
            <p14:sldId id="524"/>
            <p14:sldId id="525"/>
            <p14:sldId id="526"/>
            <p14:sldId id="4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26" autoAdjust="0"/>
    <p:restoredTop sz="93738" autoAdjust="0"/>
  </p:normalViewPr>
  <p:slideViewPr>
    <p:cSldViewPr snapToGrid="0">
      <p:cViewPr varScale="1">
        <p:scale>
          <a:sx n="61" d="100"/>
          <a:sy n="61" d="100"/>
        </p:scale>
        <p:origin x="8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C8807-2513-4CDB-A1C8-9C70F9B576B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9F98192-EACB-4B31-BA38-FFCEFB699683}">
      <dgm:prSet phldrT="[Text]"/>
      <dgm:spPr/>
      <dgm:t>
        <a:bodyPr/>
        <a:lstStyle/>
        <a:p>
          <a:r>
            <a:rPr lang="en-US" dirty="0"/>
            <a:t>Brand Elements</a:t>
          </a:r>
        </a:p>
      </dgm:t>
    </dgm:pt>
    <dgm:pt modelId="{DDECE9A5-32A4-4F8C-A2BD-10BDD2EA0894}" type="parTrans" cxnId="{98FFB4B2-49C3-4124-A04F-76D11D734493}">
      <dgm:prSet/>
      <dgm:spPr/>
      <dgm:t>
        <a:bodyPr/>
        <a:lstStyle/>
        <a:p>
          <a:endParaRPr lang="en-US"/>
        </a:p>
      </dgm:t>
    </dgm:pt>
    <dgm:pt modelId="{A9C57BEA-069B-4687-96EE-7BF23465E7B1}" type="sibTrans" cxnId="{98FFB4B2-49C3-4124-A04F-76D11D734493}">
      <dgm:prSet/>
      <dgm:spPr/>
      <dgm:t>
        <a:bodyPr/>
        <a:lstStyle/>
        <a:p>
          <a:endParaRPr lang="en-US"/>
        </a:p>
      </dgm:t>
    </dgm:pt>
    <dgm:pt modelId="{71825CAE-0D77-4896-AF4E-E36A2E754A7C}">
      <dgm:prSet phldrT="[Text]"/>
      <dgm:spPr/>
      <dgm:t>
        <a:bodyPr/>
        <a:lstStyle/>
        <a:p>
          <a:endParaRPr lang="en-US" dirty="0"/>
        </a:p>
      </dgm:t>
    </dgm:pt>
    <dgm:pt modelId="{2C9CCED9-1947-443D-989F-003AFB1AB20E}" type="parTrans" cxnId="{604A7F43-6EFE-4C37-AE79-BA19CAECCB21}">
      <dgm:prSet/>
      <dgm:spPr/>
      <dgm:t>
        <a:bodyPr/>
        <a:lstStyle/>
        <a:p>
          <a:endParaRPr lang="en-US"/>
        </a:p>
      </dgm:t>
    </dgm:pt>
    <dgm:pt modelId="{9D58C8EB-C1A0-4C19-8DAE-235EEBEE35B7}" type="sibTrans" cxnId="{604A7F43-6EFE-4C37-AE79-BA19CAECCB21}">
      <dgm:prSet/>
      <dgm:spPr/>
      <dgm:t>
        <a:bodyPr/>
        <a:lstStyle/>
        <a:p>
          <a:endParaRPr lang="en-US"/>
        </a:p>
      </dgm:t>
    </dgm:pt>
    <dgm:pt modelId="{DAEBC298-B55A-4A7C-9400-A3BCB0DAFE6D}">
      <dgm:prSet phldrT="[Text]"/>
      <dgm:spPr/>
      <dgm:t>
        <a:bodyPr/>
        <a:lstStyle/>
        <a:p>
          <a:r>
            <a:rPr lang="en-US" dirty="0"/>
            <a:t>Brands versus Products</a:t>
          </a:r>
        </a:p>
      </dgm:t>
    </dgm:pt>
    <dgm:pt modelId="{6B5E5323-4C8A-4F25-9AA8-E0297FDEFCE5}" type="parTrans" cxnId="{94420839-0C62-4843-BABE-8D2D12CC423C}">
      <dgm:prSet/>
      <dgm:spPr/>
      <dgm:t>
        <a:bodyPr/>
        <a:lstStyle/>
        <a:p>
          <a:endParaRPr lang="en-US"/>
        </a:p>
      </dgm:t>
    </dgm:pt>
    <dgm:pt modelId="{03426074-44C3-44C6-9322-9C2F3FE8C521}" type="sibTrans" cxnId="{94420839-0C62-4843-BABE-8D2D12CC423C}">
      <dgm:prSet/>
      <dgm:spPr/>
      <dgm:t>
        <a:bodyPr/>
        <a:lstStyle/>
        <a:p>
          <a:endParaRPr lang="en-US"/>
        </a:p>
      </dgm:t>
    </dgm:pt>
    <dgm:pt modelId="{6B48FBC7-F461-4B15-8AA6-8F474F4CB3A2}">
      <dgm:prSet phldrT="[Text]"/>
      <dgm:spPr/>
      <dgm:t>
        <a:bodyPr/>
        <a:lstStyle/>
        <a:p>
          <a:endParaRPr lang="en-US" dirty="0"/>
        </a:p>
      </dgm:t>
    </dgm:pt>
    <dgm:pt modelId="{30C01086-1ABF-49F5-A48F-C58397E89C3A}" type="parTrans" cxnId="{4E4E59E9-02E7-4F2E-ADF5-552CE55C41E6}">
      <dgm:prSet/>
      <dgm:spPr/>
      <dgm:t>
        <a:bodyPr/>
        <a:lstStyle/>
        <a:p>
          <a:endParaRPr lang="en-US"/>
        </a:p>
      </dgm:t>
    </dgm:pt>
    <dgm:pt modelId="{C8813665-37CC-483E-A0BE-04485F86C661}" type="sibTrans" cxnId="{4E4E59E9-02E7-4F2E-ADF5-552CE55C41E6}">
      <dgm:prSet/>
      <dgm:spPr/>
      <dgm:t>
        <a:bodyPr/>
        <a:lstStyle/>
        <a:p>
          <a:endParaRPr lang="en-US"/>
        </a:p>
      </dgm:t>
    </dgm:pt>
    <dgm:pt modelId="{40BB2BDB-68EE-40D5-A8FF-50DD5EEDF2CF}" type="pres">
      <dgm:prSet presAssocID="{B4AC8807-2513-4CDB-A1C8-9C70F9B576BC}" presName="linear" presStyleCnt="0">
        <dgm:presLayoutVars>
          <dgm:animLvl val="lvl"/>
          <dgm:resizeHandles val="exact"/>
        </dgm:presLayoutVars>
      </dgm:prSet>
      <dgm:spPr/>
    </dgm:pt>
    <dgm:pt modelId="{731857CA-8B87-4A93-9589-5860AB40DD3C}" type="pres">
      <dgm:prSet presAssocID="{D9F98192-EACB-4B31-BA38-FFCEFB699683}" presName="parentText" presStyleLbl="node1" presStyleIdx="0" presStyleCnt="2" custLinFactNeighborY="-1829">
        <dgm:presLayoutVars>
          <dgm:chMax val="0"/>
          <dgm:bulletEnabled val="1"/>
        </dgm:presLayoutVars>
      </dgm:prSet>
      <dgm:spPr/>
    </dgm:pt>
    <dgm:pt modelId="{41D4F787-D551-4806-B83E-94C99084B833}" type="pres">
      <dgm:prSet presAssocID="{D9F98192-EACB-4B31-BA38-FFCEFB699683}" presName="childText" presStyleLbl="revTx" presStyleIdx="0" presStyleCnt="2">
        <dgm:presLayoutVars>
          <dgm:bulletEnabled val="1"/>
        </dgm:presLayoutVars>
      </dgm:prSet>
      <dgm:spPr/>
    </dgm:pt>
    <dgm:pt modelId="{4E764DFA-3E7B-4A16-AF2A-50C4EA34D55C}" type="pres">
      <dgm:prSet presAssocID="{DAEBC298-B55A-4A7C-9400-A3BCB0DAFE6D}" presName="parentText" presStyleLbl="node1" presStyleIdx="1" presStyleCnt="2" custLinFactNeighborX="596" custLinFactNeighborY="-93709">
        <dgm:presLayoutVars>
          <dgm:chMax val="0"/>
          <dgm:bulletEnabled val="1"/>
        </dgm:presLayoutVars>
      </dgm:prSet>
      <dgm:spPr/>
    </dgm:pt>
    <dgm:pt modelId="{52FD570E-20C7-4140-BD36-9B4E591EF073}" type="pres">
      <dgm:prSet presAssocID="{DAEBC298-B55A-4A7C-9400-A3BCB0DAFE6D}" presName="childText" presStyleLbl="revTx" presStyleIdx="1" presStyleCnt="2">
        <dgm:presLayoutVars>
          <dgm:bulletEnabled val="1"/>
        </dgm:presLayoutVars>
      </dgm:prSet>
      <dgm:spPr/>
    </dgm:pt>
  </dgm:ptLst>
  <dgm:cxnLst>
    <dgm:cxn modelId="{85190420-5B85-4E81-A1C1-C0C6022EF768}" type="presOf" srcId="{6B48FBC7-F461-4B15-8AA6-8F474F4CB3A2}" destId="{52FD570E-20C7-4140-BD36-9B4E591EF073}" srcOrd="0" destOrd="0" presId="urn:microsoft.com/office/officeart/2005/8/layout/vList2"/>
    <dgm:cxn modelId="{94420839-0C62-4843-BABE-8D2D12CC423C}" srcId="{B4AC8807-2513-4CDB-A1C8-9C70F9B576BC}" destId="{DAEBC298-B55A-4A7C-9400-A3BCB0DAFE6D}" srcOrd="1" destOrd="0" parTransId="{6B5E5323-4C8A-4F25-9AA8-E0297FDEFCE5}" sibTransId="{03426074-44C3-44C6-9322-9C2F3FE8C521}"/>
    <dgm:cxn modelId="{604A7F43-6EFE-4C37-AE79-BA19CAECCB21}" srcId="{D9F98192-EACB-4B31-BA38-FFCEFB699683}" destId="{71825CAE-0D77-4896-AF4E-E36A2E754A7C}" srcOrd="0" destOrd="0" parTransId="{2C9CCED9-1947-443D-989F-003AFB1AB20E}" sibTransId="{9D58C8EB-C1A0-4C19-8DAE-235EEBEE35B7}"/>
    <dgm:cxn modelId="{DA3E414D-80CE-419F-861C-F659C253B40F}" type="presOf" srcId="{71825CAE-0D77-4896-AF4E-E36A2E754A7C}" destId="{41D4F787-D551-4806-B83E-94C99084B833}" srcOrd="0" destOrd="0" presId="urn:microsoft.com/office/officeart/2005/8/layout/vList2"/>
    <dgm:cxn modelId="{F99F6659-71FF-4767-9D88-EADC555C0130}" type="presOf" srcId="{DAEBC298-B55A-4A7C-9400-A3BCB0DAFE6D}" destId="{4E764DFA-3E7B-4A16-AF2A-50C4EA34D55C}" srcOrd="0" destOrd="0" presId="urn:microsoft.com/office/officeart/2005/8/layout/vList2"/>
    <dgm:cxn modelId="{7F7C089B-6F67-4754-8772-CF8F433389FC}" type="presOf" srcId="{D9F98192-EACB-4B31-BA38-FFCEFB699683}" destId="{731857CA-8B87-4A93-9589-5860AB40DD3C}" srcOrd="0" destOrd="0" presId="urn:microsoft.com/office/officeart/2005/8/layout/vList2"/>
    <dgm:cxn modelId="{98FFB4B2-49C3-4124-A04F-76D11D734493}" srcId="{B4AC8807-2513-4CDB-A1C8-9C70F9B576BC}" destId="{D9F98192-EACB-4B31-BA38-FFCEFB699683}" srcOrd="0" destOrd="0" parTransId="{DDECE9A5-32A4-4F8C-A2BD-10BDD2EA0894}" sibTransId="{A9C57BEA-069B-4687-96EE-7BF23465E7B1}"/>
    <dgm:cxn modelId="{0F337DC3-07DE-489C-8B0D-01C8920A28C7}" type="presOf" srcId="{B4AC8807-2513-4CDB-A1C8-9C70F9B576BC}" destId="{40BB2BDB-68EE-40D5-A8FF-50DD5EEDF2CF}" srcOrd="0" destOrd="0" presId="urn:microsoft.com/office/officeart/2005/8/layout/vList2"/>
    <dgm:cxn modelId="{4E4E59E9-02E7-4F2E-ADF5-552CE55C41E6}" srcId="{DAEBC298-B55A-4A7C-9400-A3BCB0DAFE6D}" destId="{6B48FBC7-F461-4B15-8AA6-8F474F4CB3A2}" srcOrd="0" destOrd="0" parTransId="{30C01086-1ABF-49F5-A48F-C58397E89C3A}" sibTransId="{C8813665-37CC-483E-A0BE-04485F86C661}"/>
    <dgm:cxn modelId="{B251F5D6-C387-475B-90C8-62054A7121B1}" type="presParOf" srcId="{40BB2BDB-68EE-40D5-A8FF-50DD5EEDF2CF}" destId="{731857CA-8B87-4A93-9589-5860AB40DD3C}" srcOrd="0" destOrd="0" presId="urn:microsoft.com/office/officeart/2005/8/layout/vList2"/>
    <dgm:cxn modelId="{20201C92-AB65-420C-A97B-2D61FD9885F8}" type="presParOf" srcId="{40BB2BDB-68EE-40D5-A8FF-50DD5EEDF2CF}" destId="{41D4F787-D551-4806-B83E-94C99084B833}" srcOrd="1" destOrd="0" presId="urn:microsoft.com/office/officeart/2005/8/layout/vList2"/>
    <dgm:cxn modelId="{955FCF37-63EB-494A-A3B6-B2D28D04BB97}" type="presParOf" srcId="{40BB2BDB-68EE-40D5-A8FF-50DD5EEDF2CF}" destId="{4E764DFA-3E7B-4A16-AF2A-50C4EA34D55C}" srcOrd="2" destOrd="0" presId="urn:microsoft.com/office/officeart/2005/8/layout/vList2"/>
    <dgm:cxn modelId="{8BD489A0-3EB4-4228-8670-95E6FFEC0708}" type="presParOf" srcId="{40BB2BDB-68EE-40D5-A8FF-50DD5EEDF2CF}" destId="{52FD570E-20C7-4140-BD36-9B4E591EF073}"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45933D-C040-4A2B-98F4-9DB4A223D24A}" type="doc">
      <dgm:prSet loTypeId="urn:microsoft.com/office/officeart/2005/8/layout/radial1" loCatId="cycle" qsTypeId="urn:microsoft.com/office/officeart/2005/8/quickstyle/simple1" qsCatId="simple" csTypeId="urn:microsoft.com/office/officeart/2005/8/colors/colorful1" csCatId="colorful" phldr="1"/>
      <dgm:spPr/>
      <dgm:t>
        <a:bodyPr/>
        <a:lstStyle/>
        <a:p>
          <a:endParaRPr lang="en-US"/>
        </a:p>
      </dgm:t>
    </dgm:pt>
    <dgm:pt modelId="{9409A3D7-9F03-471E-A040-C44C275D0354}">
      <dgm:prSet phldrT="[Text]"/>
      <dgm:spPr/>
      <dgm:t>
        <a:bodyPr/>
        <a:lstStyle/>
        <a:p>
          <a:r>
            <a:rPr lang="en-US" dirty="0"/>
            <a:t>Product</a:t>
          </a:r>
        </a:p>
      </dgm:t>
    </dgm:pt>
    <dgm:pt modelId="{2382EB71-8625-4AD3-AFCF-DA7EC57A2DC5}" type="parTrans" cxnId="{6CEAEC83-836C-405E-8E4F-D10DC2DEC37F}">
      <dgm:prSet/>
      <dgm:spPr/>
      <dgm:t>
        <a:bodyPr/>
        <a:lstStyle/>
        <a:p>
          <a:endParaRPr lang="en-US"/>
        </a:p>
      </dgm:t>
    </dgm:pt>
    <dgm:pt modelId="{3EC9D40D-8DD4-40A8-81FC-98D3CAAC855D}" type="sibTrans" cxnId="{6CEAEC83-836C-405E-8E4F-D10DC2DEC37F}">
      <dgm:prSet/>
      <dgm:spPr/>
      <dgm:t>
        <a:bodyPr/>
        <a:lstStyle/>
        <a:p>
          <a:endParaRPr lang="en-US"/>
        </a:p>
      </dgm:t>
    </dgm:pt>
    <dgm:pt modelId="{073FBB32-DA2B-43E8-AA80-87C3BCB876C2}">
      <dgm:prSet phldrT="[Text]"/>
      <dgm:spPr/>
      <dgm:t>
        <a:bodyPr/>
        <a:lstStyle/>
        <a:p>
          <a:r>
            <a:rPr lang="en-US" dirty="0"/>
            <a:t>Idea</a:t>
          </a:r>
        </a:p>
      </dgm:t>
    </dgm:pt>
    <dgm:pt modelId="{CDAA7BE5-5BF2-4A1F-AB23-179AB09263D5}" type="parTrans" cxnId="{41742A4D-D082-4179-AA0E-8A1C38DE7018}">
      <dgm:prSet/>
      <dgm:spPr/>
      <dgm:t>
        <a:bodyPr/>
        <a:lstStyle/>
        <a:p>
          <a:endParaRPr lang="en-US"/>
        </a:p>
      </dgm:t>
    </dgm:pt>
    <dgm:pt modelId="{46D0C63E-C982-4F58-9A88-E546E172D401}" type="sibTrans" cxnId="{41742A4D-D082-4179-AA0E-8A1C38DE7018}">
      <dgm:prSet/>
      <dgm:spPr/>
      <dgm:t>
        <a:bodyPr/>
        <a:lstStyle/>
        <a:p>
          <a:endParaRPr lang="en-US"/>
        </a:p>
      </dgm:t>
    </dgm:pt>
    <dgm:pt modelId="{24177165-A9B7-4179-9BA3-06B22B4D122D}">
      <dgm:prSet phldrT="[Text]" custT="1"/>
      <dgm:spPr/>
      <dgm:t>
        <a:bodyPr/>
        <a:lstStyle/>
        <a:p>
          <a:r>
            <a:rPr lang="en-US" sz="2400" dirty="0"/>
            <a:t>Physical good</a:t>
          </a:r>
        </a:p>
      </dgm:t>
    </dgm:pt>
    <dgm:pt modelId="{2E0ADC5A-3F12-4CAC-B55C-01A5C6B01E3F}" type="parTrans" cxnId="{4F9B8ED2-86FD-4366-A24B-03095D0D6061}">
      <dgm:prSet/>
      <dgm:spPr/>
      <dgm:t>
        <a:bodyPr/>
        <a:lstStyle/>
        <a:p>
          <a:endParaRPr lang="en-US"/>
        </a:p>
      </dgm:t>
    </dgm:pt>
    <dgm:pt modelId="{75C5370F-40DA-4166-8A6E-518909A113EF}" type="sibTrans" cxnId="{4F9B8ED2-86FD-4366-A24B-03095D0D6061}">
      <dgm:prSet/>
      <dgm:spPr/>
      <dgm:t>
        <a:bodyPr/>
        <a:lstStyle/>
        <a:p>
          <a:endParaRPr lang="en-US"/>
        </a:p>
      </dgm:t>
    </dgm:pt>
    <dgm:pt modelId="{0CB577F9-6D94-4705-9F4D-09B62B6B4DE1}">
      <dgm:prSet phldrT="[Text]" custT="1"/>
      <dgm:spPr/>
      <dgm:t>
        <a:bodyPr/>
        <a:lstStyle/>
        <a:p>
          <a:r>
            <a:rPr lang="en-US" sz="2800" dirty="0"/>
            <a:t>Service </a:t>
          </a:r>
        </a:p>
      </dgm:t>
    </dgm:pt>
    <dgm:pt modelId="{4A7B40AA-818C-47A8-819B-9B8AFF23AE96}" type="parTrans" cxnId="{AECCB50B-027B-468F-99E4-422534DC5B68}">
      <dgm:prSet/>
      <dgm:spPr/>
      <dgm:t>
        <a:bodyPr/>
        <a:lstStyle/>
        <a:p>
          <a:endParaRPr lang="en-US"/>
        </a:p>
      </dgm:t>
    </dgm:pt>
    <dgm:pt modelId="{B7A162C6-E426-48E6-B3B1-0D33F6981061}" type="sibTrans" cxnId="{AECCB50B-027B-468F-99E4-422534DC5B68}">
      <dgm:prSet/>
      <dgm:spPr/>
      <dgm:t>
        <a:bodyPr/>
        <a:lstStyle/>
        <a:p>
          <a:endParaRPr lang="en-US"/>
        </a:p>
      </dgm:t>
    </dgm:pt>
    <dgm:pt modelId="{03794E60-4D67-49A9-A39C-5E1D3A051088}">
      <dgm:prSet phldrT="[Text]" custT="1"/>
      <dgm:spPr/>
      <dgm:t>
        <a:bodyPr/>
        <a:lstStyle/>
        <a:p>
          <a:r>
            <a:rPr lang="en-US" sz="2400" dirty="0"/>
            <a:t>Experience</a:t>
          </a:r>
          <a:endParaRPr lang="en-US" sz="1400" dirty="0"/>
        </a:p>
      </dgm:t>
    </dgm:pt>
    <dgm:pt modelId="{8C6135D3-4349-4BB8-925F-74BBDA38D39E}" type="parTrans" cxnId="{F553E37D-4770-4F41-9BE9-FD60B383A35D}">
      <dgm:prSet/>
      <dgm:spPr/>
      <dgm:t>
        <a:bodyPr/>
        <a:lstStyle/>
        <a:p>
          <a:endParaRPr lang="en-US"/>
        </a:p>
      </dgm:t>
    </dgm:pt>
    <dgm:pt modelId="{ADBC1449-6AEC-4D37-8166-FD6ECF34DFC3}" type="sibTrans" cxnId="{F553E37D-4770-4F41-9BE9-FD60B383A35D}">
      <dgm:prSet/>
      <dgm:spPr/>
      <dgm:t>
        <a:bodyPr/>
        <a:lstStyle/>
        <a:p>
          <a:endParaRPr lang="en-US"/>
        </a:p>
      </dgm:t>
    </dgm:pt>
    <dgm:pt modelId="{524E8BD8-0C6D-4253-B42D-FA45DB163843}">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dirty="0"/>
            <a:t>Person</a:t>
          </a:r>
          <a:endParaRPr lang="en-US" sz="1050" dirty="0"/>
        </a:p>
      </dgm:t>
    </dgm:pt>
    <dgm:pt modelId="{A50D8CDD-56C3-4349-8271-F328658151AF}" type="parTrans" cxnId="{66380F7B-43D7-4E76-8FF3-E6CF3BEE1D37}">
      <dgm:prSet/>
      <dgm:spPr/>
      <dgm:t>
        <a:bodyPr/>
        <a:lstStyle/>
        <a:p>
          <a:endParaRPr lang="en-US"/>
        </a:p>
      </dgm:t>
    </dgm:pt>
    <dgm:pt modelId="{295081CF-0FD7-4E8F-9F8E-223724150256}" type="sibTrans" cxnId="{66380F7B-43D7-4E76-8FF3-E6CF3BEE1D37}">
      <dgm:prSet/>
      <dgm:spPr/>
      <dgm:t>
        <a:bodyPr/>
        <a:lstStyle/>
        <a:p>
          <a:endParaRPr lang="en-US"/>
        </a:p>
      </dgm:t>
    </dgm:pt>
    <dgm:pt modelId="{F797EB38-B4D8-447B-A6A6-BD6895B375B8}">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a:t>Organization</a:t>
          </a:r>
          <a:endParaRPr lang="en-US" sz="1800" dirty="0"/>
        </a:p>
        <a:p>
          <a:endParaRPr lang="en-US" sz="1000" dirty="0"/>
        </a:p>
      </dgm:t>
    </dgm:pt>
    <dgm:pt modelId="{7F793494-0A9F-41FC-84B5-4C645965A070}" type="parTrans" cxnId="{811F7A8C-D359-4A6B-A266-8AFB048ACB02}">
      <dgm:prSet/>
      <dgm:spPr/>
      <dgm:t>
        <a:bodyPr/>
        <a:lstStyle/>
        <a:p>
          <a:endParaRPr lang="en-US"/>
        </a:p>
      </dgm:t>
    </dgm:pt>
    <dgm:pt modelId="{0C116E9D-1080-4CEE-B527-214FCFCF2329}" type="sibTrans" cxnId="{811F7A8C-D359-4A6B-A266-8AFB048ACB02}">
      <dgm:prSet/>
      <dgm:spPr/>
      <dgm:t>
        <a:bodyPr/>
        <a:lstStyle/>
        <a:p>
          <a:endParaRPr lang="en-US"/>
        </a:p>
      </dgm:t>
    </dgm:pt>
    <dgm:pt modelId="{EBAA6D13-1C10-4AF6-8D65-BC6EBB0A5754}">
      <dgm:prSet custT="1"/>
      <dgm:spPr/>
      <dgm:t>
        <a:bodyPr/>
        <a:lstStyle/>
        <a:p>
          <a:r>
            <a:rPr lang="en-US" sz="3200" dirty="0"/>
            <a:t>Place</a:t>
          </a:r>
        </a:p>
      </dgm:t>
    </dgm:pt>
    <dgm:pt modelId="{50623DFA-F3A9-46AE-B084-598B83861593}" type="parTrans" cxnId="{13A5F230-C6CB-4DA2-A973-AD9DF814E118}">
      <dgm:prSet/>
      <dgm:spPr/>
      <dgm:t>
        <a:bodyPr/>
        <a:lstStyle/>
        <a:p>
          <a:endParaRPr lang="en-US"/>
        </a:p>
      </dgm:t>
    </dgm:pt>
    <dgm:pt modelId="{067520C9-C982-4FA3-AFFF-EF2A928C9A6A}" type="sibTrans" cxnId="{13A5F230-C6CB-4DA2-A973-AD9DF814E118}">
      <dgm:prSet/>
      <dgm:spPr/>
      <dgm:t>
        <a:bodyPr/>
        <a:lstStyle/>
        <a:p>
          <a:endParaRPr lang="en-US"/>
        </a:p>
      </dgm:t>
    </dgm:pt>
    <dgm:pt modelId="{2A3629A7-883D-4585-AEA7-1B41786B1FB5}" type="pres">
      <dgm:prSet presAssocID="{1145933D-C040-4A2B-98F4-9DB4A223D24A}" presName="cycle" presStyleCnt="0">
        <dgm:presLayoutVars>
          <dgm:chMax val="1"/>
          <dgm:dir/>
          <dgm:animLvl val="ctr"/>
          <dgm:resizeHandles val="exact"/>
        </dgm:presLayoutVars>
      </dgm:prSet>
      <dgm:spPr/>
    </dgm:pt>
    <dgm:pt modelId="{288F6B8C-37EA-4B17-911C-37CCDA1F592C}" type="pres">
      <dgm:prSet presAssocID="{9409A3D7-9F03-471E-A040-C44C275D0354}" presName="centerShape" presStyleLbl="node0" presStyleIdx="0" presStyleCnt="1" custLinFactNeighborY="-241"/>
      <dgm:spPr/>
    </dgm:pt>
    <dgm:pt modelId="{48724244-398A-416B-8380-FBB19C6BE141}" type="pres">
      <dgm:prSet presAssocID="{CDAA7BE5-5BF2-4A1F-AB23-179AB09263D5}" presName="Name9" presStyleLbl="parChTrans1D2" presStyleIdx="0" presStyleCnt="7"/>
      <dgm:spPr/>
    </dgm:pt>
    <dgm:pt modelId="{67451DDD-3C8B-453E-803C-302ED3A79FED}" type="pres">
      <dgm:prSet presAssocID="{CDAA7BE5-5BF2-4A1F-AB23-179AB09263D5}" presName="connTx" presStyleLbl="parChTrans1D2" presStyleIdx="0" presStyleCnt="7"/>
      <dgm:spPr/>
    </dgm:pt>
    <dgm:pt modelId="{8C733DAA-FEA8-40F9-9FAD-F381670F4BCD}" type="pres">
      <dgm:prSet presAssocID="{073FBB32-DA2B-43E8-AA80-87C3BCB876C2}" presName="node" presStyleLbl="node1" presStyleIdx="0" presStyleCnt="7">
        <dgm:presLayoutVars>
          <dgm:bulletEnabled val="1"/>
        </dgm:presLayoutVars>
      </dgm:prSet>
      <dgm:spPr/>
    </dgm:pt>
    <dgm:pt modelId="{9D3358F3-8E9B-440A-BC55-CA3F5BB0079F}" type="pres">
      <dgm:prSet presAssocID="{2E0ADC5A-3F12-4CAC-B55C-01A5C6B01E3F}" presName="Name9" presStyleLbl="parChTrans1D2" presStyleIdx="1" presStyleCnt="7"/>
      <dgm:spPr/>
    </dgm:pt>
    <dgm:pt modelId="{DCA1F90B-ABF6-4972-A60B-28E7A36165E7}" type="pres">
      <dgm:prSet presAssocID="{2E0ADC5A-3F12-4CAC-B55C-01A5C6B01E3F}" presName="connTx" presStyleLbl="parChTrans1D2" presStyleIdx="1" presStyleCnt="7"/>
      <dgm:spPr/>
    </dgm:pt>
    <dgm:pt modelId="{9A1F96A7-4ECE-47AE-94DD-B6AC78DCFCBA}" type="pres">
      <dgm:prSet presAssocID="{24177165-A9B7-4179-9BA3-06B22B4D122D}" presName="node" presStyleLbl="node1" presStyleIdx="1" presStyleCnt="7" custScaleX="141812" custScaleY="134274" custRadScaleRad="101397" custRadScaleInc="2438">
        <dgm:presLayoutVars>
          <dgm:bulletEnabled val="1"/>
        </dgm:presLayoutVars>
      </dgm:prSet>
      <dgm:spPr/>
    </dgm:pt>
    <dgm:pt modelId="{26EB88B0-FC5D-4320-9CF2-B61C2B632C14}" type="pres">
      <dgm:prSet presAssocID="{4A7B40AA-818C-47A8-819B-9B8AFF23AE96}" presName="Name9" presStyleLbl="parChTrans1D2" presStyleIdx="2" presStyleCnt="7"/>
      <dgm:spPr/>
    </dgm:pt>
    <dgm:pt modelId="{6C527D2D-E93A-453E-B712-E608344F3085}" type="pres">
      <dgm:prSet presAssocID="{4A7B40AA-818C-47A8-819B-9B8AFF23AE96}" presName="connTx" presStyleLbl="parChTrans1D2" presStyleIdx="2" presStyleCnt="7"/>
      <dgm:spPr/>
    </dgm:pt>
    <dgm:pt modelId="{E7A237EA-BB2B-4760-8CF7-7ED9F8F104E7}" type="pres">
      <dgm:prSet presAssocID="{0CB577F9-6D94-4705-9F4D-09B62B6B4DE1}" presName="node" presStyleLbl="node1" presStyleIdx="2" presStyleCnt="7" custScaleX="208232">
        <dgm:presLayoutVars>
          <dgm:bulletEnabled val="1"/>
        </dgm:presLayoutVars>
      </dgm:prSet>
      <dgm:spPr/>
    </dgm:pt>
    <dgm:pt modelId="{6A6BADBA-D2D0-4391-B808-AFF6136A9F93}" type="pres">
      <dgm:prSet presAssocID="{8C6135D3-4349-4BB8-925F-74BBDA38D39E}" presName="Name9" presStyleLbl="parChTrans1D2" presStyleIdx="3" presStyleCnt="7"/>
      <dgm:spPr/>
    </dgm:pt>
    <dgm:pt modelId="{7C8DA57B-99D5-4BC5-A3EF-8148A7BC2AD1}" type="pres">
      <dgm:prSet presAssocID="{8C6135D3-4349-4BB8-925F-74BBDA38D39E}" presName="connTx" presStyleLbl="parChTrans1D2" presStyleIdx="3" presStyleCnt="7"/>
      <dgm:spPr/>
    </dgm:pt>
    <dgm:pt modelId="{15924252-68F4-486F-BBBB-C193457B0044}" type="pres">
      <dgm:prSet presAssocID="{03794E60-4D67-49A9-A39C-5E1D3A051088}" presName="node" presStyleLbl="node1" presStyleIdx="3" presStyleCnt="7" custScaleX="212021" custScaleY="102020" custRadScaleRad="109366" custRadScaleInc="-34291">
        <dgm:presLayoutVars>
          <dgm:bulletEnabled val="1"/>
        </dgm:presLayoutVars>
      </dgm:prSet>
      <dgm:spPr/>
    </dgm:pt>
    <dgm:pt modelId="{B3DA06D9-BAB0-4A60-A582-5103F376D219}" type="pres">
      <dgm:prSet presAssocID="{A50D8CDD-56C3-4349-8271-F328658151AF}" presName="Name9" presStyleLbl="parChTrans1D2" presStyleIdx="4" presStyleCnt="7"/>
      <dgm:spPr/>
    </dgm:pt>
    <dgm:pt modelId="{1A58DBD5-62EF-4646-95A2-0B8FABBC998B}" type="pres">
      <dgm:prSet presAssocID="{A50D8CDD-56C3-4349-8271-F328658151AF}" presName="connTx" presStyleLbl="parChTrans1D2" presStyleIdx="4" presStyleCnt="7"/>
      <dgm:spPr/>
    </dgm:pt>
    <dgm:pt modelId="{C8F939CE-92D1-4CB3-B66A-E4C2885B0488}" type="pres">
      <dgm:prSet presAssocID="{524E8BD8-0C6D-4253-B42D-FA45DB163843}" presName="node" presStyleLbl="node1" presStyleIdx="4" presStyleCnt="7" custScaleX="159420" custScaleY="113870" custRadScaleRad="105863" custRadScaleInc="24880">
        <dgm:presLayoutVars>
          <dgm:bulletEnabled val="1"/>
        </dgm:presLayoutVars>
      </dgm:prSet>
      <dgm:spPr/>
    </dgm:pt>
    <dgm:pt modelId="{9C798486-5E3E-4345-BAC4-277A66868EAB}" type="pres">
      <dgm:prSet presAssocID="{50623DFA-F3A9-46AE-B084-598B83861593}" presName="Name9" presStyleLbl="parChTrans1D2" presStyleIdx="5" presStyleCnt="7"/>
      <dgm:spPr/>
    </dgm:pt>
    <dgm:pt modelId="{0D21E493-6981-4010-B0E0-72A44715F82F}" type="pres">
      <dgm:prSet presAssocID="{50623DFA-F3A9-46AE-B084-598B83861593}" presName="connTx" presStyleLbl="parChTrans1D2" presStyleIdx="5" presStyleCnt="7"/>
      <dgm:spPr/>
    </dgm:pt>
    <dgm:pt modelId="{F47AB658-3F81-40B1-B756-27AD346933C5}" type="pres">
      <dgm:prSet presAssocID="{EBAA6D13-1C10-4AF6-8D65-BC6EBB0A5754}" presName="node" presStyleLbl="node1" presStyleIdx="5" presStyleCnt="7" custScaleX="147499">
        <dgm:presLayoutVars>
          <dgm:bulletEnabled val="1"/>
        </dgm:presLayoutVars>
      </dgm:prSet>
      <dgm:spPr/>
    </dgm:pt>
    <dgm:pt modelId="{AE8D429E-906B-46AE-85DC-934150E94FB9}" type="pres">
      <dgm:prSet presAssocID="{7F793494-0A9F-41FC-84B5-4C645965A070}" presName="Name9" presStyleLbl="parChTrans1D2" presStyleIdx="6" presStyleCnt="7"/>
      <dgm:spPr/>
    </dgm:pt>
    <dgm:pt modelId="{9ACA65BF-7EE1-408E-8D56-3CD992F01452}" type="pres">
      <dgm:prSet presAssocID="{7F793494-0A9F-41FC-84B5-4C645965A070}" presName="connTx" presStyleLbl="parChTrans1D2" presStyleIdx="6" presStyleCnt="7"/>
      <dgm:spPr/>
    </dgm:pt>
    <dgm:pt modelId="{DFB4BE38-21C4-4CAB-B6ED-487EB5D704D8}" type="pres">
      <dgm:prSet presAssocID="{F797EB38-B4D8-447B-A6A6-BD6895B375B8}" presName="node" presStyleLbl="node1" presStyleIdx="6" presStyleCnt="7" custScaleX="210744" custScaleY="102459" custRadScaleRad="107603" custRadScaleInc="-28286">
        <dgm:presLayoutVars>
          <dgm:bulletEnabled val="1"/>
        </dgm:presLayoutVars>
      </dgm:prSet>
      <dgm:spPr/>
    </dgm:pt>
  </dgm:ptLst>
  <dgm:cxnLst>
    <dgm:cxn modelId="{2021EA00-1381-4D8F-BCE8-16F27FF8A686}" type="presOf" srcId="{CDAA7BE5-5BF2-4A1F-AB23-179AB09263D5}" destId="{67451DDD-3C8B-453E-803C-302ED3A79FED}" srcOrd="1" destOrd="0" presId="urn:microsoft.com/office/officeart/2005/8/layout/radial1"/>
    <dgm:cxn modelId="{AECCB50B-027B-468F-99E4-422534DC5B68}" srcId="{9409A3D7-9F03-471E-A040-C44C275D0354}" destId="{0CB577F9-6D94-4705-9F4D-09B62B6B4DE1}" srcOrd="2" destOrd="0" parTransId="{4A7B40AA-818C-47A8-819B-9B8AFF23AE96}" sibTransId="{B7A162C6-E426-48E6-B3B1-0D33F6981061}"/>
    <dgm:cxn modelId="{1CED030D-1FB9-4A5F-84D6-1B43AF9C9F1F}" type="presOf" srcId="{50623DFA-F3A9-46AE-B084-598B83861593}" destId="{9C798486-5E3E-4345-BAC4-277A66868EAB}" srcOrd="0" destOrd="0" presId="urn:microsoft.com/office/officeart/2005/8/layout/radial1"/>
    <dgm:cxn modelId="{13A5F230-C6CB-4DA2-A973-AD9DF814E118}" srcId="{9409A3D7-9F03-471E-A040-C44C275D0354}" destId="{EBAA6D13-1C10-4AF6-8D65-BC6EBB0A5754}" srcOrd="5" destOrd="0" parTransId="{50623DFA-F3A9-46AE-B084-598B83861593}" sibTransId="{067520C9-C982-4FA3-AFFF-EF2A928C9A6A}"/>
    <dgm:cxn modelId="{FDBB4340-0CD6-4DCB-B994-8080AEAB3E50}" type="presOf" srcId="{7F793494-0A9F-41FC-84B5-4C645965A070}" destId="{9ACA65BF-7EE1-408E-8D56-3CD992F01452}" srcOrd="1" destOrd="0" presId="urn:microsoft.com/office/officeart/2005/8/layout/radial1"/>
    <dgm:cxn modelId="{17827741-1CE3-4D7A-9933-C9BB41AF8655}" type="presOf" srcId="{A50D8CDD-56C3-4349-8271-F328658151AF}" destId="{B3DA06D9-BAB0-4A60-A582-5103F376D219}" srcOrd="0" destOrd="0" presId="urn:microsoft.com/office/officeart/2005/8/layout/radial1"/>
    <dgm:cxn modelId="{B1989143-E550-4505-A125-D277EBE65920}" type="presOf" srcId="{073FBB32-DA2B-43E8-AA80-87C3BCB876C2}" destId="{8C733DAA-FEA8-40F9-9FAD-F381670F4BCD}" srcOrd="0" destOrd="0" presId="urn:microsoft.com/office/officeart/2005/8/layout/radial1"/>
    <dgm:cxn modelId="{41742A4D-D082-4179-AA0E-8A1C38DE7018}" srcId="{9409A3D7-9F03-471E-A040-C44C275D0354}" destId="{073FBB32-DA2B-43E8-AA80-87C3BCB876C2}" srcOrd="0" destOrd="0" parTransId="{CDAA7BE5-5BF2-4A1F-AB23-179AB09263D5}" sibTransId="{46D0C63E-C982-4F58-9A88-E546E172D401}"/>
    <dgm:cxn modelId="{970BA672-4DBF-4F0A-8489-3B4A45B0C6D7}" type="presOf" srcId="{24177165-A9B7-4179-9BA3-06B22B4D122D}" destId="{9A1F96A7-4ECE-47AE-94DD-B6AC78DCFCBA}" srcOrd="0" destOrd="0" presId="urn:microsoft.com/office/officeart/2005/8/layout/radial1"/>
    <dgm:cxn modelId="{EEA3E352-FC57-4298-8E9B-40D295C1B680}" type="presOf" srcId="{1145933D-C040-4A2B-98F4-9DB4A223D24A}" destId="{2A3629A7-883D-4585-AEA7-1B41786B1FB5}" srcOrd="0" destOrd="0" presId="urn:microsoft.com/office/officeart/2005/8/layout/radial1"/>
    <dgm:cxn modelId="{17CB2F75-0B32-44A9-A103-93B122C1527A}" type="presOf" srcId="{2E0ADC5A-3F12-4CAC-B55C-01A5C6B01E3F}" destId="{DCA1F90B-ABF6-4972-A60B-28E7A36165E7}" srcOrd="1" destOrd="0" presId="urn:microsoft.com/office/officeart/2005/8/layout/radial1"/>
    <dgm:cxn modelId="{97A45B56-5C4B-43FF-8BCE-F9AB919A9FB1}" type="presOf" srcId="{9409A3D7-9F03-471E-A040-C44C275D0354}" destId="{288F6B8C-37EA-4B17-911C-37CCDA1F592C}" srcOrd="0" destOrd="0" presId="urn:microsoft.com/office/officeart/2005/8/layout/radial1"/>
    <dgm:cxn modelId="{F48B8758-523E-40BA-9EC9-CCA1062910B1}" type="presOf" srcId="{8C6135D3-4349-4BB8-925F-74BBDA38D39E}" destId="{6A6BADBA-D2D0-4391-B808-AFF6136A9F93}" srcOrd="0" destOrd="0" presId="urn:microsoft.com/office/officeart/2005/8/layout/radial1"/>
    <dgm:cxn modelId="{637FFE78-DAA1-474C-B5F8-B000B3B0D92D}" type="presOf" srcId="{524E8BD8-0C6D-4253-B42D-FA45DB163843}" destId="{C8F939CE-92D1-4CB3-B66A-E4C2885B0488}" srcOrd="0" destOrd="0" presId="urn:microsoft.com/office/officeart/2005/8/layout/radial1"/>
    <dgm:cxn modelId="{66380F7B-43D7-4E76-8FF3-E6CF3BEE1D37}" srcId="{9409A3D7-9F03-471E-A040-C44C275D0354}" destId="{524E8BD8-0C6D-4253-B42D-FA45DB163843}" srcOrd="4" destOrd="0" parTransId="{A50D8CDD-56C3-4349-8271-F328658151AF}" sibTransId="{295081CF-0FD7-4E8F-9F8E-223724150256}"/>
    <dgm:cxn modelId="{F553E37D-4770-4F41-9BE9-FD60B383A35D}" srcId="{9409A3D7-9F03-471E-A040-C44C275D0354}" destId="{03794E60-4D67-49A9-A39C-5E1D3A051088}" srcOrd="3" destOrd="0" parTransId="{8C6135D3-4349-4BB8-925F-74BBDA38D39E}" sibTransId="{ADBC1449-6AEC-4D37-8166-FD6ECF34DFC3}"/>
    <dgm:cxn modelId="{9BFBD382-2B76-457E-BF84-5A740DC0EAF1}" type="presOf" srcId="{7F793494-0A9F-41FC-84B5-4C645965A070}" destId="{AE8D429E-906B-46AE-85DC-934150E94FB9}" srcOrd="0" destOrd="0" presId="urn:microsoft.com/office/officeart/2005/8/layout/radial1"/>
    <dgm:cxn modelId="{6CEAEC83-836C-405E-8E4F-D10DC2DEC37F}" srcId="{1145933D-C040-4A2B-98F4-9DB4A223D24A}" destId="{9409A3D7-9F03-471E-A040-C44C275D0354}" srcOrd="0" destOrd="0" parTransId="{2382EB71-8625-4AD3-AFCF-DA7EC57A2DC5}" sibTransId="{3EC9D40D-8DD4-40A8-81FC-98D3CAAC855D}"/>
    <dgm:cxn modelId="{811F7A8C-D359-4A6B-A266-8AFB048ACB02}" srcId="{9409A3D7-9F03-471E-A040-C44C275D0354}" destId="{F797EB38-B4D8-447B-A6A6-BD6895B375B8}" srcOrd="6" destOrd="0" parTransId="{7F793494-0A9F-41FC-84B5-4C645965A070}" sibTransId="{0C116E9D-1080-4CEE-B527-214FCFCF2329}"/>
    <dgm:cxn modelId="{A70C7B93-611F-45BD-8438-C2F934FE3C59}" type="presOf" srcId="{CDAA7BE5-5BF2-4A1F-AB23-179AB09263D5}" destId="{48724244-398A-416B-8380-FBB19C6BE141}" srcOrd="0" destOrd="0" presId="urn:microsoft.com/office/officeart/2005/8/layout/radial1"/>
    <dgm:cxn modelId="{0DB6EE9B-47BB-416A-8B8D-2FCB97B56685}" type="presOf" srcId="{4A7B40AA-818C-47A8-819B-9B8AFF23AE96}" destId="{26EB88B0-FC5D-4320-9CF2-B61C2B632C14}" srcOrd="0" destOrd="0" presId="urn:microsoft.com/office/officeart/2005/8/layout/radial1"/>
    <dgm:cxn modelId="{AD1A7EA1-E486-4C40-ABA2-0BBBFA8C6052}" type="presOf" srcId="{4A7B40AA-818C-47A8-819B-9B8AFF23AE96}" destId="{6C527D2D-E93A-453E-B712-E608344F3085}" srcOrd="1" destOrd="0" presId="urn:microsoft.com/office/officeart/2005/8/layout/radial1"/>
    <dgm:cxn modelId="{D74D0CA5-7929-43E4-8324-D69BF6A304F6}" type="presOf" srcId="{A50D8CDD-56C3-4349-8271-F328658151AF}" destId="{1A58DBD5-62EF-4646-95A2-0B8FABBC998B}" srcOrd="1" destOrd="0" presId="urn:microsoft.com/office/officeart/2005/8/layout/radial1"/>
    <dgm:cxn modelId="{FF7048B0-6B2F-4662-B805-2A0852830D1E}" type="presOf" srcId="{50623DFA-F3A9-46AE-B084-598B83861593}" destId="{0D21E493-6981-4010-B0E0-72A44715F82F}" srcOrd="1" destOrd="0" presId="urn:microsoft.com/office/officeart/2005/8/layout/radial1"/>
    <dgm:cxn modelId="{C2A0CFC8-E6A7-40ED-828D-8C3D567EC09B}" type="presOf" srcId="{8C6135D3-4349-4BB8-925F-74BBDA38D39E}" destId="{7C8DA57B-99D5-4BC5-A3EF-8148A7BC2AD1}" srcOrd="1" destOrd="0" presId="urn:microsoft.com/office/officeart/2005/8/layout/radial1"/>
    <dgm:cxn modelId="{55422AD0-F288-40C4-AE7B-A9683D4D6F27}" type="presOf" srcId="{03794E60-4D67-49A9-A39C-5E1D3A051088}" destId="{15924252-68F4-486F-BBBB-C193457B0044}" srcOrd="0" destOrd="0" presId="urn:microsoft.com/office/officeart/2005/8/layout/radial1"/>
    <dgm:cxn modelId="{4F9B8ED2-86FD-4366-A24B-03095D0D6061}" srcId="{9409A3D7-9F03-471E-A040-C44C275D0354}" destId="{24177165-A9B7-4179-9BA3-06B22B4D122D}" srcOrd="1" destOrd="0" parTransId="{2E0ADC5A-3F12-4CAC-B55C-01A5C6B01E3F}" sibTransId="{75C5370F-40DA-4166-8A6E-518909A113EF}"/>
    <dgm:cxn modelId="{EA3502DB-0529-499A-88EC-8C160DC4198D}" type="presOf" srcId="{EBAA6D13-1C10-4AF6-8D65-BC6EBB0A5754}" destId="{F47AB658-3F81-40B1-B756-27AD346933C5}" srcOrd="0" destOrd="0" presId="urn:microsoft.com/office/officeart/2005/8/layout/radial1"/>
    <dgm:cxn modelId="{07708AE6-628A-4D21-BD16-2DA5E9906522}" type="presOf" srcId="{2E0ADC5A-3F12-4CAC-B55C-01A5C6B01E3F}" destId="{9D3358F3-8E9B-440A-BC55-CA3F5BB0079F}" srcOrd="0" destOrd="0" presId="urn:microsoft.com/office/officeart/2005/8/layout/radial1"/>
    <dgm:cxn modelId="{1DDD4AEC-B547-4A15-8FE4-244E37093606}" type="presOf" srcId="{F797EB38-B4D8-447B-A6A6-BD6895B375B8}" destId="{DFB4BE38-21C4-4CAB-B6ED-487EB5D704D8}" srcOrd="0" destOrd="0" presId="urn:microsoft.com/office/officeart/2005/8/layout/radial1"/>
    <dgm:cxn modelId="{273A2FF0-50F5-4054-B042-A87C61F9C072}" type="presOf" srcId="{0CB577F9-6D94-4705-9F4D-09B62B6B4DE1}" destId="{E7A237EA-BB2B-4760-8CF7-7ED9F8F104E7}" srcOrd="0" destOrd="0" presId="urn:microsoft.com/office/officeart/2005/8/layout/radial1"/>
    <dgm:cxn modelId="{4BEE781F-9854-414E-AFCD-719FFF606F3E}" type="presParOf" srcId="{2A3629A7-883D-4585-AEA7-1B41786B1FB5}" destId="{288F6B8C-37EA-4B17-911C-37CCDA1F592C}" srcOrd="0" destOrd="0" presId="urn:microsoft.com/office/officeart/2005/8/layout/radial1"/>
    <dgm:cxn modelId="{294C43B7-87BF-45CB-A06C-B34B001A1296}" type="presParOf" srcId="{2A3629A7-883D-4585-AEA7-1B41786B1FB5}" destId="{48724244-398A-416B-8380-FBB19C6BE141}" srcOrd="1" destOrd="0" presId="urn:microsoft.com/office/officeart/2005/8/layout/radial1"/>
    <dgm:cxn modelId="{C60A4DE0-8571-4571-A494-EE6D465DBCED}" type="presParOf" srcId="{48724244-398A-416B-8380-FBB19C6BE141}" destId="{67451DDD-3C8B-453E-803C-302ED3A79FED}" srcOrd="0" destOrd="0" presId="urn:microsoft.com/office/officeart/2005/8/layout/radial1"/>
    <dgm:cxn modelId="{C3BBB7C8-8E92-471A-8850-0E0B23775A1D}" type="presParOf" srcId="{2A3629A7-883D-4585-AEA7-1B41786B1FB5}" destId="{8C733DAA-FEA8-40F9-9FAD-F381670F4BCD}" srcOrd="2" destOrd="0" presId="urn:microsoft.com/office/officeart/2005/8/layout/radial1"/>
    <dgm:cxn modelId="{B323FDDF-DD86-48CC-A172-1F58E66854C0}" type="presParOf" srcId="{2A3629A7-883D-4585-AEA7-1B41786B1FB5}" destId="{9D3358F3-8E9B-440A-BC55-CA3F5BB0079F}" srcOrd="3" destOrd="0" presId="urn:microsoft.com/office/officeart/2005/8/layout/radial1"/>
    <dgm:cxn modelId="{A4C191AA-2047-4E9F-BB4C-4210CA33C511}" type="presParOf" srcId="{9D3358F3-8E9B-440A-BC55-CA3F5BB0079F}" destId="{DCA1F90B-ABF6-4972-A60B-28E7A36165E7}" srcOrd="0" destOrd="0" presId="urn:microsoft.com/office/officeart/2005/8/layout/radial1"/>
    <dgm:cxn modelId="{D99C94F5-D460-4936-B022-5048360A920E}" type="presParOf" srcId="{2A3629A7-883D-4585-AEA7-1B41786B1FB5}" destId="{9A1F96A7-4ECE-47AE-94DD-B6AC78DCFCBA}" srcOrd="4" destOrd="0" presId="urn:microsoft.com/office/officeart/2005/8/layout/radial1"/>
    <dgm:cxn modelId="{E1DF31F5-6A28-4570-903F-9EC1C935EDE3}" type="presParOf" srcId="{2A3629A7-883D-4585-AEA7-1B41786B1FB5}" destId="{26EB88B0-FC5D-4320-9CF2-B61C2B632C14}" srcOrd="5" destOrd="0" presId="urn:microsoft.com/office/officeart/2005/8/layout/radial1"/>
    <dgm:cxn modelId="{638156C7-2EEC-47B9-8B22-BF71AB9AE59D}" type="presParOf" srcId="{26EB88B0-FC5D-4320-9CF2-B61C2B632C14}" destId="{6C527D2D-E93A-453E-B712-E608344F3085}" srcOrd="0" destOrd="0" presId="urn:microsoft.com/office/officeart/2005/8/layout/radial1"/>
    <dgm:cxn modelId="{8E23C6D7-071D-4284-B3BF-4BD2A3D6168C}" type="presParOf" srcId="{2A3629A7-883D-4585-AEA7-1B41786B1FB5}" destId="{E7A237EA-BB2B-4760-8CF7-7ED9F8F104E7}" srcOrd="6" destOrd="0" presId="urn:microsoft.com/office/officeart/2005/8/layout/radial1"/>
    <dgm:cxn modelId="{F6B32F2B-E2D2-4C35-843C-3EEE7F3079F5}" type="presParOf" srcId="{2A3629A7-883D-4585-AEA7-1B41786B1FB5}" destId="{6A6BADBA-D2D0-4391-B808-AFF6136A9F93}" srcOrd="7" destOrd="0" presId="urn:microsoft.com/office/officeart/2005/8/layout/radial1"/>
    <dgm:cxn modelId="{AFA0EBA3-91C2-45BF-B8FF-03E528441B70}" type="presParOf" srcId="{6A6BADBA-D2D0-4391-B808-AFF6136A9F93}" destId="{7C8DA57B-99D5-4BC5-A3EF-8148A7BC2AD1}" srcOrd="0" destOrd="0" presId="urn:microsoft.com/office/officeart/2005/8/layout/radial1"/>
    <dgm:cxn modelId="{10E2C8A5-5C59-4FD5-9C66-03A0138B0E77}" type="presParOf" srcId="{2A3629A7-883D-4585-AEA7-1B41786B1FB5}" destId="{15924252-68F4-486F-BBBB-C193457B0044}" srcOrd="8" destOrd="0" presId="urn:microsoft.com/office/officeart/2005/8/layout/radial1"/>
    <dgm:cxn modelId="{1C55E0AD-6080-42F9-9026-19E72FB7067D}" type="presParOf" srcId="{2A3629A7-883D-4585-AEA7-1B41786B1FB5}" destId="{B3DA06D9-BAB0-4A60-A582-5103F376D219}" srcOrd="9" destOrd="0" presId="urn:microsoft.com/office/officeart/2005/8/layout/radial1"/>
    <dgm:cxn modelId="{F51A552E-5446-448A-B873-BBD770EBC481}" type="presParOf" srcId="{B3DA06D9-BAB0-4A60-A582-5103F376D219}" destId="{1A58DBD5-62EF-4646-95A2-0B8FABBC998B}" srcOrd="0" destOrd="0" presId="urn:microsoft.com/office/officeart/2005/8/layout/radial1"/>
    <dgm:cxn modelId="{0CD08181-8822-47CC-9855-FFDBE2D5496C}" type="presParOf" srcId="{2A3629A7-883D-4585-AEA7-1B41786B1FB5}" destId="{C8F939CE-92D1-4CB3-B66A-E4C2885B0488}" srcOrd="10" destOrd="0" presId="urn:microsoft.com/office/officeart/2005/8/layout/radial1"/>
    <dgm:cxn modelId="{03D803F5-6945-4EA1-9CD7-20E5D5CA8494}" type="presParOf" srcId="{2A3629A7-883D-4585-AEA7-1B41786B1FB5}" destId="{9C798486-5E3E-4345-BAC4-277A66868EAB}" srcOrd="11" destOrd="0" presId="urn:microsoft.com/office/officeart/2005/8/layout/radial1"/>
    <dgm:cxn modelId="{3E3A346B-2F79-4312-B7AB-7EE6076F9100}" type="presParOf" srcId="{9C798486-5E3E-4345-BAC4-277A66868EAB}" destId="{0D21E493-6981-4010-B0E0-72A44715F82F}" srcOrd="0" destOrd="0" presId="urn:microsoft.com/office/officeart/2005/8/layout/radial1"/>
    <dgm:cxn modelId="{470BBE4A-6B64-4673-AE28-4B304D472395}" type="presParOf" srcId="{2A3629A7-883D-4585-AEA7-1B41786B1FB5}" destId="{F47AB658-3F81-40B1-B756-27AD346933C5}" srcOrd="12" destOrd="0" presId="urn:microsoft.com/office/officeart/2005/8/layout/radial1"/>
    <dgm:cxn modelId="{75F60C69-7516-4BD0-8BA3-13C7DF2D44E5}" type="presParOf" srcId="{2A3629A7-883D-4585-AEA7-1B41786B1FB5}" destId="{AE8D429E-906B-46AE-85DC-934150E94FB9}" srcOrd="13" destOrd="0" presId="urn:microsoft.com/office/officeart/2005/8/layout/radial1"/>
    <dgm:cxn modelId="{78B7BF74-D328-48EF-AD56-D252BDDA39A2}" type="presParOf" srcId="{AE8D429E-906B-46AE-85DC-934150E94FB9}" destId="{9ACA65BF-7EE1-408E-8D56-3CD992F01452}" srcOrd="0" destOrd="0" presId="urn:microsoft.com/office/officeart/2005/8/layout/radial1"/>
    <dgm:cxn modelId="{529D4E42-9961-4A2F-B81B-FFDAA37DEDAB}" type="presParOf" srcId="{2A3629A7-883D-4585-AEA7-1B41786B1FB5}" destId="{DFB4BE38-21C4-4CAB-B6ED-487EB5D704D8}" srcOrd="14"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A5873E3-7B68-4C43-BDAB-4579018E258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62C556B-E8EE-4E47-BD35-3EF283E4775E}">
      <dgm:prSet phldrT="[Text]"/>
      <dgm:spPr/>
      <dgm:t>
        <a:bodyPr/>
        <a:lstStyle/>
        <a:p>
          <a:r>
            <a:rPr lang="en-US" dirty="0"/>
            <a:t>Consumers</a:t>
          </a:r>
        </a:p>
      </dgm:t>
    </dgm:pt>
    <dgm:pt modelId="{93C53B0D-F26C-4047-8FD9-DAE7D719D2E7}" type="parTrans" cxnId="{8CFE975C-3AEC-48AD-8C3C-B0462B32ABC8}">
      <dgm:prSet/>
      <dgm:spPr/>
      <dgm:t>
        <a:bodyPr/>
        <a:lstStyle/>
        <a:p>
          <a:endParaRPr lang="en-US"/>
        </a:p>
      </dgm:t>
    </dgm:pt>
    <dgm:pt modelId="{555FA7E0-85D6-4B85-83F3-CE87B88E3235}" type="sibTrans" cxnId="{8CFE975C-3AEC-48AD-8C3C-B0462B32ABC8}">
      <dgm:prSet/>
      <dgm:spPr/>
      <dgm:t>
        <a:bodyPr/>
        <a:lstStyle/>
        <a:p>
          <a:endParaRPr lang="en-US"/>
        </a:p>
      </dgm:t>
    </dgm:pt>
    <dgm:pt modelId="{304B5114-BA09-44E7-B7BF-BFFC7985335D}">
      <dgm:prSet phldrT="[Text]"/>
      <dgm:spPr/>
      <dgm:t>
        <a:bodyPr/>
        <a:lstStyle/>
        <a:p>
          <a:r>
            <a:rPr lang="en-US" dirty="0"/>
            <a:t>Firms</a:t>
          </a:r>
        </a:p>
      </dgm:t>
    </dgm:pt>
    <dgm:pt modelId="{2FF317FB-6908-4B9B-A518-DAB5557FA699}" type="parTrans" cxnId="{8B8BBC9D-158A-4D4C-8ECC-E25972E0F458}">
      <dgm:prSet/>
      <dgm:spPr/>
      <dgm:t>
        <a:bodyPr/>
        <a:lstStyle/>
        <a:p>
          <a:endParaRPr lang="en-US"/>
        </a:p>
      </dgm:t>
    </dgm:pt>
    <dgm:pt modelId="{B08BEDD4-3BC7-409A-BC83-805747D8E616}" type="sibTrans" cxnId="{8B8BBC9D-158A-4D4C-8ECC-E25972E0F458}">
      <dgm:prSet/>
      <dgm:spPr/>
      <dgm:t>
        <a:bodyPr/>
        <a:lstStyle/>
        <a:p>
          <a:endParaRPr lang="en-US"/>
        </a:p>
      </dgm:t>
    </dgm:pt>
    <dgm:pt modelId="{C9A31B5C-D7A2-4455-962B-C8309124D4BA}" type="pres">
      <dgm:prSet presAssocID="{FA5873E3-7B68-4C43-BDAB-4579018E2585}" presName="linear" presStyleCnt="0">
        <dgm:presLayoutVars>
          <dgm:animLvl val="lvl"/>
          <dgm:resizeHandles val="exact"/>
        </dgm:presLayoutVars>
      </dgm:prSet>
      <dgm:spPr/>
    </dgm:pt>
    <dgm:pt modelId="{261AA958-FCF5-4E4B-A7AF-1B6DA3ABFF4C}" type="pres">
      <dgm:prSet presAssocID="{962C556B-E8EE-4E47-BD35-3EF283E4775E}" presName="parentText" presStyleLbl="node1" presStyleIdx="0" presStyleCnt="2">
        <dgm:presLayoutVars>
          <dgm:chMax val="0"/>
          <dgm:bulletEnabled val="1"/>
        </dgm:presLayoutVars>
      </dgm:prSet>
      <dgm:spPr/>
    </dgm:pt>
    <dgm:pt modelId="{6821D11F-20F5-4B48-8291-5CF4BE7E458F}" type="pres">
      <dgm:prSet presAssocID="{555FA7E0-85D6-4B85-83F3-CE87B88E3235}" presName="spacer" presStyleCnt="0"/>
      <dgm:spPr/>
    </dgm:pt>
    <dgm:pt modelId="{10BAEFB6-2EFE-4983-AB0D-BD207C58F136}" type="pres">
      <dgm:prSet presAssocID="{304B5114-BA09-44E7-B7BF-BFFC7985335D}" presName="parentText" presStyleLbl="node1" presStyleIdx="1" presStyleCnt="2">
        <dgm:presLayoutVars>
          <dgm:chMax val="0"/>
          <dgm:bulletEnabled val="1"/>
        </dgm:presLayoutVars>
      </dgm:prSet>
      <dgm:spPr/>
    </dgm:pt>
  </dgm:ptLst>
  <dgm:cxnLst>
    <dgm:cxn modelId="{81713C04-9E36-418E-964A-AE41EBDBFFCE}" type="presOf" srcId="{962C556B-E8EE-4E47-BD35-3EF283E4775E}" destId="{261AA958-FCF5-4E4B-A7AF-1B6DA3ABFF4C}" srcOrd="0" destOrd="0" presId="urn:microsoft.com/office/officeart/2005/8/layout/vList2"/>
    <dgm:cxn modelId="{8CFE975C-3AEC-48AD-8C3C-B0462B32ABC8}" srcId="{FA5873E3-7B68-4C43-BDAB-4579018E2585}" destId="{962C556B-E8EE-4E47-BD35-3EF283E4775E}" srcOrd="0" destOrd="0" parTransId="{93C53B0D-F26C-4047-8FD9-DAE7D719D2E7}" sibTransId="{555FA7E0-85D6-4B85-83F3-CE87B88E3235}"/>
    <dgm:cxn modelId="{8B8BBC9D-158A-4D4C-8ECC-E25972E0F458}" srcId="{FA5873E3-7B68-4C43-BDAB-4579018E2585}" destId="{304B5114-BA09-44E7-B7BF-BFFC7985335D}" srcOrd="1" destOrd="0" parTransId="{2FF317FB-6908-4B9B-A518-DAB5557FA699}" sibTransId="{B08BEDD4-3BC7-409A-BC83-805747D8E616}"/>
    <dgm:cxn modelId="{5F55F5A8-E92D-4B54-B434-8648A0E2D2EB}" type="presOf" srcId="{FA5873E3-7B68-4C43-BDAB-4579018E2585}" destId="{C9A31B5C-D7A2-4455-962B-C8309124D4BA}" srcOrd="0" destOrd="0" presId="urn:microsoft.com/office/officeart/2005/8/layout/vList2"/>
    <dgm:cxn modelId="{09CDCCBA-E620-4514-BF5B-A826FD368921}" type="presOf" srcId="{304B5114-BA09-44E7-B7BF-BFFC7985335D}" destId="{10BAEFB6-2EFE-4983-AB0D-BD207C58F136}" srcOrd="0" destOrd="0" presId="urn:microsoft.com/office/officeart/2005/8/layout/vList2"/>
    <dgm:cxn modelId="{6998D372-E1CA-4D01-B5BD-FBA50B5B3716}" type="presParOf" srcId="{C9A31B5C-D7A2-4455-962B-C8309124D4BA}" destId="{261AA958-FCF5-4E4B-A7AF-1B6DA3ABFF4C}" srcOrd="0" destOrd="0" presId="urn:microsoft.com/office/officeart/2005/8/layout/vList2"/>
    <dgm:cxn modelId="{716A3BD7-8EEA-4ECE-8E2C-32A6F108686C}" type="presParOf" srcId="{C9A31B5C-D7A2-4455-962B-C8309124D4BA}" destId="{6821D11F-20F5-4B48-8291-5CF4BE7E458F}" srcOrd="1" destOrd="0" presId="urn:microsoft.com/office/officeart/2005/8/layout/vList2"/>
    <dgm:cxn modelId="{F8048D77-B5DC-4F54-98AC-AF8445591207}" type="presParOf" srcId="{C9A31B5C-D7A2-4455-962B-C8309124D4BA}" destId="{10BAEFB6-2EFE-4983-AB0D-BD207C58F136}"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0CC69BA-F814-4A8F-8F2D-4E7A1A29B77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B9397B5-2EB3-47D9-AAA6-762D5755DB23}">
      <dgm:prSet phldrT="[Text]"/>
      <dgm:spPr/>
      <dgm:t>
        <a:bodyPr/>
        <a:lstStyle/>
        <a:p>
          <a:r>
            <a:rPr lang="en-US" dirty="0"/>
            <a:t>Physical Goods</a:t>
          </a:r>
        </a:p>
      </dgm:t>
    </dgm:pt>
    <dgm:pt modelId="{8ADC5F9C-C199-43F5-87C6-BD297531DD87}" type="parTrans" cxnId="{C0D49013-568D-478D-949D-D3A4BD5E6EE4}">
      <dgm:prSet/>
      <dgm:spPr/>
      <dgm:t>
        <a:bodyPr/>
        <a:lstStyle/>
        <a:p>
          <a:endParaRPr lang="en-US"/>
        </a:p>
      </dgm:t>
    </dgm:pt>
    <dgm:pt modelId="{E9C7CD9C-4995-4890-96F1-90BA8CB88B18}" type="sibTrans" cxnId="{C0D49013-568D-478D-949D-D3A4BD5E6EE4}">
      <dgm:prSet/>
      <dgm:spPr/>
      <dgm:t>
        <a:bodyPr/>
        <a:lstStyle/>
        <a:p>
          <a:endParaRPr lang="en-US"/>
        </a:p>
      </dgm:t>
    </dgm:pt>
    <dgm:pt modelId="{D029A5BA-3AF5-4B32-B047-171B0F189033}">
      <dgm:prSet phldrT="[Text]"/>
      <dgm:spPr/>
      <dgm:t>
        <a:bodyPr/>
        <a:lstStyle/>
        <a:p>
          <a:r>
            <a:rPr lang="en-US" dirty="0"/>
            <a:t>Services</a:t>
          </a:r>
        </a:p>
      </dgm:t>
    </dgm:pt>
    <dgm:pt modelId="{0E55F187-B213-495F-AE7C-54750F0971B7}" type="parTrans" cxnId="{BDAB4275-945C-47A4-98B4-11607AA3469D}">
      <dgm:prSet/>
      <dgm:spPr/>
      <dgm:t>
        <a:bodyPr/>
        <a:lstStyle/>
        <a:p>
          <a:endParaRPr lang="en-US"/>
        </a:p>
      </dgm:t>
    </dgm:pt>
    <dgm:pt modelId="{58FD39E4-37EF-43DB-B7DD-11A005829CED}" type="sibTrans" cxnId="{BDAB4275-945C-47A4-98B4-11607AA3469D}">
      <dgm:prSet/>
      <dgm:spPr/>
      <dgm:t>
        <a:bodyPr/>
        <a:lstStyle/>
        <a:p>
          <a:endParaRPr lang="en-US"/>
        </a:p>
      </dgm:t>
    </dgm:pt>
    <dgm:pt modelId="{E836B306-F44F-4AE0-AFB3-8F44C98668A9}" type="pres">
      <dgm:prSet presAssocID="{E0CC69BA-F814-4A8F-8F2D-4E7A1A29B773}" presName="linear" presStyleCnt="0">
        <dgm:presLayoutVars>
          <dgm:animLvl val="lvl"/>
          <dgm:resizeHandles val="exact"/>
        </dgm:presLayoutVars>
      </dgm:prSet>
      <dgm:spPr/>
    </dgm:pt>
    <dgm:pt modelId="{AE91D611-21F7-4D00-8343-B98A8E70471B}" type="pres">
      <dgm:prSet presAssocID="{FB9397B5-2EB3-47D9-AAA6-762D5755DB23}" presName="parentText" presStyleLbl="node1" presStyleIdx="0" presStyleCnt="2" custLinFactNeighborX="-1136">
        <dgm:presLayoutVars>
          <dgm:chMax val="0"/>
          <dgm:bulletEnabled val="1"/>
        </dgm:presLayoutVars>
      </dgm:prSet>
      <dgm:spPr/>
    </dgm:pt>
    <dgm:pt modelId="{8CC18395-B613-4003-B6E6-645111CB0800}" type="pres">
      <dgm:prSet presAssocID="{E9C7CD9C-4995-4890-96F1-90BA8CB88B18}" presName="spacer" presStyleCnt="0"/>
      <dgm:spPr/>
    </dgm:pt>
    <dgm:pt modelId="{0938C9B4-2E30-484F-98EB-42BD4E8E775C}" type="pres">
      <dgm:prSet presAssocID="{D029A5BA-3AF5-4B32-B047-171B0F189033}" presName="parentText" presStyleLbl="node1" presStyleIdx="1" presStyleCnt="2" custLinFactNeighborY="4943">
        <dgm:presLayoutVars>
          <dgm:chMax val="0"/>
          <dgm:bulletEnabled val="1"/>
        </dgm:presLayoutVars>
      </dgm:prSet>
      <dgm:spPr/>
    </dgm:pt>
  </dgm:ptLst>
  <dgm:cxnLst>
    <dgm:cxn modelId="{C0D49013-568D-478D-949D-D3A4BD5E6EE4}" srcId="{E0CC69BA-F814-4A8F-8F2D-4E7A1A29B773}" destId="{FB9397B5-2EB3-47D9-AAA6-762D5755DB23}" srcOrd="0" destOrd="0" parTransId="{8ADC5F9C-C199-43F5-87C6-BD297531DD87}" sibTransId="{E9C7CD9C-4995-4890-96F1-90BA8CB88B18}"/>
    <dgm:cxn modelId="{268B0F70-2B19-49E8-B0E2-0AA289544F78}" type="presOf" srcId="{D029A5BA-3AF5-4B32-B047-171B0F189033}" destId="{0938C9B4-2E30-484F-98EB-42BD4E8E775C}" srcOrd="0" destOrd="0" presId="urn:microsoft.com/office/officeart/2005/8/layout/vList2"/>
    <dgm:cxn modelId="{BDAB4275-945C-47A4-98B4-11607AA3469D}" srcId="{E0CC69BA-F814-4A8F-8F2D-4E7A1A29B773}" destId="{D029A5BA-3AF5-4B32-B047-171B0F189033}" srcOrd="1" destOrd="0" parTransId="{0E55F187-B213-495F-AE7C-54750F0971B7}" sibTransId="{58FD39E4-37EF-43DB-B7DD-11A005829CED}"/>
    <dgm:cxn modelId="{B84819BC-F166-4403-B199-E39884761B9F}" type="presOf" srcId="{E0CC69BA-F814-4A8F-8F2D-4E7A1A29B773}" destId="{E836B306-F44F-4AE0-AFB3-8F44C98668A9}" srcOrd="0" destOrd="0" presId="urn:microsoft.com/office/officeart/2005/8/layout/vList2"/>
    <dgm:cxn modelId="{DDFD8FDF-F656-4C76-A801-819CD2EE7FE8}" type="presOf" srcId="{FB9397B5-2EB3-47D9-AAA6-762D5755DB23}" destId="{AE91D611-21F7-4D00-8343-B98A8E70471B}" srcOrd="0" destOrd="0" presId="urn:microsoft.com/office/officeart/2005/8/layout/vList2"/>
    <dgm:cxn modelId="{A37879A5-FE3C-4F3B-A7B3-8A30013976ED}" type="presParOf" srcId="{E836B306-F44F-4AE0-AFB3-8F44C98668A9}" destId="{AE91D611-21F7-4D00-8343-B98A8E70471B}" srcOrd="0" destOrd="0" presId="urn:microsoft.com/office/officeart/2005/8/layout/vList2"/>
    <dgm:cxn modelId="{67534262-3F17-4F07-BF90-EB488355DEB7}" type="presParOf" srcId="{E836B306-F44F-4AE0-AFB3-8F44C98668A9}" destId="{8CC18395-B613-4003-B6E6-645111CB0800}" srcOrd="1" destOrd="0" presId="urn:microsoft.com/office/officeart/2005/8/layout/vList2"/>
    <dgm:cxn modelId="{BE73D432-8171-4E76-B289-80A6E4BE8CFA}" type="presParOf" srcId="{E836B306-F44F-4AE0-AFB3-8F44C98668A9}" destId="{0938C9B4-2E30-484F-98EB-42BD4E8E775C}"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3124116-A4E3-4BCE-AA34-117426A5DE5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3EA96220-931F-43A5-AD59-C9D17DD946B5}">
      <dgm:prSet phldrT="[Text]" custT="1"/>
      <dgm:spPr/>
      <dgm:t>
        <a:bodyPr/>
        <a:lstStyle/>
        <a:p>
          <a:r>
            <a:rPr lang="en-US" sz="4400" dirty="0"/>
            <a:t>High-tech Products</a:t>
          </a:r>
        </a:p>
      </dgm:t>
    </dgm:pt>
    <dgm:pt modelId="{686794C9-239F-49FA-840A-06A493E385A8}" type="parTrans" cxnId="{BDB51F3E-E89F-44B5-8013-83481C05B57F}">
      <dgm:prSet/>
      <dgm:spPr/>
      <dgm:t>
        <a:bodyPr/>
        <a:lstStyle/>
        <a:p>
          <a:endParaRPr lang="en-US" sz="3600"/>
        </a:p>
      </dgm:t>
    </dgm:pt>
    <dgm:pt modelId="{CFF1862A-D75D-447E-9100-31F592E181DB}" type="sibTrans" cxnId="{BDB51F3E-E89F-44B5-8013-83481C05B57F}">
      <dgm:prSet/>
      <dgm:spPr/>
      <dgm:t>
        <a:bodyPr/>
        <a:lstStyle/>
        <a:p>
          <a:endParaRPr lang="en-US" sz="3600"/>
        </a:p>
      </dgm:t>
    </dgm:pt>
    <dgm:pt modelId="{83AD08DB-6DDD-4FD2-A95B-143DD2BD9C42}">
      <dgm:prSet phldrT="[Text]" custT="1"/>
      <dgm:spPr/>
      <dgm:t>
        <a:bodyPr/>
        <a:lstStyle/>
        <a:p>
          <a:r>
            <a:rPr lang="en-US" sz="4400" dirty="0"/>
            <a:t>Business-to-Business Products</a:t>
          </a:r>
        </a:p>
      </dgm:t>
    </dgm:pt>
    <dgm:pt modelId="{F2A3D7F2-327D-4869-9976-CE8E2E51AEC9}" type="sibTrans" cxnId="{C6A4D9B9-6E4B-44E6-B9F7-F87F85B6EEF0}">
      <dgm:prSet/>
      <dgm:spPr/>
      <dgm:t>
        <a:bodyPr/>
        <a:lstStyle/>
        <a:p>
          <a:endParaRPr lang="en-US" sz="3600"/>
        </a:p>
      </dgm:t>
    </dgm:pt>
    <dgm:pt modelId="{959A19C5-EA7D-493A-9271-E99AF530962F}" type="parTrans" cxnId="{C6A4D9B9-6E4B-44E6-B9F7-F87F85B6EEF0}">
      <dgm:prSet/>
      <dgm:spPr/>
      <dgm:t>
        <a:bodyPr/>
        <a:lstStyle/>
        <a:p>
          <a:endParaRPr lang="en-US" sz="3600"/>
        </a:p>
      </dgm:t>
    </dgm:pt>
    <dgm:pt modelId="{014F3108-A969-4C53-894D-57D383BB8C02}" type="pres">
      <dgm:prSet presAssocID="{E3124116-A4E3-4BCE-AA34-117426A5DE5C}" presName="linear" presStyleCnt="0">
        <dgm:presLayoutVars>
          <dgm:dir/>
          <dgm:animLvl val="lvl"/>
          <dgm:resizeHandles val="exact"/>
        </dgm:presLayoutVars>
      </dgm:prSet>
      <dgm:spPr/>
    </dgm:pt>
    <dgm:pt modelId="{CE611FD2-9A4B-42A3-8369-574A2DE6DD88}" type="pres">
      <dgm:prSet presAssocID="{83AD08DB-6DDD-4FD2-A95B-143DD2BD9C42}" presName="parentLin" presStyleCnt="0"/>
      <dgm:spPr/>
    </dgm:pt>
    <dgm:pt modelId="{AF57B71E-B37A-4156-89B3-E4190552219C}" type="pres">
      <dgm:prSet presAssocID="{83AD08DB-6DDD-4FD2-A95B-143DD2BD9C42}" presName="parentLeftMargin" presStyleLbl="node1" presStyleIdx="0" presStyleCnt="2"/>
      <dgm:spPr/>
    </dgm:pt>
    <dgm:pt modelId="{2E8E4D94-CB6E-4618-8FBB-C686EDA8D4FC}" type="pres">
      <dgm:prSet presAssocID="{83AD08DB-6DDD-4FD2-A95B-143DD2BD9C42}" presName="parentText" presStyleLbl="node1" presStyleIdx="0" presStyleCnt="2" custScaleX="142857" custScaleY="138796">
        <dgm:presLayoutVars>
          <dgm:chMax val="0"/>
          <dgm:bulletEnabled val="1"/>
        </dgm:presLayoutVars>
      </dgm:prSet>
      <dgm:spPr/>
    </dgm:pt>
    <dgm:pt modelId="{52BDD07E-DF9F-4D33-82D5-5B57CFB024F7}" type="pres">
      <dgm:prSet presAssocID="{83AD08DB-6DDD-4FD2-A95B-143DD2BD9C42}" presName="negativeSpace" presStyleCnt="0"/>
      <dgm:spPr/>
    </dgm:pt>
    <dgm:pt modelId="{5E0A02BF-96A6-407A-8A30-4B36F5B31C5E}" type="pres">
      <dgm:prSet presAssocID="{83AD08DB-6DDD-4FD2-A95B-143DD2BD9C42}" presName="childText" presStyleLbl="conFgAcc1" presStyleIdx="0" presStyleCnt="2">
        <dgm:presLayoutVars>
          <dgm:bulletEnabled val="1"/>
        </dgm:presLayoutVars>
      </dgm:prSet>
      <dgm:spPr>
        <a:noFill/>
        <a:ln>
          <a:noFill/>
        </a:ln>
      </dgm:spPr>
    </dgm:pt>
    <dgm:pt modelId="{DC5FED98-F5BD-4F37-9763-2CF9AAA4B9E5}" type="pres">
      <dgm:prSet presAssocID="{F2A3D7F2-327D-4869-9976-CE8E2E51AEC9}" presName="spaceBetweenRectangles" presStyleCnt="0"/>
      <dgm:spPr/>
    </dgm:pt>
    <dgm:pt modelId="{06A13ADE-2557-40DA-BB5B-AE1BEF3182B1}" type="pres">
      <dgm:prSet presAssocID="{3EA96220-931F-43A5-AD59-C9D17DD946B5}" presName="parentLin" presStyleCnt="0"/>
      <dgm:spPr/>
    </dgm:pt>
    <dgm:pt modelId="{16389612-EAD4-4EB3-A394-3051BA840B28}" type="pres">
      <dgm:prSet presAssocID="{3EA96220-931F-43A5-AD59-C9D17DD946B5}" presName="parentLeftMargin" presStyleLbl="node1" presStyleIdx="0" presStyleCnt="2"/>
      <dgm:spPr/>
    </dgm:pt>
    <dgm:pt modelId="{45D6A009-6E34-48F7-B66D-78FF495276F2}" type="pres">
      <dgm:prSet presAssocID="{3EA96220-931F-43A5-AD59-C9D17DD946B5}" presName="parentText" presStyleLbl="node1" presStyleIdx="1" presStyleCnt="2" custScaleX="142857" custScaleY="164861">
        <dgm:presLayoutVars>
          <dgm:chMax val="0"/>
          <dgm:bulletEnabled val="1"/>
        </dgm:presLayoutVars>
      </dgm:prSet>
      <dgm:spPr/>
    </dgm:pt>
    <dgm:pt modelId="{2FF4AE3B-A042-45BA-B36F-C9ED95F5C7DF}" type="pres">
      <dgm:prSet presAssocID="{3EA96220-931F-43A5-AD59-C9D17DD946B5}" presName="negativeSpace" presStyleCnt="0"/>
      <dgm:spPr/>
    </dgm:pt>
    <dgm:pt modelId="{D359079A-51D2-43A3-91BD-4AD6B8E90F22}" type="pres">
      <dgm:prSet presAssocID="{3EA96220-931F-43A5-AD59-C9D17DD946B5}" presName="childText" presStyleLbl="conFgAcc1" presStyleIdx="1" presStyleCnt="2">
        <dgm:presLayoutVars>
          <dgm:bulletEnabled val="1"/>
        </dgm:presLayoutVars>
      </dgm:prSet>
      <dgm:spPr>
        <a:noFill/>
        <a:ln>
          <a:noFill/>
        </a:ln>
      </dgm:spPr>
    </dgm:pt>
  </dgm:ptLst>
  <dgm:cxnLst>
    <dgm:cxn modelId="{BDB51F3E-E89F-44B5-8013-83481C05B57F}" srcId="{E3124116-A4E3-4BCE-AA34-117426A5DE5C}" destId="{3EA96220-931F-43A5-AD59-C9D17DD946B5}" srcOrd="1" destOrd="0" parTransId="{686794C9-239F-49FA-840A-06A493E385A8}" sibTransId="{CFF1862A-D75D-447E-9100-31F592E181DB}"/>
    <dgm:cxn modelId="{22C76665-E64E-4748-B909-FE83FB92A844}" type="presOf" srcId="{E3124116-A4E3-4BCE-AA34-117426A5DE5C}" destId="{014F3108-A969-4C53-894D-57D383BB8C02}" srcOrd="0" destOrd="0" presId="urn:microsoft.com/office/officeart/2005/8/layout/list1"/>
    <dgm:cxn modelId="{64528997-A763-4CDB-A271-1213383CA9D8}" type="presOf" srcId="{83AD08DB-6DDD-4FD2-A95B-143DD2BD9C42}" destId="{AF57B71E-B37A-4156-89B3-E4190552219C}" srcOrd="0" destOrd="0" presId="urn:microsoft.com/office/officeart/2005/8/layout/list1"/>
    <dgm:cxn modelId="{C6A4D9B9-6E4B-44E6-B9F7-F87F85B6EEF0}" srcId="{E3124116-A4E3-4BCE-AA34-117426A5DE5C}" destId="{83AD08DB-6DDD-4FD2-A95B-143DD2BD9C42}" srcOrd="0" destOrd="0" parTransId="{959A19C5-EA7D-493A-9271-E99AF530962F}" sibTransId="{F2A3D7F2-327D-4869-9976-CE8E2E51AEC9}"/>
    <dgm:cxn modelId="{D781AECB-64F0-4EDE-B556-50074139B778}" type="presOf" srcId="{3EA96220-931F-43A5-AD59-C9D17DD946B5}" destId="{45D6A009-6E34-48F7-B66D-78FF495276F2}" srcOrd="1" destOrd="0" presId="urn:microsoft.com/office/officeart/2005/8/layout/list1"/>
    <dgm:cxn modelId="{16D8C8EC-BC29-49E0-816C-8563CD188B70}" type="presOf" srcId="{3EA96220-931F-43A5-AD59-C9D17DD946B5}" destId="{16389612-EAD4-4EB3-A394-3051BA840B28}" srcOrd="0" destOrd="0" presId="urn:microsoft.com/office/officeart/2005/8/layout/list1"/>
    <dgm:cxn modelId="{695997F7-47BE-4934-A43E-9CAE36538918}" type="presOf" srcId="{83AD08DB-6DDD-4FD2-A95B-143DD2BD9C42}" destId="{2E8E4D94-CB6E-4618-8FBB-C686EDA8D4FC}" srcOrd="1" destOrd="0" presId="urn:microsoft.com/office/officeart/2005/8/layout/list1"/>
    <dgm:cxn modelId="{AF36B124-051F-4B2D-A712-9B13B86E36AA}" type="presParOf" srcId="{014F3108-A969-4C53-894D-57D383BB8C02}" destId="{CE611FD2-9A4B-42A3-8369-574A2DE6DD88}" srcOrd="0" destOrd="0" presId="urn:microsoft.com/office/officeart/2005/8/layout/list1"/>
    <dgm:cxn modelId="{75BC59A1-0F33-4138-9535-509DAA51885B}" type="presParOf" srcId="{CE611FD2-9A4B-42A3-8369-574A2DE6DD88}" destId="{AF57B71E-B37A-4156-89B3-E4190552219C}" srcOrd="0" destOrd="0" presId="urn:microsoft.com/office/officeart/2005/8/layout/list1"/>
    <dgm:cxn modelId="{AF16ED4A-E9F7-43F0-A816-36D0C5389DAE}" type="presParOf" srcId="{CE611FD2-9A4B-42A3-8369-574A2DE6DD88}" destId="{2E8E4D94-CB6E-4618-8FBB-C686EDA8D4FC}" srcOrd="1" destOrd="0" presId="urn:microsoft.com/office/officeart/2005/8/layout/list1"/>
    <dgm:cxn modelId="{4129C6FB-55A6-4300-B6C0-1D66AE5A9059}" type="presParOf" srcId="{014F3108-A969-4C53-894D-57D383BB8C02}" destId="{52BDD07E-DF9F-4D33-82D5-5B57CFB024F7}" srcOrd="1" destOrd="0" presId="urn:microsoft.com/office/officeart/2005/8/layout/list1"/>
    <dgm:cxn modelId="{24EAC514-4D30-4DFC-BC77-8BFC915C0D41}" type="presParOf" srcId="{014F3108-A969-4C53-894D-57D383BB8C02}" destId="{5E0A02BF-96A6-407A-8A30-4B36F5B31C5E}" srcOrd="2" destOrd="0" presId="urn:microsoft.com/office/officeart/2005/8/layout/list1"/>
    <dgm:cxn modelId="{EEBE7FBA-E303-4908-81BA-21DF0918180F}" type="presParOf" srcId="{014F3108-A969-4C53-894D-57D383BB8C02}" destId="{DC5FED98-F5BD-4F37-9763-2CF9AAA4B9E5}" srcOrd="3" destOrd="0" presId="urn:microsoft.com/office/officeart/2005/8/layout/list1"/>
    <dgm:cxn modelId="{28FD27CE-F251-49BB-BF04-14D9B242F78F}" type="presParOf" srcId="{014F3108-A969-4C53-894D-57D383BB8C02}" destId="{06A13ADE-2557-40DA-BB5B-AE1BEF3182B1}" srcOrd="4" destOrd="0" presId="urn:microsoft.com/office/officeart/2005/8/layout/list1"/>
    <dgm:cxn modelId="{93189EA4-A3CA-4BC5-832F-DBD483236186}" type="presParOf" srcId="{06A13ADE-2557-40DA-BB5B-AE1BEF3182B1}" destId="{16389612-EAD4-4EB3-A394-3051BA840B28}" srcOrd="0" destOrd="0" presId="urn:microsoft.com/office/officeart/2005/8/layout/list1"/>
    <dgm:cxn modelId="{F496570B-6278-469F-9810-FAA45D416AA3}" type="presParOf" srcId="{06A13ADE-2557-40DA-BB5B-AE1BEF3182B1}" destId="{45D6A009-6E34-48F7-B66D-78FF495276F2}" srcOrd="1" destOrd="0" presId="urn:microsoft.com/office/officeart/2005/8/layout/list1"/>
    <dgm:cxn modelId="{ED426D7D-7166-4CB4-8575-8A77DD7B7CEF}" type="presParOf" srcId="{014F3108-A969-4C53-894D-57D383BB8C02}" destId="{2FF4AE3B-A042-45BA-B36F-C9ED95F5C7DF}" srcOrd="5" destOrd="0" presId="urn:microsoft.com/office/officeart/2005/8/layout/list1"/>
    <dgm:cxn modelId="{D1E75AA2-3ADE-4F4A-BDC1-705C8E7E0CF0}" type="presParOf" srcId="{014F3108-A969-4C53-894D-57D383BB8C02}" destId="{D359079A-51D2-43A3-91BD-4AD6B8E90F22}"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73E3DB-A1B3-4692-B271-0393DD4BD8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16C9A20-FC05-4C41-87C7-2BC56DC96105}">
      <dgm:prSet phldrT="[Text]" custT="1"/>
      <dgm:spPr/>
      <dgm:t>
        <a:bodyPr/>
        <a:lstStyle/>
        <a:p>
          <a:r>
            <a:rPr lang="en-US" sz="3200" dirty="0"/>
            <a:t>Savvy customers</a:t>
          </a:r>
        </a:p>
      </dgm:t>
    </dgm:pt>
    <dgm:pt modelId="{4FDDBE0D-5143-4A57-82D2-6EF64754784D}" type="parTrans" cxnId="{E41AA58F-EC4F-4792-993E-4C2D2C203156}">
      <dgm:prSet/>
      <dgm:spPr/>
      <dgm:t>
        <a:bodyPr/>
        <a:lstStyle/>
        <a:p>
          <a:endParaRPr lang="en-US"/>
        </a:p>
      </dgm:t>
    </dgm:pt>
    <dgm:pt modelId="{F02CE747-8201-4F2B-9564-683C62539F9F}" type="sibTrans" cxnId="{E41AA58F-EC4F-4792-993E-4C2D2C203156}">
      <dgm:prSet/>
      <dgm:spPr/>
      <dgm:t>
        <a:bodyPr/>
        <a:lstStyle/>
        <a:p>
          <a:endParaRPr lang="en-US"/>
        </a:p>
      </dgm:t>
    </dgm:pt>
    <dgm:pt modelId="{5C52832A-3055-47B6-A17E-3FECB8A41365}">
      <dgm:prSet phldrT="[Text]" custT="1"/>
      <dgm:spPr/>
      <dgm:t>
        <a:bodyPr/>
        <a:lstStyle/>
        <a:p>
          <a:r>
            <a:rPr lang="en-US" sz="3200" dirty="0"/>
            <a:t>Media transformation</a:t>
          </a:r>
        </a:p>
      </dgm:t>
    </dgm:pt>
    <dgm:pt modelId="{AA698236-8FDA-47B6-8D8C-2CDBC73F013F}" type="parTrans" cxnId="{190C16C4-030D-49D4-8EAC-0059272E259B}">
      <dgm:prSet/>
      <dgm:spPr/>
      <dgm:t>
        <a:bodyPr/>
        <a:lstStyle/>
        <a:p>
          <a:endParaRPr lang="en-US"/>
        </a:p>
      </dgm:t>
    </dgm:pt>
    <dgm:pt modelId="{96C23EB2-4252-4AEF-9389-99AE645409C8}" type="sibTrans" cxnId="{190C16C4-030D-49D4-8EAC-0059272E259B}">
      <dgm:prSet/>
      <dgm:spPr/>
      <dgm:t>
        <a:bodyPr/>
        <a:lstStyle/>
        <a:p>
          <a:endParaRPr lang="en-US"/>
        </a:p>
      </dgm:t>
    </dgm:pt>
    <dgm:pt modelId="{C6CC86AE-F9A5-427D-A2E4-2705849768C0}">
      <dgm:prSet custT="1"/>
      <dgm:spPr/>
      <dgm:t>
        <a:bodyPr/>
        <a:lstStyle/>
        <a:p>
          <a:r>
            <a:rPr lang="en-IN" sz="3200" dirty="0"/>
            <a:t>Economic downturns</a:t>
          </a:r>
          <a:endParaRPr lang="en-US" sz="3200" dirty="0"/>
        </a:p>
      </dgm:t>
    </dgm:pt>
    <dgm:pt modelId="{D982E4D2-591E-4D3D-A03F-068CFBD0B75B}" type="parTrans" cxnId="{4CF51559-60A2-45D8-897E-2589C8995348}">
      <dgm:prSet/>
      <dgm:spPr/>
      <dgm:t>
        <a:bodyPr/>
        <a:lstStyle/>
        <a:p>
          <a:endParaRPr lang="en-US"/>
        </a:p>
      </dgm:t>
    </dgm:pt>
    <dgm:pt modelId="{FA467710-F594-41E7-9BDD-283886162E1C}" type="sibTrans" cxnId="{4CF51559-60A2-45D8-897E-2589C8995348}">
      <dgm:prSet/>
      <dgm:spPr/>
      <dgm:t>
        <a:bodyPr/>
        <a:lstStyle/>
        <a:p>
          <a:endParaRPr lang="en-US"/>
        </a:p>
      </dgm:t>
    </dgm:pt>
    <dgm:pt modelId="{DBFB066E-95AE-4A95-8FCA-A752FEF99B59}">
      <dgm:prSet custT="1"/>
      <dgm:spPr/>
      <dgm:t>
        <a:bodyPr/>
        <a:lstStyle/>
        <a:p>
          <a:r>
            <a:rPr lang="en-IN" sz="3200" dirty="0"/>
            <a:t>Brand proliferation</a:t>
          </a:r>
          <a:endParaRPr lang="en-US" sz="3200" dirty="0"/>
        </a:p>
      </dgm:t>
    </dgm:pt>
    <dgm:pt modelId="{0FEA14FD-B836-492C-95D2-CB0CCB7C0D44}" type="parTrans" cxnId="{F7233B88-9188-47B3-9429-ED184E598ADD}">
      <dgm:prSet/>
      <dgm:spPr/>
      <dgm:t>
        <a:bodyPr/>
        <a:lstStyle/>
        <a:p>
          <a:endParaRPr lang="en-US"/>
        </a:p>
      </dgm:t>
    </dgm:pt>
    <dgm:pt modelId="{334225E6-A09E-44DC-B784-062EDDF19B2A}" type="sibTrans" cxnId="{F7233B88-9188-47B3-9429-ED184E598ADD}">
      <dgm:prSet/>
      <dgm:spPr/>
      <dgm:t>
        <a:bodyPr/>
        <a:lstStyle/>
        <a:p>
          <a:endParaRPr lang="en-US"/>
        </a:p>
      </dgm:t>
    </dgm:pt>
    <dgm:pt modelId="{55BD5E1B-78AA-490F-82DC-25E96E82A48D}" type="pres">
      <dgm:prSet presAssocID="{E973E3DB-A1B3-4692-B271-0393DD4BD89E}" presName="linear" presStyleCnt="0">
        <dgm:presLayoutVars>
          <dgm:dir/>
          <dgm:animLvl val="lvl"/>
          <dgm:resizeHandles val="exact"/>
        </dgm:presLayoutVars>
      </dgm:prSet>
      <dgm:spPr/>
    </dgm:pt>
    <dgm:pt modelId="{0361F59C-CBAB-47DD-9A08-154388402840}" type="pres">
      <dgm:prSet presAssocID="{D16C9A20-FC05-4C41-87C7-2BC56DC96105}" presName="parentLin" presStyleCnt="0"/>
      <dgm:spPr/>
    </dgm:pt>
    <dgm:pt modelId="{A90C95C0-B73C-4406-9B4A-600C1A2B220F}" type="pres">
      <dgm:prSet presAssocID="{D16C9A20-FC05-4C41-87C7-2BC56DC96105}" presName="parentLeftMargin" presStyleLbl="node1" presStyleIdx="0" presStyleCnt="4"/>
      <dgm:spPr/>
    </dgm:pt>
    <dgm:pt modelId="{15B17347-576E-473C-9D36-BCB0736471C5}" type="pres">
      <dgm:prSet presAssocID="{D16C9A20-FC05-4C41-87C7-2BC56DC96105}" presName="parentText" presStyleLbl="node1" presStyleIdx="0" presStyleCnt="4">
        <dgm:presLayoutVars>
          <dgm:chMax val="0"/>
          <dgm:bulletEnabled val="1"/>
        </dgm:presLayoutVars>
      </dgm:prSet>
      <dgm:spPr/>
    </dgm:pt>
    <dgm:pt modelId="{064D09BF-CCA7-4374-BDA3-455009C953DC}" type="pres">
      <dgm:prSet presAssocID="{D16C9A20-FC05-4C41-87C7-2BC56DC96105}" presName="negativeSpace" presStyleCnt="0"/>
      <dgm:spPr/>
    </dgm:pt>
    <dgm:pt modelId="{FFEA1389-D64E-4A9F-B1BF-03E208EB51BC}" type="pres">
      <dgm:prSet presAssocID="{D16C9A20-FC05-4C41-87C7-2BC56DC96105}" presName="childText" presStyleLbl="conFgAcc1" presStyleIdx="0" presStyleCnt="4">
        <dgm:presLayoutVars>
          <dgm:bulletEnabled val="1"/>
        </dgm:presLayoutVars>
      </dgm:prSet>
      <dgm:spPr>
        <a:ln>
          <a:noFill/>
        </a:ln>
      </dgm:spPr>
    </dgm:pt>
    <dgm:pt modelId="{53AEAEE4-480A-4773-8ED4-4B3A4E41FB55}" type="pres">
      <dgm:prSet presAssocID="{F02CE747-8201-4F2B-9564-683C62539F9F}" presName="spaceBetweenRectangles" presStyleCnt="0"/>
      <dgm:spPr/>
    </dgm:pt>
    <dgm:pt modelId="{CFB7A11C-568B-45D9-A90C-8185F6FE99EB}" type="pres">
      <dgm:prSet presAssocID="{C6CC86AE-F9A5-427D-A2E4-2705849768C0}" presName="parentLin" presStyleCnt="0"/>
      <dgm:spPr/>
    </dgm:pt>
    <dgm:pt modelId="{1A16072E-F260-4519-BD58-6B3DA25D3319}" type="pres">
      <dgm:prSet presAssocID="{C6CC86AE-F9A5-427D-A2E4-2705849768C0}" presName="parentLeftMargin" presStyleLbl="node1" presStyleIdx="0" presStyleCnt="4"/>
      <dgm:spPr/>
    </dgm:pt>
    <dgm:pt modelId="{A885760A-AFB5-4F4F-9279-C121C123A577}" type="pres">
      <dgm:prSet presAssocID="{C6CC86AE-F9A5-427D-A2E4-2705849768C0}" presName="parentText" presStyleLbl="node1" presStyleIdx="1" presStyleCnt="4">
        <dgm:presLayoutVars>
          <dgm:chMax val="0"/>
          <dgm:bulletEnabled val="1"/>
        </dgm:presLayoutVars>
      </dgm:prSet>
      <dgm:spPr/>
    </dgm:pt>
    <dgm:pt modelId="{F6D1DA9B-A2B9-4726-92BE-92973E685B6C}" type="pres">
      <dgm:prSet presAssocID="{C6CC86AE-F9A5-427D-A2E4-2705849768C0}" presName="negativeSpace" presStyleCnt="0"/>
      <dgm:spPr/>
    </dgm:pt>
    <dgm:pt modelId="{455940D2-1B81-4DB9-AA4C-D9C12DCA66A5}" type="pres">
      <dgm:prSet presAssocID="{C6CC86AE-F9A5-427D-A2E4-2705849768C0}" presName="childText" presStyleLbl="conFgAcc1" presStyleIdx="1" presStyleCnt="4">
        <dgm:presLayoutVars>
          <dgm:bulletEnabled val="1"/>
        </dgm:presLayoutVars>
      </dgm:prSet>
      <dgm:spPr>
        <a:ln>
          <a:noFill/>
        </a:ln>
      </dgm:spPr>
    </dgm:pt>
    <dgm:pt modelId="{1968EB34-E976-4F88-97DB-980A25E1DD2D}" type="pres">
      <dgm:prSet presAssocID="{FA467710-F594-41E7-9BDD-283886162E1C}" presName="spaceBetweenRectangles" presStyleCnt="0"/>
      <dgm:spPr/>
    </dgm:pt>
    <dgm:pt modelId="{3CE3EA16-5B0D-49ED-A4DA-953506467662}" type="pres">
      <dgm:prSet presAssocID="{DBFB066E-95AE-4A95-8FCA-A752FEF99B59}" presName="parentLin" presStyleCnt="0"/>
      <dgm:spPr/>
    </dgm:pt>
    <dgm:pt modelId="{EDD4B738-E6AA-4793-99C1-5D713250259B}" type="pres">
      <dgm:prSet presAssocID="{DBFB066E-95AE-4A95-8FCA-A752FEF99B59}" presName="parentLeftMargin" presStyleLbl="node1" presStyleIdx="1" presStyleCnt="4"/>
      <dgm:spPr/>
    </dgm:pt>
    <dgm:pt modelId="{B5B44FA2-0B54-4AAD-9F9E-D097558A57F9}" type="pres">
      <dgm:prSet presAssocID="{DBFB066E-95AE-4A95-8FCA-A752FEF99B59}" presName="parentText" presStyleLbl="node1" presStyleIdx="2" presStyleCnt="4">
        <dgm:presLayoutVars>
          <dgm:chMax val="0"/>
          <dgm:bulletEnabled val="1"/>
        </dgm:presLayoutVars>
      </dgm:prSet>
      <dgm:spPr/>
    </dgm:pt>
    <dgm:pt modelId="{CB31B04E-29DC-4178-A2C9-F5F9A60C721C}" type="pres">
      <dgm:prSet presAssocID="{DBFB066E-95AE-4A95-8FCA-A752FEF99B59}" presName="negativeSpace" presStyleCnt="0"/>
      <dgm:spPr/>
    </dgm:pt>
    <dgm:pt modelId="{64FD837C-7666-46DA-9C2E-D7A0C03646BF}" type="pres">
      <dgm:prSet presAssocID="{DBFB066E-95AE-4A95-8FCA-A752FEF99B59}" presName="childText" presStyleLbl="conFgAcc1" presStyleIdx="2" presStyleCnt="4">
        <dgm:presLayoutVars>
          <dgm:bulletEnabled val="1"/>
        </dgm:presLayoutVars>
      </dgm:prSet>
      <dgm:spPr>
        <a:ln>
          <a:noFill/>
        </a:ln>
      </dgm:spPr>
    </dgm:pt>
    <dgm:pt modelId="{9E6DFAA8-E21A-4EB1-87D0-F04303844961}" type="pres">
      <dgm:prSet presAssocID="{334225E6-A09E-44DC-B784-062EDDF19B2A}" presName="spaceBetweenRectangles" presStyleCnt="0"/>
      <dgm:spPr/>
    </dgm:pt>
    <dgm:pt modelId="{8583A399-AD94-47E9-A7FF-2837A2462549}" type="pres">
      <dgm:prSet presAssocID="{5C52832A-3055-47B6-A17E-3FECB8A41365}" presName="parentLin" presStyleCnt="0"/>
      <dgm:spPr/>
    </dgm:pt>
    <dgm:pt modelId="{123464FD-C2F1-4C0E-9166-11578D55FE24}" type="pres">
      <dgm:prSet presAssocID="{5C52832A-3055-47B6-A17E-3FECB8A41365}" presName="parentLeftMargin" presStyleLbl="node1" presStyleIdx="2" presStyleCnt="4"/>
      <dgm:spPr/>
    </dgm:pt>
    <dgm:pt modelId="{02BEEE8E-02BD-44FE-B8B9-055F1BC26273}" type="pres">
      <dgm:prSet presAssocID="{5C52832A-3055-47B6-A17E-3FECB8A41365}" presName="parentText" presStyleLbl="node1" presStyleIdx="3" presStyleCnt="4">
        <dgm:presLayoutVars>
          <dgm:chMax val="0"/>
          <dgm:bulletEnabled val="1"/>
        </dgm:presLayoutVars>
      </dgm:prSet>
      <dgm:spPr/>
    </dgm:pt>
    <dgm:pt modelId="{6D7B4E90-748B-49AA-B02F-26A7F53FCD86}" type="pres">
      <dgm:prSet presAssocID="{5C52832A-3055-47B6-A17E-3FECB8A41365}" presName="negativeSpace" presStyleCnt="0"/>
      <dgm:spPr/>
    </dgm:pt>
    <dgm:pt modelId="{E26D6BB1-EE30-47A9-8A40-45E84EE9859D}" type="pres">
      <dgm:prSet presAssocID="{5C52832A-3055-47B6-A17E-3FECB8A41365}" presName="childText" presStyleLbl="conFgAcc1" presStyleIdx="3" presStyleCnt="4">
        <dgm:presLayoutVars>
          <dgm:bulletEnabled val="1"/>
        </dgm:presLayoutVars>
      </dgm:prSet>
      <dgm:spPr>
        <a:ln>
          <a:noFill/>
        </a:ln>
      </dgm:spPr>
    </dgm:pt>
  </dgm:ptLst>
  <dgm:cxnLst>
    <dgm:cxn modelId="{7271B200-2DA7-46C5-B915-60D0BE5A87F1}" type="presOf" srcId="{5C52832A-3055-47B6-A17E-3FECB8A41365}" destId="{123464FD-C2F1-4C0E-9166-11578D55FE24}" srcOrd="0" destOrd="0" presId="urn:microsoft.com/office/officeart/2005/8/layout/list1"/>
    <dgm:cxn modelId="{31645E34-943F-4899-834F-8CBE5FD016A6}" type="presOf" srcId="{D16C9A20-FC05-4C41-87C7-2BC56DC96105}" destId="{A90C95C0-B73C-4406-9B4A-600C1A2B220F}" srcOrd="0" destOrd="0" presId="urn:microsoft.com/office/officeart/2005/8/layout/list1"/>
    <dgm:cxn modelId="{C3A69C37-526A-4458-9D52-4405664EEAB8}" type="presOf" srcId="{E973E3DB-A1B3-4692-B271-0393DD4BD89E}" destId="{55BD5E1B-78AA-490F-82DC-25E96E82A48D}" srcOrd="0" destOrd="0" presId="urn:microsoft.com/office/officeart/2005/8/layout/list1"/>
    <dgm:cxn modelId="{E0E30C71-5BB8-4A63-A923-72573B612863}" type="presOf" srcId="{C6CC86AE-F9A5-427D-A2E4-2705849768C0}" destId="{A885760A-AFB5-4F4F-9279-C121C123A577}" srcOrd="1" destOrd="0" presId="urn:microsoft.com/office/officeart/2005/8/layout/list1"/>
    <dgm:cxn modelId="{09491F71-9425-42FB-A016-AB72BF700C4E}" type="presOf" srcId="{D16C9A20-FC05-4C41-87C7-2BC56DC96105}" destId="{15B17347-576E-473C-9D36-BCB0736471C5}" srcOrd="1" destOrd="0" presId="urn:microsoft.com/office/officeart/2005/8/layout/list1"/>
    <dgm:cxn modelId="{4CF51559-60A2-45D8-897E-2589C8995348}" srcId="{E973E3DB-A1B3-4692-B271-0393DD4BD89E}" destId="{C6CC86AE-F9A5-427D-A2E4-2705849768C0}" srcOrd="1" destOrd="0" parTransId="{D982E4D2-591E-4D3D-A03F-068CFBD0B75B}" sibTransId="{FA467710-F594-41E7-9BDD-283886162E1C}"/>
    <dgm:cxn modelId="{F7233B88-9188-47B3-9429-ED184E598ADD}" srcId="{E973E3DB-A1B3-4692-B271-0393DD4BD89E}" destId="{DBFB066E-95AE-4A95-8FCA-A752FEF99B59}" srcOrd="2" destOrd="0" parTransId="{0FEA14FD-B836-492C-95D2-CB0CCB7C0D44}" sibTransId="{334225E6-A09E-44DC-B784-062EDDF19B2A}"/>
    <dgm:cxn modelId="{E41AA58F-EC4F-4792-993E-4C2D2C203156}" srcId="{E973E3DB-A1B3-4692-B271-0393DD4BD89E}" destId="{D16C9A20-FC05-4C41-87C7-2BC56DC96105}" srcOrd="0" destOrd="0" parTransId="{4FDDBE0D-5143-4A57-82D2-6EF64754784D}" sibTransId="{F02CE747-8201-4F2B-9564-683C62539F9F}"/>
    <dgm:cxn modelId="{2F9FB693-ED63-4197-8F4C-95C4ED4E6EBD}" type="presOf" srcId="{5C52832A-3055-47B6-A17E-3FECB8A41365}" destId="{02BEEE8E-02BD-44FE-B8B9-055F1BC26273}" srcOrd="1" destOrd="0" presId="urn:microsoft.com/office/officeart/2005/8/layout/list1"/>
    <dgm:cxn modelId="{864B6CBF-F98B-47B6-8DEB-AA78EB2E812D}" type="presOf" srcId="{DBFB066E-95AE-4A95-8FCA-A752FEF99B59}" destId="{B5B44FA2-0B54-4AAD-9F9E-D097558A57F9}" srcOrd="1" destOrd="0" presId="urn:microsoft.com/office/officeart/2005/8/layout/list1"/>
    <dgm:cxn modelId="{190C16C4-030D-49D4-8EAC-0059272E259B}" srcId="{E973E3DB-A1B3-4692-B271-0393DD4BD89E}" destId="{5C52832A-3055-47B6-A17E-3FECB8A41365}" srcOrd="3" destOrd="0" parTransId="{AA698236-8FDA-47B6-8D8C-2CDBC73F013F}" sibTransId="{96C23EB2-4252-4AEF-9389-99AE645409C8}"/>
    <dgm:cxn modelId="{232B2ED9-FA97-4BAC-88D9-57D6F6C76EAC}" type="presOf" srcId="{DBFB066E-95AE-4A95-8FCA-A752FEF99B59}" destId="{EDD4B738-E6AA-4793-99C1-5D713250259B}" srcOrd="0" destOrd="0" presId="urn:microsoft.com/office/officeart/2005/8/layout/list1"/>
    <dgm:cxn modelId="{B7732DEF-7FDD-462E-9FC8-2B5D38571991}" type="presOf" srcId="{C6CC86AE-F9A5-427D-A2E4-2705849768C0}" destId="{1A16072E-F260-4519-BD58-6B3DA25D3319}" srcOrd="0" destOrd="0" presId="urn:microsoft.com/office/officeart/2005/8/layout/list1"/>
    <dgm:cxn modelId="{8CBAE99F-2531-477B-A443-2D4129E22BFF}" type="presParOf" srcId="{55BD5E1B-78AA-490F-82DC-25E96E82A48D}" destId="{0361F59C-CBAB-47DD-9A08-154388402840}" srcOrd="0" destOrd="0" presId="urn:microsoft.com/office/officeart/2005/8/layout/list1"/>
    <dgm:cxn modelId="{6AD1A998-F5A2-451D-83B7-1E4D4D144A7D}" type="presParOf" srcId="{0361F59C-CBAB-47DD-9A08-154388402840}" destId="{A90C95C0-B73C-4406-9B4A-600C1A2B220F}" srcOrd="0" destOrd="0" presId="urn:microsoft.com/office/officeart/2005/8/layout/list1"/>
    <dgm:cxn modelId="{54EA92C0-FAAE-472D-8167-2D148009157E}" type="presParOf" srcId="{0361F59C-CBAB-47DD-9A08-154388402840}" destId="{15B17347-576E-473C-9D36-BCB0736471C5}" srcOrd="1" destOrd="0" presId="urn:microsoft.com/office/officeart/2005/8/layout/list1"/>
    <dgm:cxn modelId="{808563FC-C0E0-499B-8685-28BA8A9E1BCD}" type="presParOf" srcId="{55BD5E1B-78AA-490F-82DC-25E96E82A48D}" destId="{064D09BF-CCA7-4374-BDA3-455009C953DC}" srcOrd="1" destOrd="0" presId="urn:microsoft.com/office/officeart/2005/8/layout/list1"/>
    <dgm:cxn modelId="{3D6F7A9D-B926-4FBA-BC78-6E973DCFDC3A}" type="presParOf" srcId="{55BD5E1B-78AA-490F-82DC-25E96E82A48D}" destId="{FFEA1389-D64E-4A9F-B1BF-03E208EB51BC}" srcOrd="2" destOrd="0" presId="urn:microsoft.com/office/officeart/2005/8/layout/list1"/>
    <dgm:cxn modelId="{DDD78750-F7E3-44B1-A81B-23FE28B4F0BE}" type="presParOf" srcId="{55BD5E1B-78AA-490F-82DC-25E96E82A48D}" destId="{53AEAEE4-480A-4773-8ED4-4B3A4E41FB55}" srcOrd="3" destOrd="0" presId="urn:microsoft.com/office/officeart/2005/8/layout/list1"/>
    <dgm:cxn modelId="{C5EA366D-6076-4E61-8CBF-8389CB57F5FB}" type="presParOf" srcId="{55BD5E1B-78AA-490F-82DC-25E96E82A48D}" destId="{CFB7A11C-568B-45D9-A90C-8185F6FE99EB}" srcOrd="4" destOrd="0" presId="urn:microsoft.com/office/officeart/2005/8/layout/list1"/>
    <dgm:cxn modelId="{3DAFE4AB-326C-4FB4-8992-6FDE21FBF25D}" type="presParOf" srcId="{CFB7A11C-568B-45D9-A90C-8185F6FE99EB}" destId="{1A16072E-F260-4519-BD58-6B3DA25D3319}" srcOrd="0" destOrd="0" presId="urn:microsoft.com/office/officeart/2005/8/layout/list1"/>
    <dgm:cxn modelId="{A7ACD267-A06A-445D-ADC7-B219ECDFF73F}" type="presParOf" srcId="{CFB7A11C-568B-45D9-A90C-8185F6FE99EB}" destId="{A885760A-AFB5-4F4F-9279-C121C123A577}" srcOrd="1" destOrd="0" presId="urn:microsoft.com/office/officeart/2005/8/layout/list1"/>
    <dgm:cxn modelId="{D550C000-9FD9-49F1-9543-66E9E9FD5134}" type="presParOf" srcId="{55BD5E1B-78AA-490F-82DC-25E96E82A48D}" destId="{F6D1DA9B-A2B9-4726-92BE-92973E685B6C}" srcOrd="5" destOrd="0" presId="urn:microsoft.com/office/officeart/2005/8/layout/list1"/>
    <dgm:cxn modelId="{FDC6FD36-5C22-461F-961E-46D8A60305C1}" type="presParOf" srcId="{55BD5E1B-78AA-490F-82DC-25E96E82A48D}" destId="{455940D2-1B81-4DB9-AA4C-D9C12DCA66A5}" srcOrd="6" destOrd="0" presId="urn:microsoft.com/office/officeart/2005/8/layout/list1"/>
    <dgm:cxn modelId="{36914FFA-E3F2-429F-BF8B-97620F7CABB0}" type="presParOf" srcId="{55BD5E1B-78AA-490F-82DC-25E96E82A48D}" destId="{1968EB34-E976-4F88-97DB-980A25E1DD2D}" srcOrd="7" destOrd="0" presId="urn:microsoft.com/office/officeart/2005/8/layout/list1"/>
    <dgm:cxn modelId="{AEB95A41-935E-41C6-BE2F-A04D33D53BF9}" type="presParOf" srcId="{55BD5E1B-78AA-490F-82DC-25E96E82A48D}" destId="{3CE3EA16-5B0D-49ED-A4DA-953506467662}" srcOrd="8" destOrd="0" presId="urn:microsoft.com/office/officeart/2005/8/layout/list1"/>
    <dgm:cxn modelId="{76315762-0B31-4C00-B26F-99F36AF9ACF9}" type="presParOf" srcId="{3CE3EA16-5B0D-49ED-A4DA-953506467662}" destId="{EDD4B738-E6AA-4793-99C1-5D713250259B}" srcOrd="0" destOrd="0" presId="urn:microsoft.com/office/officeart/2005/8/layout/list1"/>
    <dgm:cxn modelId="{F78CA1C7-C9EE-41B6-AF8C-B9DD4549F79C}" type="presParOf" srcId="{3CE3EA16-5B0D-49ED-A4DA-953506467662}" destId="{B5B44FA2-0B54-4AAD-9F9E-D097558A57F9}" srcOrd="1" destOrd="0" presId="urn:microsoft.com/office/officeart/2005/8/layout/list1"/>
    <dgm:cxn modelId="{4BA69BD2-1B06-4DEE-9D4D-BA25B1E703B0}" type="presParOf" srcId="{55BD5E1B-78AA-490F-82DC-25E96E82A48D}" destId="{CB31B04E-29DC-4178-A2C9-F5F9A60C721C}" srcOrd="9" destOrd="0" presId="urn:microsoft.com/office/officeart/2005/8/layout/list1"/>
    <dgm:cxn modelId="{890CCE4E-53A5-4A3E-B292-9EB81646DEA2}" type="presParOf" srcId="{55BD5E1B-78AA-490F-82DC-25E96E82A48D}" destId="{64FD837C-7666-46DA-9C2E-D7A0C03646BF}" srcOrd="10" destOrd="0" presId="urn:microsoft.com/office/officeart/2005/8/layout/list1"/>
    <dgm:cxn modelId="{9537BD1F-75E7-492B-9EBF-73F0624C7F4D}" type="presParOf" srcId="{55BD5E1B-78AA-490F-82DC-25E96E82A48D}" destId="{9E6DFAA8-E21A-4EB1-87D0-F04303844961}" srcOrd="11" destOrd="0" presId="urn:microsoft.com/office/officeart/2005/8/layout/list1"/>
    <dgm:cxn modelId="{BBE828E5-F10C-49F8-8C79-983773B44B2D}" type="presParOf" srcId="{55BD5E1B-78AA-490F-82DC-25E96E82A48D}" destId="{8583A399-AD94-47E9-A7FF-2837A2462549}" srcOrd="12" destOrd="0" presId="urn:microsoft.com/office/officeart/2005/8/layout/list1"/>
    <dgm:cxn modelId="{A6A8514E-82E8-4218-8882-15C1B471DD6E}" type="presParOf" srcId="{8583A399-AD94-47E9-A7FF-2837A2462549}" destId="{123464FD-C2F1-4C0E-9166-11578D55FE24}" srcOrd="0" destOrd="0" presId="urn:microsoft.com/office/officeart/2005/8/layout/list1"/>
    <dgm:cxn modelId="{E87FF17D-556F-4970-9518-4C0B42E4AE6F}" type="presParOf" srcId="{8583A399-AD94-47E9-A7FF-2837A2462549}" destId="{02BEEE8E-02BD-44FE-B8B9-055F1BC26273}" srcOrd="1" destOrd="0" presId="urn:microsoft.com/office/officeart/2005/8/layout/list1"/>
    <dgm:cxn modelId="{D42EE4CF-522B-4112-AAC1-BEDAF6DE9689}" type="presParOf" srcId="{55BD5E1B-78AA-490F-82DC-25E96E82A48D}" destId="{6D7B4E90-748B-49AA-B02F-26A7F53FCD86}" srcOrd="13" destOrd="0" presId="urn:microsoft.com/office/officeart/2005/8/layout/list1"/>
    <dgm:cxn modelId="{4619A251-DF6D-486B-9947-3E801689DFFB}" type="presParOf" srcId="{55BD5E1B-78AA-490F-82DC-25E96E82A48D}" destId="{E26D6BB1-EE30-47A9-8A40-45E84EE9859D}"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973E3DB-A1B3-4692-B271-0393DD4BD8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16C9A20-FC05-4C41-87C7-2BC56DC96105}">
      <dgm:prSet phldrT="[Text]" custT="1"/>
      <dgm:spPr/>
      <dgm:t>
        <a:bodyPr/>
        <a:lstStyle/>
        <a:p>
          <a:r>
            <a:rPr lang="en-US" sz="3200" dirty="0"/>
            <a:t>Increased Competition </a:t>
          </a:r>
        </a:p>
      </dgm:t>
    </dgm:pt>
    <dgm:pt modelId="{4FDDBE0D-5143-4A57-82D2-6EF64754784D}" type="parTrans" cxnId="{E41AA58F-EC4F-4792-993E-4C2D2C203156}">
      <dgm:prSet/>
      <dgm:spPr/>
      <dgm:t>
        <a:bodyPr/>
        <a:lstStyle/>
        <a:p>
          <a:endParaRPr lang="en-US"/>
        </a:p>
      </dgm:t>
    </dgm:pt>
    <dgm:pt modelId="{F02CE747-8201-4F2B-9564-683C62539F9F}" type="sibTrans" cxnId="{E41AA58F-EC4F-4792-993E-4C2D2C203156}">
      <dgm:prSet/>
      <dgm:spPr/>
      <dgm:t>
        <a:bodyPr/>
        <a:lstStyle/>
        <a:p>
          <a:endParaRPr lang="en-US"/>
        </a:p>
      </dgm:t>
    </dgm:pt>
    <dgm:pt modelId="{C6CC86AE-F9A5-427D-A2E4-2705849768C0}">
      <dgm:prSet custT="1"/>
      <dgm:spPr/>
      <dgm:t>
        <a:bodyPr/>
        <a:lstStyle/>
        <a:p>
          <a:r>
            <a:rPr lang="en-IN" sz="3200" dirty="0"/>
            <a:t>Increased costs</a:t>
          </a:r>
          <a:endParaRPr lang="en-US" sz="3200" dirty="0"/>
        </a:p>
      </dgm:t>
    </dgm:pt>
    <dgm:pt modelId="{D982E4D2-591E-4D3D-A03F-068CFBD0B75B}" type="parTrans" cxnId="{4CF51559-60A2-45D8-897E-2589C8995348}">
      <dgm:prSet/>
      <dgm:spPr/>
      <dgm:t>
        <a:bodyPr/>
        <a:lstStyle/>
        <a:p>
          <a:endParaRPr lang="en-US"/>
        </a:p>
      </dgm:t>
    </dgm:pt>
    <dgm:pt modelId="{FA467710-F594-41E7-9BDD-283886162E1C}" type="sibTrans" cxnId="{4CF51559-60A2-45D8-897E-2589C8995348}">
      <dgm:prSet/>
      <dgm:spPr/>
      <dgm:t>
        <a:bodyPr/>
        <a:lstStyle/>
        <a:p>
          <a:endParaRPr lang="en-US"/>
        </a:p>
      </dgm:t>
    </dgm:pt>
    <dgm:pt modelId="{DBFB066E-95AE-4A95-8FCA-A752FEF99B59}">
      <dgm:prSet custT="1"/>
      <dgm:spPr/>
      <dgm:t>
        <a:bodyPr/>
        <a:lstStyle/>
        <a:p>
          <a:r>
            <a:rPr lang="en-US" sz="3200" dirty="0"/>
            <a:t>Greater accountability</a:t>
          </a:r>
        </a:p>
      </dgm:t>
    </dgm:pt>
    <dgm:pt modelId="{334225E6-A09E-44DC-B784-062EDDF19B2A}" type="sibTrans" cxnId="{F7233B88-9188-47B3-9429-ED184E598ADD}">
      <dgm:prSet/>
      <dgm:spPr/>
      <dgm:t>
        <a:bodyPr/>
        <a:lstStyle/>
        <a:p>
          <a:endParaRPr lang="en-US"/>
        </a:p>
      </dgm:t>
    </dgm:pt>
    <dgm:pt modelId="{0FEA14FD-B836-492C-95D2-CB0CCB7C0D44}" type="parTrans" cxnId="{F7233B88-9188-47B3-9429-ED184E598ADD}">
      <dgm:prSet/>
      <dgm:spPr/>
      <dgm:t>
        <a:bodyPr/>
        <a:lstStyle/>
        <a:p>
          <a:endParaRPr lang="en-US"/>
        </a:p>
      </dgm:t>
    </dgm:pt>
    <dgm:pt modelId="{55BD5E1B-78AA-490F-82DC-25E96E82A48D}" type="pres">
      <dgm:prSet presAssocID="{E973E3DB-A1B3-4692-B271-0393DD4BD89E}" presName="linear" presStyleCnt="0">
        <dgm:presLayoutVars>
          <dgm:dir/>
          <dgm:animLvl val="lvl"/>
          <dgm:resizeHandles val="exact"/>
        </dgm:presLayoutVars>
      </dgm:prSet>
      <dgm:spPr/>
    </dgm:pt>
    <dgm:pt modelId="{0361F59C-CBAB-47DD-9A08-154388402840}" type="pres">
      <dgm:prSet presAssocID="{D16C9A20-FC05-4C41-87C7-2BC56DC96105}" presName="parentLin" presStyleCnt="0"/>
      <dgm:spPr/>
    </dgm:pt>
    <dgm:pt modelId="{A90C95C0-B73C-4406-9B4A-600C1A2B220F}" type="pres">
      <dgm:prSet presAssocID="{D16C9A20-FC05-4C41-87C7-2BC56DC96105}" presName="parentLeftMargin" presStyleLbl="node1" presStyleIdx="0" presStyleCnt="3"/>
      <dgm:spPr/>
    </dgm:pt>
    <dgm:pt modelId="{15B17347-576E-473C-9D36-BCB0736471C5}" type="pres">
      <dgm:prSet presAssocID="{D16C9A20-FC05-4C41-87C7-2BC56DC96105}" presName="parentText" presStyleLbl="node1" presStyleIdx="0" presStyleCnt="3" custScaleY="76423">
        <dgm:presLayoutVars>
          <dgm:chMax val="0"/>
          <dgm:bulletEnabled val="1"/>
        </dgm:presLayoutVars>
      </dgm:prSet>
      <dgm:spPr/>
    </dgm:pt>
    <dgm:pt modelId="{064D09BF-CCA7-4374-BDA3-455009C953DC}" type="pres">
      <dgm:prSet presAssocID="{D16C9A20-FC05-4C41-87C7-2BC56DC96105}" presName="negativeSpace" presStyleCnt="0"/>
      <dgm:spPr/>
    </dgm:pt>
    <dgm:pt modelId="{FFEA1389-D64E-4A9F-B1BF-03E208EB51BC}" type="pres">
      <dgm:prSet presAssocID="{D16C9A20-FC05-4C41-87C7-2BC56DC96105}" presName="childText" presStyleLbl="conFgAcc1" presStyleIdx="0" presStyleCnt="3">
        <dgm:presLayoutVars>
          <dgm:bulletEnabled val="1"/>
        </dgm:presLayoutVars>
      </dgm:prSet>
      <dgm:spPr>
        <a:ln>
          <a:noFill/>
        </a:ln>
      </dgm:spPr>
    </dgm:pt>
    <dgm:pt modelId="{53AEAEE4-480A-4773-8ED4-4B3A4E41FB55}" type="pres">
      <dgm:prSet presAssocID="{F02CE747-8201-4F2B-9564-683C62539F9F}" presName="spaceBetweenRectangles" presStyleCnt="0"/>
      <dgm:spPr/>
    </dgm:pt>
    <dgm:pt modelId="{CFB7A11C-568B-45D9-A90C-8185F6FE99EB}" type="pres">
      <dgm:prSet presAssocID="{C6CC86AE-F9A5-427D-A2E4-2705849768C0}" presName="parentLin" presStyleCnt="0"/>
      <dgm:spPr/>
    </dgm:pt>
    <dgm:pt modelId="{1A16072E-F260-4519-BD58-6B3DA25D3319}" type="pres">
      <dgm:prSet presAssocID="{C6CC86AE-F9A5-427D-A2E4-2705849768C0}" presName="parentLeftMargin" presStyleLbl="node1" presStyleIdx="0" presStyleCnt="3"/>
      <dgm:spPr/>
    </dgm:pt>
    <dgm:pt modelId="{A885760A-AFB5-4F4F-9279-C121C123A577}" type="pres">
      <dgm:prSet presAssocID="{C6CC86AE-F9A5-427D-A2E4-2705849768C0}" presName="parentText" presStyleLbl="node1" presStyleIdx="1" presStyleCnt="3" custScaleY="69030">
        <dgm:presLayoutVars>
          <dgm:chMax val="0"/>
          <dgm:bulletEnabled val="1"/>
        </dgm:presLayoutVars>
      </dgm:prSet>
      <dgm:spPr/>
    </dgm:pt>
    <dgm:pt modelId="{F6D1DA9B-A2B9-4726-92BE-92973E685B6C}" type="pres">
      <dgm:prSet presAssocID="{C6CC86AE-F9A5-427D-A2E4-2705849768C0}" presName="negativeSpace" presStyleCnt="0"/>
      <dgm:spPr/>
    </dgm:pt>
    <dgm:pt modelId="{455940D2-1B81-4DB9-AA4C-D9C12DCA66A5}" type="pres">
      <dgm:prSet presAssocID="{C6CC86AE-F9A5-427D-A2E4-2705849768C0}" presName="childText" presStyleLbl="conFgAcc1" presStyleIdx="1" presStyleCnt="3">
        <dgm:presLayoutVars>
          <dgm:bulletEnabled val="1"/>
        </dgm:presLayoutVars>
      </dgm:prSet>
      <dgm:spPr>
        <a:ln>
          <a:noFill/>
        </a:ln>
      </dgm:spPr>
    </dgm:pt>
    <dgm:pt modelId="{1968EB34-E976-4F88-97DB-980A25E1DD2D}" type="pres">
      <dgm:prSet presAssocID="{FA467710-F594-41E7-9BDD-283886162E1C}" presName="spaceBetweenRectangles" presStyleCnt="0"/>
      <dgm:spPr/>
    </dgm:pt>
    <dgm:pt modelId="{3CE3EA16-5B0D-49ED-A4DA-953506467662}" type="pres">
      <dgm:prSet presAssocID="{DBFB066E-95AE-4A95-8FCA-A752FEF99B59}" presName="parentLin" presStyleCnt="0"/>
      <dgm:spPr/>
    </dgm:pt>
    <dgm:pt modelId="{EDD4B738-E6AA-4793-99C1-5D713250259B}" type="pres">
      <dgm:prSet presAssocID="{DBFB066E-95AE-4A95-8FCA-A752FEF99B59}" presName="parentLeftMargin" presStyleLbl="node1" presStyleIdx="1" presStyleCnt="3"/>
      <dgm:spPr/>
    </dgm:pt>
    <dgm:pt modelId="{B5B44FA2-0B54-4AAD-9F9E-D097558A57F9}" type="pres">
      <dgm:prSet presAssocID="{DBFB066E-95AE-4A95-8FCA-A752FEF99B59}" presName="parentText" presStyleLbl="node1" presStyleIdx="2" presStyleCnt="3" custScaleY="73833" custLinFactNeighborX="-11683" custLinFactNeighborY="-1547">
        <dgm:presLayoutVars>
          <dgm:chMax val="0"/>
          <dgm:bulletEnabled val="1"/>
        </dgm:presLayoutVars>
      </dgm:prSet>
      <dgm:spPr/>
    </dgm:pt>
    <dgm:pt modelId="{CB31B04E-29DC-4178-A2C9-F5F9A60C721C}" type="pres">
      <dgm:prSet presAssocID="{DBFB066E-95AE-4A95-8FCA-A752FEF99B59}" presName="negativeSpace" presStyleCnt="0"/>
      <dgm:spPr/>
    </dgm:pt>
    <dgm:pt modelId="{64FD837C-7666-46DA-9C2E-D7A0C03646BF}" type="pres">
      <dgm:prSet presAssocID="{DBFB066E-95AE-4A95-8FCA-A752FEF99B59}" presName="childText" presStyleLbl="conFgAcc1" presStyleIdx="2" presStyleCnt="3">
        <dgm:presLayoutVars>
          <dgm:bulletEnabled val="1"/>
        </dgm:presLayoutVars>
      </dgm:prSet>
      <dgm:spPr>
        <a:ln>
          <a:noFill/>
        </a:ln>
      </dgm:spPr>
    </dgm:pt>
  </dgm:ptLst>
  <dgm:cxnLst>
    <dgm:cxn modelId="{96B2AC21-13EA-4DC4-BCDD-40CEA912E41B}" type="presOf" srcId="{E973E3DB-A1B3-4692-B271-0393DD4BD89E}" destId="{55BD5E1B-78AA-490F-82DC-25E96E82A48D}" srcOrd="0" destOrd="0" presId="urn:microsoft.com/office/officeart/2005/8/layout/list1"/>
    <dgm:cxn modelId="{4CF51559-60A2-45D8-897E-2589C8995348}" srcId="{E973E3DB-A1B3-4692-B271-0393DD4BD89E}" destId="{C6CC86AE-F9A5-427D-A2E4-2705849768C0}" srcOrd="1" destOrd="0" parTransId="{D982E4D2-591E-4D3D-A03F-068CFBD0B75B}" sibTransId="{FA467710-F594-41E7-9BDD-283886162E1C}"/>
    <dgm:cxn modelId="{60E6525A-9CDE-4DD4-8760-901A1A07171B}" type="presOf" srcId="{C6CC86AE-F9A5-427D-A2E4-2705849768C0}" destId="{1A16072E-F260-4519-BD58-6B3DA25D3319}" srcOrd="0" destOrd="0" presId="urn:microsoft.com/office/officeart/2005/8/layout/list1"/>
    <dgm:cxn modelId="{F7233B88-9188-47B3-9429-ED184E598ADD}" srcId="{E973E3DB-A1B3-4692-B271-0393DD4BD89E}" destId="{DBFB066E-95AE-4A95-8FCA-A752FEF99B59}" srcOrd="2" destOrd="0" parTransId="{0FEA14FD-B836-492C-95D2-CB0CCB7C0D44}" sibTransId="{334225E6-A09E-44DC-B784-062EDDF19B2A}"/>
    <dgm:cxn modelId="{E41AA58F-EC4F-4792-993E-4C2D2C203156}" srcId="{E973E3DB-A1B3-4692-B271-0393DD4BD89E}" destId="{D16C9A20-FC05-4C41-87C7-2BC56DC96105}" srcOrd="0" destOrd="0" parTransId="{4FDDBE0D-5143-4A57-82D2-6EF64754784D}" sibTransId="{F02CE747-8201-4F2B-9564-683C62539F9F}"/>
    <dgm:cxn modelId="{C5D3BC9B-7101-4D25-9182-05D1C38A982F}" type="presOf" srcId="{D16C9A20-FC05-4C41-87C7-2BC56DC96105}" destId="{15B17347-576E-473C-9D36-BCB0736471C5}" srcOrd="1" destOrd="0" presId="urn:microsoft.com/office/officeart/2005/8/layout/list1"/>
    <dgm:cxn modelId="{46158B9C-D01D-4E71-84E7-1D014D49BCA5}" type="presOf" srcId="{C6CC86AE-F9A5-427D-A2E4-2705849768C0}" destId="{A885760A-AFB5-4F4F-9279-C121C123A577}" srcOrd="1" destOrd="0" presId="urn:microsoft.com/office/officeart/2005/8/layout/list1"/>
    <dgm:cxn modelId="{A3B0B49E-22AA-4F07-BC5D-F004FD558ED9}" type="presOf" srcId="{DBFB066E-95AE-4A95-8FCA-A752FEF99B59}" destId="{B5B44FA2-0B54-4AAD-9F9E-D097558A57F9}" srcOrd="1" destOrd="0" presId="urn:microsoft.com/office/officeart/2005/8/layout/list1"/>
    <dgm:cxn modelId="{5E32C4D3-DAC7-4FBE-9DBE-A3F7D6A23F03}" type="presOf" srcId="{DBFB066E-95AE-4A95-8FCA-A752FEF99B59}" destId="{EDD4B738-E6AA-4793-99C1-5D713250259B}" srcOrd="0" destOrd="0" presId="urn:microsoft.com/office/officeart/2005/8/layout/list1"/>
    <dgm:cxn modelId="{574B80DE-8EC9-4F9A-8113-320CEAD7185C}" type="presOf" srcId="{D16C9A20-FC05-4C41-87C7-2BC56DC96105}" destId="{A90C95C0-B73C-4406-9B4A-600C1A2B220F}" srcOrd="0" destOrd="0" presId="urn:microsoft.com/office/officeart/2005/8/layout/list1"/>
    <dgm:cxn modelId="{E3489079-07B2-47C4-BD84-30B1E1E2554D}" type="presParOf" srcId="{55BD5E1B-78AA-490F-82DC-25E96E82A48D}" destId="{0361F59C-CBAB-47DD-9A08-154388402840}" srcOrd="0" destOrd="0" presId="urn:microsoft.com/office/officeart/2005/8/layout/list1"/>
    <dgm:cxn modelId="{723CD42D-7F83-4542-9132-EA2068F373C2}" type="presParOf" srcId="{0361F59C-CBAB-47DD-9A08-154388402840}" destId="{A90C95C0-B73C-4406-9B4A-600C1A2B220F}" srcOrd="0" destOrd="0" presId="urn:microsoft.com/office/officeart/2005/8/layout/list1"/>
    <dgm:cxn modelId="{DEBE5C33-1AD7-4541-BD77-5658A1A637B3}" type="presParOf" srcId="{0361F59C-CBAB-47DD-9A08-154388402840}" destId="{15B17347-576E-473C-9D36-BCB0736471C5}" srcOrd="1" destOrd="0" presId="urn:microsoft.com/office/officeart/2005/8/layout/list1"/>
    <dgm:cxn modelId="{22605853-D756-4846-B5B8-2043276E7A8B}" type="presParOf" srcId="{55BD5E1B-78AA-490F-82DC-25E96E82A48D}" destId="{064D09BF-CCA7-4374-BDA3-455009C953DC}" srcOrd="1" destOrd="0" presId="urn:microsoft.com/office/officeart/2005/8/layout/list1"/>
    <dgm:cxn modelId="{60AFF60F-F8DC-4BD6-8FF2-53EA2C642108}" type="presParOf" srcId="{55BD5E1B-78AA-490F-82DC-25E96E82A48D}" destId="{FFEA1389-D64E-4A9F-B1BF-03E208EB51BC}" srcOrd="2" destOrd="0" presId="urn:microsoft.com/office/officeart/2005/8/layout/list1"/>
    <dgm:cxn modelId="{1CF8D610-3426-4183-AEDA-677577DF705F}" type="presParOf" srcId="{55BD5E1B-78AA-490F-82DC-25E96E82A48D}" destId="{53AEAEE4-480A-4773-8ED4-4B3A4E41FB55}" srcOrd="3" destOrd="0" presId="urn:microsoft.com/office/officeart/2005/8/layout/list1"/>
    <dgm:cxn modelId="{3FC009D3-9F69-44C7-8CB7-D588DC83D991}" type="presParOf" srcId="{55BD5E1B-78AA-490F-82DC-25E96E82A48D}" destId="{CFB7A11C-568B-45D9-A90C-8185F6FE99EB}" srcOrd="4" destOrd="0" presId="urn:microsoft.com/office/officeart/2005/8/layout/list1"/>
    <dgm:cxn modelId="{414AE15C-74C4-4246-ABF0-9A2BBF15D09F}" type="presParOf" srcId="{CFB7A11C-568B-45D9-A90C-8185F6FE99EB}" destId="{1A16072E-F260-4519-BD58-6B3DA25D3319}" srcOrd="0" destOrd="0" presId="urn:microsoft.com/office/officeart/2005/8/layout/list1"/>
    <dgm:cxn modelId="{7A27A92A-4F71-4A3F-BE53-FA66EDDA74CD}" type="presParOf" srcId="{CFB7A11C-568B-45D9-A90C-8185F6FE99EB}" destId="{A885760A-AFB5-4F4F-9279-C121C123A577}" srcOrd="1" destOrd="0" presId="urn:microsoft.com/office/officeart/2005/8/layout/list1"/>
    <dgm:cxn modelId="{80388BB8-0D71-486A-BDD9-8E590EB0A558}" type="presParOf" srcId="{55BD5E1B-78AA-490F-82DC-25E96E82A48D}" destId="{F6D1DA9B-A2B9-4726-92BE-92973E685B6C}" srcOrd="5" destOrd="0" presId="urn:microsoft.com/office/officeart/2005/8/layout/list1"/>
    <dgm:cxn modelId="{FC688E0D-7FE4-4E85-BA8B-E33A6CBB920C}" type="presParOf" srcId="{55BD5E1B-78AA-490F-82DC-25E96E82A48D}" destId="{455940D2-1B81-4DB9-AA4C-D9C12DCA66A5}" srcOrd="6" destOrd="0" presId="urn:microsoft.com/office/officeart/2005/8/layout/list1"/>
    <dgm:cxn modelId="{34530C1B-A4B8-49B5-9AC2-BF204A5AC798}" type="presParOf" srcId="{55BD5E1B-78AA-490F-82DC-25E96E82A48D}" destId="{1968EB34-E976-4F88-97DB-980A25E1DD2D}" srcOrd="7" destOrd="0" presId="urn:microsoft.com/office/officeart/2005/8/layout/list1"/>
    <dgm:cxn modelId="{8EA19F40-9CF4-4F5B-AD06-BA64C6F176D7}" type="presParOf" srcId="{55BD5E1B-78AA-490F-82DC-25E96E82A48D}" destId="{3CE3EA16-5B0D-49ED-A4DA-953506467662}" srcOrd="8" destOrd="0" presId="urn:microsoft.com/office/officeart/2005/8/layout/list1"/>
    <dgm:cxn modelId="{BC25A144-FD27-4D89-82F5-452D763750C0}" type="presParOf" srcId="{3CE3EA16-5B0D-49ED-A4DA-953506467662}" destId="{EDD4B738-E6AA-4793-99C1-5D713250259B}" srcOrd="0" destOrd="0" presId="urn:microsoft.com/office/officeart/2005/8/layout/list1"/>
    <dgm:cxn modelId="{AF0A09D3-35BB-4F2B-93E1-419762979BCB}" type="presParOf" srcId="{3CE3EA16-5B0D-49ED-A4DA-953506467662}" destId="{B5B44FA2-0B54-4AAD-9F9E-D097558A57F9}" srcOrd="1" destOrd="0" presId="urn:microsoft.com/office/officeart/2005/8/layout/list1"/>
    <dgm:cxn modelId="{850B9EC7-A35F-4ADF-B66E-050520DF3BE2}" type="presParOf" srcId="{55BD5E1B-78AA-490F-82DC-25E96E82A48D}" destId="{CB31B04E-29DC-4178-A2C9-F5F9A60C721C}" srcOrd="9" destOrd="0" presId="urn:microsoft.com/office/officeart/2005/8/layout/list1"/>
    <dgm:cxn modelId="{5DF06B90-DDB5-45AB-B82D-672C390E4B25}" type="presParOf" srcId="{55BD5E1B-78AA-490F-82DC-25E96E82A48D}" destId="{64FD837C-7666-46DA-9C2E-D7A0C03646B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57CEF24-89E7-4EE5-8598-11915926F0B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76C85B-AC30-4F46-B436-204A983D60A7}">
      <dgm:prSet phldrT="[Text]"/>
      <dgm:spPr/>
      <dgm:t>
        <a:bodyPr/>
        <a:lstStyle/>
        <a:p>
          <a:r>
            <a:rPr lang="en-US" dirty="0"/>
            <a:t>Identifying and Developing Brand Plans</a:t>
          </a:r>
        </a:p>
      </dgm:t>
    </dgm:pt>
    <dgm:pt modelId="{B30AC884-0D18-4C68-9E1D-55065629D708}" type="parTrans" cxnId="{24C29F91-8EFB-4FEA-BBF3-526E8D93E0A2}">
      <dgm:prSet/>
      <dgm:spPr/>
      <dgm:t>
        <a:bodyPr/>
        <a:lstStyle/>
        <a:p>
          <a:endParaRPr lang="en-US"/>
        </a:p>
      </dgm:t>
    </dgm:pt>
    <dgm:pt modelId="{DDF7CD5C-194F-42CA-AB33-3D045EE25230}" type="sibTrans" cxnId="{24C29F91-8EFB-4FEA-BBF3-526E8D93E0A2}">
      <dgm:prSet/>
      <dgm:spPr/>
      <dgm:t>
        <a:bodyPr/>
        <a:lstStyle/>
        <a:p>
          <a:endParaRPr lang="en-US"/>
        </a:p>
      </dgm:t>
    </dgm:pt>
    <dgm:pt modelId="{1AB97786-6025-44FB-98B3-B35D9740E599}">
      <dgm:prSet phldrT="[Text]"/>
      <dgm:spPr/>
      <dgm:t>
        <a:bodyPr/>
        <a:lstStyle/>
        <a:p>
          <a:r>
            <a:rPr lang="en-US" dirty="0"/>
            <a:t>Designing and Implementing Brand Marketing Programs</a:t>
          </a:r>
        </a:p>
      </dgm:t>
    </dgm:pt>
    <dgm:pt modelId="{E7B86E26-6FE4-48CD-8B2D-D102A62DEB68}" type="parTrans" cxnId="{6A62A08B-B63C-41FB-9C1B-607F4300B907}">
      <dgm:prSet/>
      <dgm:spPr/>
      <dgm:t>
        <a:bodyPr/>
        <a:lstStyle/>
        <a:p>
          <a:endParaRPr lang="en-US"/>
        </a:p>
      </dgm:t>
    </dgm:pt>
    <dgm:pt modelId="{DFCB1EA2-6DF0-4FB0-8A96-EB0D19C49368}" type="sibTrans" cxnId="{6A62A08B-B63C-41FB-9C1B-607F4300B907}">
      <dgm:prSet/>
      <dgm:spPr/>
      <dgm:t>
        <a:bodyPr/>
        <a:lstStyle/>
        <a:p>
          <a:endParaRPr lang="en-US"/>
        </a:p>
      </dgm:t>
    </dgm:pt>
    <dgm:pt modelId="{631E8757-90BB-4032-B62C-FA62BA60A9FD}">
      <dgm:prSet phldrT="[Text]"/>
      <dgm:spPr/>
      <dgm:t>
        <a:bodyPr/>
        <a:lstStyle/>
        <a:p>
          <a:r>
            <a:rPr lang="en-US" dirty="0"/>
            <a:t>Measuring and Interpreting Brand Performance</a:t>
          </a:r>
        </a:p>
      </dgm:t>
    </dgm:pt>
    <dgm:pt modelId="{879042D3-EF65-492D-9550-1C8804B3C436}" type="parTrans" cxnId="{A5C9A4B3-E23F-481A-976D-B5696A56DB10}">
      <dgm:prSet/>
      <dgm:spPr/>
      <dgm:t>
        <a:bodyPr/>
        <a:lstStyle/>
        <a:p>
          <a:endParaRPr lang="en-US"/>
        </a:p>
      </dgm:t>
    </dgm:pt>
    <dgm:pt modelId="{224E55F0-8D36-4C60-9A4B-FDAAB9E14AA0}" type="sibTrans" cxnId="{A5C9A4B3-E23F-481A-976D-B5696A56DB10}">
      <dgm:prSet/>
      <dgm:spPr/>
      <dgm:t>
        <a:bodyPr/>
        <a:lstStyle/>
        <a:p>
          <a:endParaRPr lang="en-US"/>
        </a:p>
      </dgm:t>
    </dgm:pt>
    <dgm:pt modelId="{657AB267-0A72-4A12-A430-687A141890F3}">
      <dgm:prSet phldrT="[Text]"/>
      <dgm:spPr/>
      <dgm:t>
        <a:bodyPr/>
        <a:lstStyle/>
        <a:p>
          <a:r>
            <a:rPr lang="en-US" dirty="0"/>
            <a:t>Growing and Sustaining Brand Equity</a:t>
          </a:r>
        </a:p>
      </dgm:t>
    </dgm:pt>
    <dgm:pt modelId="{D7383F2E-EC34-4776-8427-F103C1E22921}" type="parTrans" cxnId="{52EC1371-DD9E-4240-BDAA-85C924958C4B}">
      <dgm:prSet/>
      <dgm:spPr/>
      <dgm:t>
        <a:bodyPr/>
        <a:lstStyle/>
        <a:p>
          <a:endParaRPr lang="en-US"/>
        </a:p>
      </dgm:t>
    </dgm:pt>
    <dgm:pt modelId="{3CF4533C-2398-4412-B476-799D5795BBE9}" type="sibTrans" cxnId="{52EC1371-DD9E-4240-BDAA-85C924958C4B}">
      <dgm:prSet/>
      <dgm:spPr/>
      <dgm:t>
        <a:bodyPr/>
        <a:lstStyle/>
        <a:p>
          <a:endParaRPr lang="en-US"/>
        </a:p>
      </dgm:t>
    </dgm:pt>
    <dgm:pt modelId="{43F7E4C9-2507-44AD-A8B1-B178FB4755ED}" type="pres">
      <dgm:prSet presAssocID="{557CEF24-89E7-4EE5-8598-11915926F0BA}" presName="linear" presStyleCnt="0">
        <dgm:presLayoutVars>
          <dgm:animLvl val="lvl"/>
          <dgm:resizeHandles val="exact"/>
        </dgm:presLayoutVars>
      </dgm:prSet>
      <dgm:spPr/>
    </dgm:pt>
    <dgm:pt modelId="{6502BFB9-7883-4D8E-A1B3-B6D8B48455D6}" type="pres">
      <dgm:prSet presAssocID="{5876C85B-AC30-4F46-B436-204A983D60A7}" presName="parentText" presStyleLbl="node1" presStyleIdx="0" presStyleCnt="4">
        <dgm:presLayoutVars>
          <dgm:chMax val="0"/>
          <dgm:bulletEnabled val="1"/>
        </dgm:presLayoutVars>
      </dgm:prSet>
      <dgm:spPr/>
    </dgm:pt>
    <dgm:pt modelId="{86105C1A-23E0-4F95-A744-C5B3E271B1A2}" type="pres">
      <dgm:prSet presAssocID="{DDF7CD5C-194F-42CA-AB33-3D045EE25230}" presName="spacer" presStyleCnt="0"/>
      <dgm:spPr/>
    </dgm:pt>
    <dgm:pt modelId="{CB59B43F-3B44-464D-9432-941518FCB784}" type="pres">
      <dgm:prSet presAssocID="{1AB97786-6025-44FB-98B3-B35D9740E599}" presName="parentText" presStyleLbl="node1" presStyleIdx="1" presStyleCnt="4">
        <dgm:presLayoutVars>
          <dgm:chMax val="0"/>
          <dgm:bulletEnabled val="1"/>
        </dgm:presLayoutVars>
      </dgm:prSet>
      <dgm:spPr/>
    </dgm:pt>
    <dgm:pt modelId="{BE2CA433-1F8A-4F3D-B1F0-DD8364FBE541}" type="pres">
      <dgm:prSet presAssocID="{DFCB1EA2-6DF0-4FB0-8A96-EB0D19C49368}" presName="spacer" presStyleCnt="0"/>
      <dgm:spPr/>
    </dgm:pt>
    <dgm:pt modelId="{AFCFA4D3-2A34-49F5-A6DC-8DD9C8AA4F9B}" type="pres">
      <dgm:prSet presAssocID="{631E8757-90BB-4032-B62C-FA62BA60A9FD}" presName="parentText" presStyleLbl="node1" presStyleIdx="2" presStyleCnt="4">
        <dgm:presLayoutVars>
          <dgm:chMax val="0"/>
          <dgm:bulletEnabled val="1"/>
        </dgm:presLayoutVars>
      </dgm:prSet>
      <dgm:spPr/>
    </dgm:pt>
    <dgm:pt modelId="{6E125A82-089C-4889-AA9B-456E45EA73D8}" type="pres">
      <dgm:prSet presAssocID="{224E55F0-8D36-4C60-9A4B-FDAAB9E14AA0}" presName="spacer" presStyleCnt="0"/>
      <dgm:spPr/>
    </dgm:pt>
    <dgm:pt modelId="{3AFEFA76-5B0E-4D4D-9C39-F0E3643BDAA3}" type="pres">
      <dgm:prSet presAssocID="{657AB267-0A72-4A12-A430-687A141890F3}" presName="parentText" presStyleLbl="node1" presStyleIdx="3" presStyleCnt="4" custLinFactNeighborY="-4837">
        <dgm:presLayoutVars>
          <dgm:chMax val="0"/>
          <dgm:bulletEnabled val="1"/>
        </dgm:presLayoutVars>
      </dgm:prSet>
      <dgm:spPr/>
    </dgm:pt>
  </dgm:ptLst>
  <dgm:cxnLst>
    <dgm:cxn modelId="{D8002F61-BC1A-4997-81D8-907F6F40530C}" type="presOf" srcId="{631E8757-90BB-4032-B62C-FA62BA60A9FD}" destId="{AFCFA4D3-2A34-49F5-A6DC-8DD9C8AA4F9B}" srcOrd="0" destOrd="0" presId="urn:microsoft.com/office/officeart/2005/8/layout/vList2"/>
    <dgm:cxn modelId="{805D9D62-3796-484D-A892-F0B4AC45082E}" type="presOf" srcId="{657AB267-0A72-4A12-A430-687A141890F3}" destId="{3AFEFA76-5B0E-4D4D-9C39-F0E3643BDAA3}" srcOrd="0" destOrd="0" presId="urn:microsoft.com/office/officeart/2005/8/layout/vList2"/>
    <dgm:cxn modelId="{DD763268-ADB2-4C04-A7FB-880A53EA4799}" type="presOf" srcId="{1AB97786-6025-44FB-98B3-B35D9740E599}" destId="{CB59B43F-3B44-464D-9432-941518FCB784}" srcOrd="0" destOrd="0" presId="urn:microsoft.com/office/officeart/2005/8/layout/vList2"/>
    <dgm:cxn modelId="{52EC1371-DD9E-4240-BDAA-85C924958C4B}" srcId="{557CEF24-89E7-4EE5-8598-11915926F0BA}" destId="{657AB267-0A72-4A12-A430-687A141890F3}" srcOrd="3" destOrd="0" parTransId="{D7383F2E-EC34-4776-8427-F103C1E22921}" sibTransId="{3CF4533C-2398-4412-B476-799D5795BBE9}"/>
    <dgm:cxn modelId="{6A62A08B-B63C-41FB-9C1B-607F4300B907}" srcId="{557CEF24-89E7-4EE5-8598-11915926F0BA}" destId="{1AB97786-6025-44FB-98B3-B35D9740E599}" srcOrd="1" destOrd="0" parTransId="{E7B86E26-6FE4-48CD-8B2D-D102A62DEB68}" sibTransId="{DFCB1EA2-6DF0-4FB0-8A96-EB0D19C49368}"/>
    <dgm:cxn modelId="{24C29F91-8EFB-4FEA-BBF3-526E8D93E0A2}" srcId="{557CEF24-89E7-4EE5-8598-11915926F0BA}" destId="{5876C85B-AC30-4F46-B436-204A983D60A7}" srcOrd="0" destOrd="0" parTransId="{B30AC884-0D18-4C68-9E1D-55065629D708}" sibTransId="{DDF7CD5C-194F-42CA-AB33-3D045EE25230}"/>
    <dgm:cxn modelId="{A5C9A4B3-E23F-481A-976D-B5696A56DB10}" srcId="{557CEF24-89E7-4EE5-8598-11915926F0BA}" destId="{631E8757-90BB-4032-B62C-FA62BA60A9FD}" srcOrd="2" destOrd="0" parTransId="{879042D3-EF65-492D-9550-1C8804B3C436}" sibTransId="{224E55F0-8D36-4C60-9A4B-FDAAB9E14AA0}"/>
    <dgm:cxn modelId="{FFAA9BCE-6BAA-429D-A6D4-1BEB43490F68}" type="presOf" srcId="{5876C85B-AC30-4F46-B436-204A983D60A7}" destId="{6502BFB9-7883-4D8E-A1B3-B6D8B48455D6}" srcOrd="0" destOrd="0" presId="urn:microsoft.com/office/officeart/2005/8/layout/vList2"/>
    <dgm:cxn modelId="{142C15D7-707D-4CDE-8811-0031120D420D}" type="presOf" srcId="{557CEF24-89E7-4EE5-8598-11915926F0BA}" destId="{43F7E4C9-2507-44AD-A8B1-B178FB4755ED}" srcOrd="0" destOrd="0" presId="urn:microsoft.com/office/officeart/2005/8/layout/vList2"/>
    <dgm:cxn modelId="{72D58818-F32F-412B-ADAF-E4B2D65C5ED1}" type="presParOf" srcId="{43F7E4C9-2507-44AD-A8B1-B178FB4755ED}" destId="{6502BFB9-7883-4D8E-A1B3-B6D8B48455D6}" srcOrd="0" destOrd="0" presId="urn:microsoft.com/office/officeart/2005/8/layout/vList2"/>
    <dgm:cxn modelId="{3A221C1D-556F-43AB-B016-263DF8A04AE8}" type="presParOf" srcId="{43F7E4C9-2507-44AD-A8B1-B178FB4755ED}" destId="{86105C1A-23E0-4F95-A744-C5B3E271B1A2}" srcOrd="1" destOrd="0" presId="urn:microsoft.com/office/officeart/2005/8/layout/vList2"/>
    <dgm:cxn modelId="{7DC345FB-ADD3-4F1E-BA88-67339EE5175F}" type="presParOf" srcId="{43F7E4C9-2507-44AD-A8B1-B178FB4755ED}" destId="{CB59B43F-3B44-464D-9432-941518FCB784}" srcOrd="2" destOrd="0" presId="urn:microsoft.com/office/officeart/2005/8/layout/vList2"/>
    <dgm:cxn modelId="{4E3C2091-D96E-4431-961B-65FA5C5631F3}" type="presParOf" srcId="{43F7E4C9-2507-44AD-A8B1-B178FB4755ED}" destId="{BE2CA433-1F8A-4F3D-B1F0-DD8364FBE541}" srcOrd="3" destOrd="0" presId="urn:microsoft.com/office/officeart/2005/8/layout/vList2"/>
    <dgm:cxn modelId="{B7EFDFB9-A1BF-4409-BD27-B387AFB92F12}" type="presParOf" srcId="{43F7E4C9-2507-44AD-A8B1-B178FB4755ED}" destId="{AFCFA4D3-2A34-49F5-A6DC-8DD9C8AA4F9B}" srcOrd="4" destOrd="0" presId="urn:microsoft.com/office/officeart/2005/8/layout/vList2"/>
    <dgm:cxn modelId="{8F0DA5C8-88CA-4109-B4BE-7DECB57F1A72}" type="presParOf" srcId="{43F7E4C9-2507-44AD-A8B1-B178FB4755ED}" destId="{6E125A82-089C-4889-AA9B-456E45EA73D8}" srcOrd="5" destOrd="0" presId="urn:microsoft.com/office/officeart/2005/8/layout/vList2"/>
    <dgm:cxn modelId="{D3B75947-5289-44C2-B58A-F5D395302B6F}" type="presParOf" srcId="{43F7E4C9-2507-44AD-A8B1-B178FB4755ED}" destId="{3AFEFA76-5B0E-4D4D-9C39-F0E3643BDAA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776249A-D859-45C1-8955-891F51EE4AF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C4AF422-AE33-4BE3-B06F-BBCA0265838E}">
      <dgm:prSet phldrT="[Text]" custT="1"/>
      <dgm:spPr/>
      <dgm:t>
        <a:bodyPr/>
        <a:lstStyle/>
        <a:p>
          <a:r>
            <a:rPr lang="en-US" sz="3600" dirty="0"/>
            <a:t>Brand Positioning Model</a:t>
          </a:r>
        </a:p>
      </dgm:t>
    </dgm:pt>
    <dgm:pt modelId="{59A05C0E-574D-4299-99FD-96BE9929C932}" type="parTrans" cxnId="{F3702AB4-9A59-492D-BD20-10BE24777180}">
      <dgm:prSet/>
      <dgm:spPr/>
      <dgm:t>
        <a:bodyPr/>
        <a:lstStyle/>
        <a:p>
          <a:endParaRPr lang="en-US" sz="1400"/>
        </a:p>
      </dgm:t>
    </dgm:pt>
    <dgm:pt modelId="{57C8793F-1184-4817-BC9E-DC64A6CF7A98}" type="sibTrans" cxnId="{F3702AB4-9A59-492D-BD20-10BE24777180}">
      <dgm:prSet/>
      <dgm:spPr/>
      <dgm:t>
        <a:bodyPr/>
        <a:lstStyle/>
        <a:p>
          <a:endParaRPr lang="en-US" sz="1400"/>
        </a:p>
      </dgm:t>
    </dgm:pt>
    <dgm:pt modelId="{1EEF9D05-1CA8-4580-BA8E-C36F2A8F2824}">
      <dgm:prSet phldrT="[Text]" custT="1"/>
      <dgm:spPr/>
      <dgm:t>
        <a:bodyPr/>
        <a:lstStyle/>
        <a:p>
          <a:r>
            <a:rPr lang="en-US" sz="3600" dirty="0"/>
            <a:t>Brand Resonance Model</a:t>
          </a:r>
        </a:p>
      </dgm:t>
    </dgm:pt>
    <dgm:pt modelId="{E4148E1D-09DF-46C2-96EE-4EC072EE42FB}" type="parTrans" cxnId="{BF6E0956-AA00-4E08-A7C1-EC02E17B54B4}">
      <dgm:prSet/>
      <dgm:spPr/>
      <dgm:t>
        <a:bodyPr/>
        <a:lstStyle/>
        <a:p>
          <a:endParaRPr lang="en-US" sz="1400"/>
        </a:p>
      </dgm:t>
    </dgm:pt>
    <dgm:pt modelId="{A8B661AD-7BB4-4BB1-9C8D-2E7E337C7A89}" type="sibTrans" cxnId="{BF6E0956-AA00-4E08-A7C1-EC02E17B54B4}">
      <dgm:prSet/>
      <dgm:spPr/>
      <dgm:t>
        <a:bodyPr/>
        <a:lstStyle/>
        <a:p>
          <a:endParaRPr lang="en-US" sz="1400"/>
        </a:p>
      </dgm:t>
    </dgm:pt>
    <dgm:pt modelId="{E8E2FD6D-96E0-4FC0-97F7-617E3ADD6ED1}">
      <dgm:prSet phldrT="[Text]" custT="1"/>
      <dgm:spPr/>
      <dgm:t>
        <a:bodyPr/>
        <a:lstStyle/>
        <a:p>
          <a:r>
            <a:rPr lang="en-US" sz="3600" dirty="0"/>
            <a:t>Brand Value Chain</a:t>
          </a:r>
        </a:p>
      </dgm:t>
    </dgm:pt>
    <dgm:pt modelId="{C8B6A5C6-790A-4FE7-9465-27BDA919EF34}" type="parTrans" cxnId="{E6361467-C115-4676-9AC2-ACD4B7AC5FC0}">
      <dgm:prSet/>
      <dgm:spPr/>
      <dgm:t>
        <a:bodyPr/>
        <a:lstStyle/>
        <a:p>
          <a:endParaRPr lang="en-US" sz="1400"/>
        </a:p>
      </dgm:t>
    </dgm:pt>
    <dgm:pt modelId="{9CEABDDD-6312-4CAD-B96F-18EE76DCD327}" type="sibTrans" cxnId="{E6361467-C115-4676-9AC2-ACD4B7AC5FC0}">
      <dgm:prSet/>
      <dgm:spPr/>
      <dgm:t>
        <a:bodyPr/>
        <a:lstStyle/>
        <a:p>
          <a:endParaRPr lang="en-US" sz="1400"/>
        </a:p>
      </dgm:t>
    </dgm:pt>
    <dgm:pt modelId="{59E8331F-1701-4415-85AF-7011F889D11E}" type="pres">
      <dgm:prSet presAssocID="{9776249A-D859-45C1-8955-891F51EE4AFE}" presName="linear" presStyleCnt="0">
        <dgm:presLayoutVars>
          <dgm:animLvl val="lvl"/>
          <dgm:resizeHandles val="exact"/>
        </dgm:presLayoutVars>
      </dgm:prSet>
      <dgm:spPr/>
    </dgm:pt>
    <dgm:pt modelId="{6E469CE8-9094-4D78-8880-B2DB935B919B}" type="pres">
      <dgm:prSet presAssocID="{BC4AF422-AE33-4BE3-B06F-BBCA0265838E}" presName="parentText" presStyleLbl="node1" presStyleIdx="0" presStyleCnt="3">
        <dgm:presLayoutVars>
          <dgm:chMax val="0"/>
          <dgm:bulletEnabled val="1"/>
        </dgm:presLayoutVars>
      </dgm:prSet>
      <dgm:spPr/>
    </dgm:pt>
    <dgm:pt modelId="{254C6B80-9B24-4877-9207-D3C22A15DC15}" type="pres">
      <dgm:prSet presAssocID="{57C8793F-1184-4817-BC9E-DC64A6CF7A98}" presName="spacer" presStyleCnt="0"/>
      <dgm:spPr/>
    </dgm:pt>
    <dgm:pt modelId="{9925F0B7-D8E8-40A6-8C52-ACE96EFBA1D5}" type="pres">
      <dgm:prSet presAssocID="{1EEF9D05-1CA8-4580-BA8E-C36F2A8F2824}" presName="parentText" presStyleLbl="node1" presStyleIdx="1" presStyleCnt="3">
        <dgm:presLayoutVars>
          <dgm:chMax val="0"/>
          <dgm:bulletEnabled val="1"/>
        </dgm:presLayoutVars>
      </dgm:prSet>
      <dgm:spPr/>
    </dgm:pt>
    <dgm:pt modelId="{87459576-9183-4721-8FA2-B01B9A4BAFF8}" type="pres">
      <dgm:prSet presAssocID="{A8B661AD-7BB4-4BB1-9C8D-2E7E337C7A89}" presName="spacer" presStyleCnt="0"/>
      <dgm:spPr/>
    </dgm:pt>
    <dgm:pt modelId="{6C6556C5-6F68-44A0-929F-087E695DD4DC}" type="pres">
      <dgm:prSet presAssocID="{E8E2FD6D-96E0-4FC0-97F7-617E3ADD6ED1}" presName="parentText" presStyleLbl="node1" presStyleIdx="2" presStyleCnt="3">
        <dgm:presLayoutVars>
          <dgm:chMax val="0"/>
          <dgm:bulletEnabled val="1"/>
        </dgm:presLayoutVars>
      </dgm:prSet>
      <dgm:spPr/>
    </dgm:pt>
  </dgm:ptLst>
  <dgm:cxnLst>
    <dgm:cxn modelId="{54E7BA1B-43F0-41F1-AF14-F3109EAACCD3}" type="presOf" srcId="{9776249A-D859-45C1-8955-891F51EE4AFE}" destId="{59E8331F-1701-4415-85AF-7011F889D11E}" srcOrd="0" destOrd="0" presId="urn:microsoft.com/office/officeart/2005/8/layout/vList2"/>
    <dgm:cxn modelId="{58B6925D-6849-45E1-8573-FFF6BBB32B83}" type="presOf" srcId="{E8E2FD6D-96E0-4FC0-97F7-617E3ADD6ED1}" destId="{6C6556C5-6F68-44A0-929F-087E695DD4DC}" srcOrd="0" destOrd="0" presId="urn:microsoft.com/office/officeart/2005/8/layout/vList2"/>
    <dgm:cxn modelId="{E6361467-C115-4676-9AC2-ACD4B7AC5FC0}" srcId="{9776249A-D859-45C1-8955-891F51EE4AFE}" destId="{E8E2FD6D-96E0-4FC0-97F7-617E3ADD6ED1}" srcOrd="2" destOrd="0" parTransId="{C8B6A5C6-790A-4FE7-9465-27BDA919EF34}" sibTransId="{9CEABDDD-6312-4CAD-B96F-18EE76DCD327}"/>
    <dgm:cxn modelId="{BF6E0956-AA00-4E08-A7C1-EC02E17B54B4}" srcId="{9776249A-D859-45C1-8955-891F51EE4AFE}" destId="{1EEF9D05-1CA8-4580-BA8E-C36F2A8F2824}" srcOrd="1" destOrd="0" parTransId="{E4148E1D-09DF-46C2-96EE-4EC072EE42FB}" sibTransId="{A8B661AD-7BB4-4BB1-9C8D-2E7E337C7A89}"/>
    <dgm:cxn modelId="{A713D08A-210A-489E-B208-21D6DF32AAFF}" type="presOf" srcId="{1EEF9D05-1CA8-4580-BA8E-C36F2A8F2824}" destId="{9925F0B7-D8E8-40A6-8C52-ACE96EFBA1D5}" srcOrd="0" destOrd="0" presId="urn:microsoft.com/office/officeart/2005/8/layout/vList2"/>
    <dgm:cxn modelId="{F3702AB4-9A59-492D-BD20-10BE24777180}" srcId="{9776249A-D859-45C1-8955-891F51EE4AFE}" destId="{BC4AF422-AE33-4BE3-B06F-BBCA0265838E}" srcOrd="0" destOrd="0" parTransId="{59A05C0E-574D-4299-99FD-96BE9929C932}" sibTransId="{57C8793F-1184-4817-BC9E-DC64A6CF7A98}"/>
    <dgm:cxn modelId="{818375F5-2640-4BE8-B3E1-395AB0992DC5}" type="presOf" srcId="{BC4AF422-AE33-4BE3-B06F-BBCA0265838E}" destId="{6E469CE8-9094-4D78-8880-B2DB935B919B}" srcOrd="0" destOrd="0" presId="urn:microsoft.com/office/officeart/2005/8/layout/vList2"/>
    <dgm:cxn modelId="{9A83D90B-82E2-4FAC-8791-39770F04BAF1}" type="presParOf" srcId="{59E8331F-1701-4415-85AF-7011F889D11E}" destId="{6E469CE8-9094-4D78-8880-B2DB935B919B}" srcOrd="0" destOrd="0" presId="urn:microsoft.com/office/officeart/2005/8/layout/vList2"/>
    <dgm:cxn modelId="{B79DB282-EC38-4953-9343-59ECB1221942}" type="presParOf" srcId="{59E8331F-1701-4415-85AF-7011F889D11E}" destId="{254C6B80-9B24-4877-9207-D3C22A15DC15}" srcOrd="1" destOrd="0" presId="urn:microsoft.com/office/officeart/2005/8/layout/vList2"/>
    <dgm:cxn modelId="{92C2A31C-925C-433F-9942-5AB3C7ED296B}" type="presParOf" srcId="{59E8331F-1701-4415-85AF-7011F889D11E}" destId="{9925F0B7-D8E8-40A6-8C52-ACE96EFBA1D5}" srcOrd="2" destOrd="0" presId="urn:microsoft.com/office/officeart/2005/8/layout/vList2"/>
    <dgm:cxn modelId="{BCEDE2D3-F173-4653-92DC-7509739B6B21}" type="presParOf" srcId="{59E8331F-1701-4415-85AF-7011F889D11E}" destId="{87459576-9183-4721-8FA2-B01B9A4BAFF8}" srcOrd="3" destOrd="0" presId="urn:microsoft.com/office/officeart/2005/8/layout/vList2"/>
    <dgm:cxn modelId="{0C85C65C-2CBE-46A6-8428-C7FB7DFF27C3}" type="presParOf" srcId="{59E8331F-1701-4415-85AF-7011F889D11E}" destId="{6C6556C5-6F68-44A0-929F-087E695DD4DC}"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31298EB-AD5A-4CF0-BBCA-92619764C64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B257071-3A9B-486B-8B57-9F81233D3A2E}">
      <dgm:prSet phldrT="[Text]"/>
      <dgm:spPr/>
      <dgm:t>
        <a:bodyPr/>
        <a:lstStyle/>
        <a:p>
          <a:r>
            <a:rPr lang="en-US" dirty="0"/>
            <a:t>Choosing Brand Elements</a:t>
          </a:r>
        </a:p>
      </dgm:t>
    </dgm:pt>
    <dgm:pt modelId="{CFA86EBC-80E9-4B0D-A9DC-F9953005722C}" type="parTrans" cxnId="{27044BCD-8CE9-41FB-A0EE-7A864AC2EE61}">
      <dgm:prSet/>
      <dgm:spPr/>
      <dgm:t>
        <a:bodyPr/>
        <a:lstStyle/>
        <a:p>
          <a:endParaRPr lang="en-US"/>
        </a:p>
      </dgm:t>
    </dgm:pt>
    <dgm:pt modelId="{2D3BCD06-6887-4703-919F-271F4DAF3CC1}" type="sibTrans" cxnId="{27044BCD-8CE9-41FB-A0EE-7A864AC2EE61}">
      <dgm:prSet/>
      <dgm:spPr/>
      <dgm:t>
        <a:bodyPr/>
        <a:lstStyle/>
        <a:p>
          <a:endParaRPr lang="en-US"/>
        </a:p>
      </dgm:t>
    </dgm:pt>
    <dgm:pt modelId="{C0611B72-9060-4A27-91CB-8E0606C03FCD}">
      <dgm:prSet phldrT="[Text]"/>
      <dgm:spPr/>
      <dgm:t>
        <a:bodyPr/>
        <a:lstStyle/>
        <a:p>
          <a:r>
            <a:rPr lang="en-US" dirty="0"/>
            <a:t>Integrating the Brand into Marketing Activities and the Supporting Marketing Program</a:t>
          </a:r>
        </a:p>
      </dgm:t>
    </dgm:pt>
    <dgm:pt modelId="{EA8CD782-2FA5-4AB5-915D-C4CBE859F58B}" type="parTrans" cxnId="{6C5CA29C-BC02-4AC3-B2E0-53F58D9BB9A3}">
      <dgm:prSet/>
      <dgm:spPr/>
      <dgm:t>
        <a:bodyPr/>
        <a:lstStyle/>
        <a:p>
          <a:endParaRPr lang="en-US"/>
        </a:p>
      </dgm:t>
    </dgm:pt>
    <dgm:pt modelId="{99385782-A952-45B1-9F8D-B8FB85F3913C}" type="sibTrans" cxnId="{6C5CA29C-BC02-4AC3-B2E0-53F58D9BB9A3}">
      <dgm:prSet/>
      <dgm:spPr/>
      <dgm:t>
        <a:bodyPr/>
        <a:lstStyle/>
        <a:p>
          <a:endParaRPr lang="en-US"/>
        </a:p>
      </dgm:t>
    </dgm:pt>
    <dgm:pt modelId="{3D11F50B-AEEF-4676-98A7-CDB01A45B046}">
      <dgm:prSet phldrT="[Text]"/>
      <dgm:spPr/>
      <dgm:t>
        <a:bodyPr/>
        <a:lstStyle/>
        <a:p>
          <a:r>
            <a:rPr lang="en-US" dirty="0"/>
            <a:t>Leveraging Secondary Associations</a:t>
          </a:r>
        </a:p>
      </dgm:t>
    </dgm:pt>
    <dgm:pt modelId="{F0EAD565-B68F-4C9E-9443-D71A16DA1D5D}" type="parTrans" cxnId="{2481228E-86A3-4230-A523-815F40C0325E}">
      <dgm:prSet/>
      <dgm:spPr/>
      <dgm:t>
        <a:bodyPr/>
        <a:lstStyle/>
        <a:p>
          <a:endParaRPr lang="en-US"/>
        </a:p>
      </dgm:t>
    </dgm:pt>
    <dgm:pt modelId="{9370282C-3356-490A-91A0-8835FA9FEFBE}" type="sibTrans" cxnId="{2481228E-86A3-4230-A523-815F40C0325E}">
      <dgm:prSet/>
      <dgm:spPr/>
      <dgm:t>
        <a:bodyPr/>
        <a:lstStyle/>
        <a:p>
          <a:endParaRPr lang="en-US"/>
        </a:p>
      </dgm:t>
    </dgm:pt>
    <dgm:pt modelId="{410F2163-DB71-40A8-94D9-92A3049A5A0F}" type="pres">
      <dgm:prSet presAssocID="{931298EB-AD5A-4CF0-BBCA-92619764C645}" presName="linear" presStyleCnt="0">
        <dgm:presLayoutVars>
          <dgm:animLvl val="lvl"/>
          <dgm:resizeHandles val="exact"/>
        </dgm:presLayoutVars>
      </dgm:prSet>
      <dgm:spPr/>
    </dgm:pt>
    <dgm:pt modelId="{7B4CB800-44AB-473E-9122-6EF97113FE1E}" type="pres">
      <dgm:prSet presAssocID="{AB257071-3A9B-486B-8B57-9F81233D3A2E}" presName="parentText" presStyleLbl="node1" presStyleIdx="0" presStyleCnt="3">
        <dgm:presLayoutVars>
          <dgm:chMax val="0"/>
          <dgm:bulletEnabled val="1"/>
        </dgm:presLayoutVars>
      </dgm:prSet>
      <dgm:spPr/>
    </dgm:pt>
    <dgm:pt modelId="{294ACF32-8B6B-418F-A26D-D005A636BEFE}" type="pres">
      <dgm:prSet presAssocID="{2D3BCD06-6887-4703-919F-271F4DAF3CC1}" presName="spacer" presStyleCnt="0"/>
      <dgm:spPr/>
    </dgm:pt>
    <dgm:pt modelId="{C6F8A0E4-7468-4000-96B3-1C50F1D3F214}" type="pres">
      <dgm:prSet presAssocID="{C0611B72-9060-4A27-91CB-8E0606C03FCD}" presName="parentText" presStyleLbl="node1" presStyleIdx="1" presStyleCnt="3">
        <dgm:presLayoutVars>
          <dgm:chMax val="0"/>
          <dgm:bulletEnabled val="1"/>
        </dgm:presLayoutVars>
      </dgm:prSet>
      <dgm:spPr/>
    </dgm:pt>
    <dgm:pt modelId="{B4BEFD1E-BE29-4D57-9837-A3132991A082}" type="pres">
      <dgm:prSet presAssocID="{99385782-A952-45B1-9F8D-B8FB85F3913C}" presName="spacer" presStyleCnt="0"/>
      <dgm:spPr/>
    </dgm:pt>
    <dgm:pt modelId="{ABBF7B41-66E7-4440-ABEB-41626579F439}" type="pres">
      <dgm:prSet presAssocID="{3D11F50B-AEEF-4676-98A7-CDB01A45B046}" presName="parentText" presStyleLbl="node1" presStyleIdx="2" presStyleCnt="3">
        <dgm:presLayoutVars>
          <dgm:chMax val="0"/>
          <dgm:bulletEnabled val="1"/>
        </dgm:presLayoutVars>
      </dgm:prSet>
      <dgm:spPr/>
    </dgm:pt>
  </dgm:ptLst>
  <dgm:cxnLst>
    <dgm:cxn modelId="{37CEB114-18F1-49F9-B1F9-D0224184FE66}" type="presOf" srcId="{C0611B72-9060-4A27-91CB-8E0606C03FCD}" destId="{C6F8A0E4-7468-4000-96B3-1C50F1D3F214}" srcOrd="0" destOrd="0" presId="urn:microsoft.com/office/officeart/2005/8/layout/vList2"/>
    <dgm:cxn modelId="{BAAE2B28-6BB1-4C65-AC6E-59BB18DDFEC8}" type="presOf" srcId="{931298EB-AD5A-4CF0-BBCA-92619764C645}" destId="{410F2163-DB71-40A8-94D9-92A3049A5A0F}" srcOrd="0" destOrd="0" presId="urn:microsoft.com/office/officeart/2005/8/layout/vList2"/>
    <dgm:cxn modelId="{1EC51B52-D3CD-4DF1-A013-881360EF0D8A}" type="presOf" srcId="{AB257071-3A9B-486B-8B57-9F81233D3A2E}" destId="{7B4CB800-44AB-473E-9122-6EF97113FE1E}" srcOrd="0" destOrd="0" presId="urn:microsoft.com/office/officeart/2005/8/layout/vList2"/>
    <dgm:cxn modelId="{2481228E-86A3-4230-A523-815F40C0325E}" srcId="{931298EB-AD5A-4CF0-BBCA-92619764C645}" destId="{3D11F50B-AEEF-4676-98A7-CDB01A45B046}" srcOrd="2" destOrd="0" parTransId="{F0EAD565-B68F-4C9E-9443-D71A16DA1D5D}" sibTransId="{9370282C-3356-490A-91A0-8835FA9FEFBE}"/>
    <dgm:cxn modelId="{6C5CA29C-BC02-4AC3-B2E0-53F58D9BB9A3}" srcId="{931298EB-AD5A-4CF0-BBCA-92619764C645}" destId="{C0611B72-9060-4A27-91CB-8E0606C03FCD}" srcOrd="1" destOrd="0" parTransId="{EA8CD782-2FA5-4AB5-915D-C4CBE859F58B}" sibTransId="{99385782-A952-45B1-9F8D-B8FB85F3913C}"/>
    <dgm:cxn modelId="{27044BCD-8CE9-41FB-A0EE-7A864AC2EE61}" srcId="{931298EB-AD5A-4CF0-BBCA-92619764C645}" destId="{AB257071-3A9B-486B-8B57-9F81233D3A2E}" srcOrd="0" destOrd="0" parTransId="{CFA86EBC-80E9-4B0D-A9DC-F9953005722C}" sibTransId="{2D3BCD06-6887-4703-919F-271F4DAF3CC1}"/>
    <dgm:cxn modelId="{D39120FF-A358-463D-831F-DD6951BB1F6F}" type="presOf" srcId="{3D11F50B-AEEF-4676-98A7-CDB01A45B046}" destId="{ABBF7B41-66E7-4440-ABEB-41626579F439}" srcOrd="0" destOrd="0" presId="urn:microsoft.com/office/officeart/2005/8/layout/vList2"/>
    <dgm:cxn modelId="{4F69C80C-1931-456F-8587-BF8B126C9886}" type="presParOf" srcId="{410F2163-DB71-40A8-94D9-92A3049A5A0F}" destId="{7B4CB800-44AB-473E-9122-6EF97113FE1E}" srcOrd="0" destOrd="0" presId="urn:microsoft.com/office/officeart/2005/8/layout/vList2"/>
    <dgm:cxn modelId="{02675DE4-5C86-4E07-A33D-225CFD4DD300}" type="presParOf" srcId="{410F2163-DB71-40A8-94D9-92A3049A5A0F}" destId="{294ACF32-8B6B-418F-A26D-D005A636BEFE}" srcOrd="1" destOrd="0" presId="urn:microsoft.com/office/officeart/2005/8/layout/vList2"/>
    <dgm:cxn modelId="{8BD0C128-1A95-40FD-8580-DCE629325970}" type="presParOf" srcId="{410F2163-DB71-40A8-94D9-92A3049A5A0F}" destId="{C6F8A0E4-7468-4000-96B3-1C50F1D3F214}" srcOrd="2" destOrd="0" presId="urn:microsoft.com/office/officeart/2005/8/layout/vList2"/>
    <dgm:cxn modelId="{3994A084-193B-49BB-B6F2-68E85ECA2889}" type="presParOf" srcId="{410F2163-DB71-40A8-94D9-92A3049A5A0F}" destId="{B4BEFD1E-BE29-4D57-9837-A3132991A082}" srcOrd="3" destOrd="0" presId="urn:microsoft.com/office/officeart/2005/8/layout/vList2"/>
    <dgm:cxn modelId="{C5B55BF1-8B19-4F17-83B4-342B017B9581}" type="presParOf" srcId="{410F2163-DB71-40A8-94D9-92A3049A5A0F}" destId="{ABBF7B41-66E7-4440-ABEB-41626579F43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1E44CF2-69F0-466E-B8BA-02D37890D9F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F17A036-C0A7-4EC3-BC0D-E2137FA1BB43}">
      <dgm:prSet phldrT="[Text]"/>
      <dgm:spPr/>
      <dgm:t>
        <a:bodyPr/>
        <a:lstStyle/>
        <a:p>
          <a:r>
            <a:rPr lang="en-US" dirty="0"/>
            <a:t>Defining Brand Architecture ( through brand portfolio and brand hierarchy)  </a:t>
          </a:r>
        </a:p>
      </dgm:t>
    </dgm:pt>
    <dgm:pt modelId="{9A59163F-3DD6-4AE9-9EC6-D3A280689F00}" type="parTrans" cxnId="{A9DF8079-BE14-4F4F-86DE-7CB6CB369D94}">
      <dgm:prSet/>
      <dgm:spPr/>
      <dgm:t>
        <a:bodyPr/>
        <a:lstStyle/>
        <a:p>
          <a:endParaRPr lang="en-US"/>
        </a:p>
      </dgm:t>
    </dgm:pt>
    <dgm:pt modelId="{4291CB71-AC30-41EB-A768-EDDE1E8FD9B9}" type="sibTrans" cxnId="{A9DF8079-BE14-4F4F-86DE-7CB6CB369D94}">
      <dgm:prSet/>
      <dgm:spPr/>
      <dgm:t>
        <a:bodyPr/>
        <a:lstStyle/>
        <a:p>
          <a:endParaRPr lang="en-US"/>
        </a:p>
      </dgm:t>
    </dgm:pt>
    <dgm:pt modelId="{CC4DCE9A-5ED0-4206-BED7-AE7B0FE2E41A}">
      <dgm:prSet phldrT="[Text]"/>
      <dgm:spPr/>
      <dgm:t>
        <a:bodyPr/>
        <a:lstStyle/>
        <a:p>
          <a:r>
            <a:rPr lang="en-US" dirty="0"/>
            <a:t>Managing Brand Equity over Time </a:t>
          </a:r>
        </a:p>
      </dgm:t>
    </dgm:pt>
    <dgm:pt modelId="{16837FD2-A72B-450D-A5A5-AAA4909EB8F3}" type="parTrans" cxnId="{CEDD90EA-4DE5-466B-8086-63D75711DB86}">
      <dgm:prSet/>
      <dgm:spPr/>
      <dgm:t>
        <a:bodyPr/>
        <a:lstStyle/>
        <a:p>
          <a:endParaRPr lang="en-US"/>
        </a:p>
      </dgm:t>
    </dgm:pt>
    <dgm:pt modelId="{BA9F4A5A-4F03-4D0F-BDE0-7E2EB1FCB47F}" type="sibTrans" cxnId="{CEDD90EA-4DE5-466B-8086-63D75711DB86}">
      <dgm:prSet/>
      <dgm:spPr/>
      <dgm:t>
        <a:bodyPr/>
        <a:lstStyle/>
        <a:p>
          <a:endParaRPr lang="en-US"/>
        </a:p>
      </dgm:t>
    </dgm:pt>
    <dgm:pt modelId="{E1014E38-88D9-4953-9E81-CA549134A6D5}">
      <dgm:prSet phldrT="[Text]"/>
      <dgm:spPr/>
      <dgm:t>
        <a:bodyPr/>
        <a:lstStyle/>
        <a:p>
          <a:r>
            <a:rPr lang="en-US" dirty="0"/>
            <a:t>Managing Brand Equity over Geographic Boundaries, Cultures, and Market Segments</a:t>
          </a:r>
        </a:p>
      </dgm:t>
    </dgm:pt>
    <dgm:pt modelId="{994ABFF2-BFCD-4601-8D5A-462D89BE6112}" type="parTrans" cxnId="{560F9E4B-97B9-4B04-BB1B-1D5F37AE1551}">
      <dgm:prSet/>
      <dgm:spPr/>
      <dgm:t>
        <a:bodyPr/>
        <a:lstStyle/>
        <a:p>
          <a:endParaRPr lang="en-US"/>
        </a:p>
      </dgm:t>
    </dgm:pt>
    <dgm:pt modelId="{459F3481-6F26-4720-B5D9-35F39FCD9CDE}" type="sibTrans" cxnId="{560F9E4B-97B9-4B04-BB1B-1D5F37AE1551}">
      <dgm:prSet/>
      <dgm:spPr/>
      <dgm:t>
        <a:bodyPr/>
        <a:lstStyle/>
        <a:p>
          <a:endParaRPr lang="en-US"/>
        </a:p>
      </dgm:t>
    </dgm:pt>
    <dgm:pt modelId="{8867203F-9D9E-495D-A6F5-EAE13C975634}" type="pres">
      <dgm:prSet presAssocID="{41E44CF2-69F0-466E-B8BA-02D37890D9F5}" presName="linear" presStyleCnt="0">
        <dgm:presLayoutVars>
          <dgm:animLvl val="lvl"/>
          <dgm:resizeHandles val="exact"/>
        </dgm:presLayoutVars>
      </dgm:prSet>
      <dgm:spPr/>
    </dgm:pt>
    <dgm:pt modelId="{9441EE5E-A1AA-4D35-8CB8-F3BEE7B2D06C}" type="pres">
      <dgm:prSet presAssocID="{1F17A036-C0A7-4EC3-BC0D-E2137FA1BB43}" presName="parentText" presStyleLbl="node1" presStyleIdx="0" presStyleCnt="3">
        <dgm:presLayoutVars>
          <dgm:chMax val="0"/>
          <dgm:bulletEnabled val="1"/>
        </dgm:presLayoutVars>
      </dgm:prSet>
      <dgm:spPr/>
    </dgm:pt>
    <dgm:pt modelId="{8D7BDB43-E7AE-4CCA-9A2D-B6F720ED5D06}" type="pres">
      <dgm:prSet presAssocID="{4291CB71-AC30-41EB-A768-EDDE1E8FD9B9}" presName="spacer" presStyleCnt="0"/>
      <dgm:spPr/>
    </dgm:pt>
    <dgm:pt modelId="{BFFC6147-7CB2-4B54-B9E1-DC55BB93C766}" type="pres">
      <dgm:prSet presAssocID="{CC4DCE9A-5ED0-4206-BED7-AE7B0FE2E41A}" presName="parentText" presStyleLbl="node1" presStyleIdx="1" presStyleCnt="3">
        <dgm:presLayoutVars>
          <dgm:chMax val="0"/>
          <dgm:bulletEnabled val="1"/>
        </dgm:presLayoutVars>
      </dgm:prSet>
      <dgm:spPr/>
    </dgm:pt>
    <dgm:pt modelId="{80C89E0C-FAF1-43CD-BAA5-939458ED80B4}" type="pres">
      <dgm:prSet presAssocID="{BA9F4A5A-4F03-4D0F-BDE0-7E2EB1FCB47F}" presName="spacer" presStyleCnt="0"/>
      <dgm:spPr/>
    </dgm:pt>
    <dgm:pt modelId="{0084B42E-41CC-45E6-AD5A-4E294DA4F659}" type="pres">
      <dgm:prSet presAssocID="{E1014E38-88D9-4953-9E81-CA549134A6D5}" presName="parentText" presStyleLbl="node1" presStyleIdx="2" presStyleCnt="3">
        <dgm:presLayoutVars>
          <dgm:chMax val="0"/>
          <dgm:bulletEnabled val="1"/>
        </dgm:presLayoutVars>
      </dgm:prSet>
      <dgm:spPr/>
    </dgm:pt>
  </dgm:ptLst>
  <dgm:cxnLst>
    <dgm:cxn modelId="{99F11A5E-DEDE-46E5-BDF9-C7BC902A0E46}" type="presOf" srcId="{CC4DCE9A-5ED0-4206-BED7-AE7B0FE2E41A}" destId="{BFFC6147-7CB2-4B54-B9E1-DC55BB93C766}" srcOrd="0" destOrd="0" presId="urn:microsoft.com/office/officeart/2005/8/layout/vList2"/>
    <dgm:cxn modelId="{560F9E4B-97B9-4B04-BB1B-1D5F37AE1551}" srcId="{41E44CF2-69F0-466E-B8BA-02D37890D9F5}" destId="{E1014E38-88D9-4953-9E81-CA549134A6D5}" srcOrd="2" destOrd="0" parTransId="{994ABFF2-BFCD-4601-8D5A-462D89BE6112}" sibTransId="{459F3481-6F26-4720-B5D9-35F39FCD9CDE}"/>
    <dgm:cxn modelId="{63595372-9268-499F-A8EA-4EFA153B13A6}" type="presOf" srcId="{41E44CF2-69F0-466E-B8BA-02D37890D9F5}" destId="{8867203F-9D9E-495D-A6F5-EAE13C975634}" srcOrd="0" destOrd="0" presId="urn:microsoft.com/office/officeart/2005/8/layout/vList2"/>
    <dgm:cxn modelId="{826D1D77-92BB-45F7-B1ED-8614C29061AD}" type="presOf" srcId="{1F17A036-C0A7-4EC3-BC0D-E2137FA1BB43}" destId="{9441EE5E-A1AA-4D35-8CB8-F3BEE7B2D06C}" srcOrd="0" destOrd="0" presId="urn:microsoft.com/office/officeart/2005/8/layout/vList2"/>
    <dgm:cxn modelId="{A9DF8079-BE14-4F4F-86DE-7CB6CB369D94}" srcId="{41E44CF2-69F0-466E-B8BA-02D37890D9F5}" destId="{1F17A036-C0A7-4EC3-BC0D-E2137FA1BB43}" srcOrd="0" destOrd="0" parTransId="{9A59163F-3DD6-4AE9-9EC6-D3A280689F00}" sibTransId="{4291CB71-AC30-41EB-A768-EDDE1E8FD9B9}"/>
    <dgm:cxn modelId="{6AD37E9D-F50B-4E77-844C-314CD7460E6E}" type="presOf" srcId="{E1014E38-88D9-4953-9E81-CA549134A6D5}" destId="{0084B42E-41CC-45E6-AD5A-4E294DA4F659}" srcOrd="0" destOrd="0" presId="urn:microsoft.com/office/officeart/2005/8/layout/vList2"/>
    <dgm:cxn modelId="{CEDD90EA-4DE5-466B-8086-63D75711DB86}" srcId="{41E44CF2-69F0-466E-B8BA-02D37890D9F5}" destId="{CC4DCE9A-5ED0-4206-BED7-AE7B0FE2E41A}" srcOrd="1" destOrd="0" parTransId="{16837FD2-A72B-450D-A5A5-AAA4909EB8F3}" sibTransId="{BA9F4A5A-4F03-4D0F-BDE0-7E2EB1FCB47F}"/>
    <dgm:cxn modelId="{8D58900D-6EA7-4C06-A695-F8C654B35606}" type="presParOf" srcId="{8867203F-9D9E-495D-A6F5-EAE13C975634}" destId="{9441EE5E-A1AA-4D35-8CB8-F3BEE7B2D06C}" srcOrd="0" destOrd="0" presId="urn:microsoft.com/office/officeart/2005/8/layout/vList2"/>
    <dgm:cxn modelId="{F52D1EEE-09FA-44E0-9120-E0863A50AC25}" type="presParOf" srcId="{8867203F-9D9E-495D-A6F5-EAE13C975634}" destId="{8D7BDB43-E7AE-4CCA-9A2D-B6F720ED5D06}" srcOrd="1" destOrd="0" presId="urn:microsoft.com/office/officeart/2005/8/layout/vList2"/>
    <dgm:cxn modelId="{21E90ABA-4782-4F70-8711-2C53E9017536}" type="presParOf" srcId="{8867203F-9D9E-495D-A6F5-EAE13C975634}" destId="{BFFC6147-7CB2-4B54-B9E1-DC55BB93C766}" srcOrd="2" destOrd="0" presId="urn:microsoft.com/office/officeart/2005/8/layout/vList2"/>
    <dgm:cxn modelId="{6C387AE1-4201-4CDD-B749-6A3C0844ACF0}" type="presParOf" srcId="{8867203F-9D9E-495D-A6F5-EAE13C975634}" destId="{80C89E0C-FAF1-43CD-BAA5-939458ED80B4}" srcOrd="3" destOrd="0" presId="urn:microsoft.com/office/officeart/2005/8/layout/vList2"/>
    <dgm:cxn modelId="{AF47FFD0-0DF5-419E-8F57-396DFD603136}" type="presParOf" srcId="{8867203F-9D9E-495D-A6F5-EAE13C975634}" destId="{0084B42E-41CC-45E6-AD5A-4E294DA4F65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1857CA-8B87-4A93-9589-5860AB40DD3C}">
      <dsp:nvSpPr>
        <dsp:cNvPr id="0" name=""/>
        <dsp:cNvSpPr/>
      </dsp:nvSpPr>
      <dsp:spPr>
        <a:xfrm>
          <a:off x="0" y="234018"/>
          <a:ext cx="5714964" cy="10553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kern="1200" dirty="0"/>
            <a:t>Brand Elements</a:t>
          </a:r>
        </a:p>
      </dsp:txBody>
      <dsp:txXfrm>
        <a:off x="51517" y="285535"/>
        <a:ext cx="5611930" cy="952306"/>
      </dsp:txXfrm>
    </dsp:sp>
    <dsp:sp modelId="{41D4F787-D551-4806-B83E-94C99084B833}">
      <dsp:nvSpPr>
        <dsp:cNvPr id="0" name=""/>
        <dsp:cNvSpPr/>
      </dsp:nvSpPr>
      <dsp:spPr>
        <a:xfrm>
          <a:off x="0" y="1302685"/>
          <a:ext cx="5714964" cy="72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450" tIns="55880" rIns="312928" bIns="55880" numCol="1" spcCol="1270" anchor="t" anchorCtr="0">
          <a:noAutofit/>
        </a:bodyPr>
        <a:lstStyle/>
        <a:p>
          <a:pPr marL="285750" lvl="1" indent="-285750" algn="l" defTabSz="1511300">
            <a:lnSpc>
              <a:spcPct val="90000"/>
            </a:lnSpc>
            <a:spcBef>
              <a:spcPct val="0"/>
            </a:spcBef>
            <a:spcAft>
              <a:spcPct val="20000"/>
            </a:spcAft>
            <a:buChar char="•"/>
          </a:pPr>
          <a:endParaRPr lang="en-US" sz="3400" kern="1200" dirty="0"/>
        </a:p>
      </dsp:txBody>
      <dsp:txXfrm>
        <a:off x="0" y="1302685"/>
        <a:ext cx="5714964" cy="728640"/>
      </dsp:txXfrm>
    </dsp:sp>
    <dsp:sp modelId="{4E764DFA-3E7B-4A16-AF2A-50C4EA34D55C}">
      <dsp:nvSpPr>
        <dsp:cNvPr id="0" name=""/>
        <dsp:cNvSpPr/>
      </dsp:nvSpPr>
      <dsp:spPr>
        <a:xfrm>
          <a:off x="0" y="1348523"/>
          <a:ext cx="5714964" cy="10553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kern="1200" dirty="0"/>
            <a:t>Brands versus Products</a:t>
          </a:r>
        </a:p>
      </dsp:txBody>
      <dsp:txXfrm>
        <a:off x="51517" y="1400040"/>
        <a:ext cx="5611930" cy="952306"/>
      </dsp:txXfrm>
    </dsp:sp>
    <dsp:sp modelId="{52FD570E-20C7-4140-BD36-9B4E591EF073}">
      <dsp:nvSpPr>
        <dsp:cNvPr id="0" name=""/>
        <dsp:cNvSpPr/>
      </dsp:nvSpPr>
      <dsp:spPr>
        <a:xfrm>
          <a:off x="0" y="3086665"/>
          <a:ext cx="5714964" cy="72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450" tIns="55880" rIns="312928" bIns="55880" numCol="1" spcCol="1270" anchor="t" anchorCtr="0">
          <a:noAutofit/>
        </a:bodyPr>
        <a:lstStyle/>
        <a:p>
          <a:pPr marL="285750" lvl="1" indent="-285750" algn="l" defTabSz="1511300">
            <a:lnSpc>
              <a:spcPct val="90000"/>
            </a:lnSpc>
            <a:spcBef>
              <a:spcPct val="0"/>
            </a:spcBef>
            <a:spcAft>
              <a:spcPct val="20000"/>
            </a:spcAft>
            <a:buChar char="•"/>
          </a:pPr>
          <a:endParaRPr lang="en-US" sz="3400" kern="1200" dirty="0"/>
        </a:p>
      </dsp:txBody>
      <dsp:txXfrm>
        <a:off x="0" y="3086665"/>
        <a:ext cx="5714964" cy="7286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8F6B8C-37EA-4B17-911C-37CCDA1F592C}">
      <dsp:nvSpPr>
        <dsp:cNvPr id="0" name=""/>
        <dsp:cNvSpPr/>
      </dsp:nvSpPr>
      <dsp:spPr>
        <a:xfrm>
          <a:off x="2888268" y="1741225"/>
          <a:ext cx="1182638" cy="11826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Product</a:t>
          </a:r>
        </a:p>
      </dsp:txBody>
      <dsp:txXfrm>
        <a:off x="3061461" y="1914418"/>
        <a:ext cx="836252" cy="836252"/>
      </dsp:txXfrm>
    </dsp:sp>
    <dsp:sp modelId="{48724244-398A-416B-8380-FBB19C6BE141}">
      <dsp:nvSpPr>
        <dsp:cNvPr id="0" name=""/>
        <dsp:cNvSpPr/>
      </dsp:nvSpPr>
      <dsp:spPr>
        <a:xfrm rot="16200000">
          <a:off x="3188090" y="1435122"/>
          <a:ext cx="582993" cy="29213"/>
        </a:xfrm>
        <a:custGeom>
          <a:avLst/>
          <a:gdLst/>
          <a:ahLst/>
          <a:cxnLst/>
          <a:rect l="0" t="0" r="0" b="0"/>
          <a:pathLst>
            <a:path>
              <a:moveTo>
                <a:pt x="0" y="14606"/>
              </a:moveTo>
              <a:lnTo>
                <a:pt x="582993" y="1460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65012" y="1435154"/>
        <a:ext cx="29149" cy="29149"/>
      </dsp:txXfrm>
    </dsp:sp>
    <dsp:sp modelId="{8C733DAA-FEA8-40F9-9FAD-F381670F4BCD}">
      <dsp:nvSpPr>
        <dsp:cNvPr id="0" name=""/>
        <dsp:cNvSpPr/>
      </dsp:nvSpPr>
      <dsp:spPr>
        <a:xfrm>
          <a:off x="2888268" y="-24406"/>
          <a:ext cx="1182638" cy="1182638"/>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Idea</a:t>
          </a:r>
        </a:p>
      </dsp:txBody>
      <dsp:txXfrm>
        <a:off x="3061461" y="148787"/>
        <a:ext cx="836252" cy="836252"/>
      </dsp:txXfrm>
    </dsp:sp>
    <dsp:sp modelId="{9D3358F3-8E9B-440A-BC55-CA3F5BB0079F}">
      <dsp:nvSpPr>
        <dsp:cNvPr id="0" name=""/>
        <dsp:cNvSpPr/>
      </dsp:nvSpPr>
      <dsp:spPr>
        <a:xfrm rot="19336254">
          <a:off x="3907396" y="1839398"/>
          <a:ext cx="381398" cy="29213"/>
        </a:xfrm>
        <a:custGeom>
          <a:avLst/>
          <a:gdLst/>
          <a:ahLst/>
          <a:cxnLst/>
          <a:rect l="0" t="0" r="0" b="0"/>
          <a:pathLst>
            <a:path>
              <a:moveTo>
                <a:pt x="0" y="14606"/>
              </a:moveTo>
              <a:lnTo>
                <a:pt x="381398" y="1460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88560" y="1844470"/>
        <a:ext cx="19069" cy="19069"/>
      </dsp:txXfrm>
    </dsp:sp>
    <dsp:sp modelId="{9A1F96A7-4ECE-47AE-94DD-B6AC78DCFCBA}">
      <dsp:nvSpPr>
        <dsp:cNvPr id="0" name=""/>
        <dsp:cNvSpPr/>
      </dsp:nvSpPr>
      <dsp:spPr>
        <a:xfrm>
          <a:off x="4059704" y="440926"/>
          <a:ext cx="1677123" cy="158797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Physical good</a:t>
          </a:r>
        </a:p>
      </dsp:txBody>
      <dsp:txXfrm>
        <a:off x="4305313" y="673480"/>
        <a:ext cx="1185905" cy="1122867"/>
      </dsp:txXfrm>
    </dsp:sp>
    <dsp:sp modelId="{26EB88B0-FC5D-4320-9CF2-B61C2B632C14}">
      <dsp:nvSpPr>
        <dsp:cNvPr id="0" name=""/>
        <dsp:cNvSpPr/>
      </dsp:nvSpPr>
      <dsp:spPr>
        <a:xfrm rot="787566">
          <a:off x="4054837" y="2457609"/>
          <a:ext cx="47430" cy="29213"/>
        </a:xfrm>
        <a:custGeom>
          <a:avLst/>
          <a:gdLst/>
          <a:ahLst/>
          <a:cxnLst/>
          <a:rect l="0" t="0" r="0" b="0"/>
          <a:pathLst>
            <a:path>
              <a:moveTo>
                <a:pt x="0" y="14606"/>
              </a:moveTo>
              <a:lnTo>
                <a:pt x="47430" y="1460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77366" y="2471030"/>
        <a:ext cx="2371" cy="2371"/>
      </dsp:txXfrm>
    </dsp:sp>
    <dsp:sp modelId="{E7A237EA-BB2B-4760-8CF7-7ED9F8F104E7}">
      <dsp:nvSpPr>
        <dsp:cNvPr id="0" name=""/>
        <dsp:cNvSpPr/>
      </dsp:nvSpPr>
      <dsp:spPr>
        <a:xfrm>
          <a:off x="3977972" y="2144570"/>
          <a:ext cx="2462631" cy="118263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Service </a:t>
          </a:r>
        </a:p>
      </dsp:txBody>
      <dsp:txXfrm>
        <a:off x="4338616" y="2317763"/>
        <a:ext cx="1741343" cy="836252"/>
      </dsp:txXfrm>
    </dsp:sp>
    <dsp:sp modelId="{6A6BADBA-D2D0-4391-B808-AFF6136A9F93}">
      <dsp:nvSpPr>
        <dsp:cNvPr id="0" name=""/>
        <dsp:cNvSpPr/>
      </dsp:nvSpPr>
      <dsp:spPr>
        <a:xfrm rot="3336639">
          <a:off x="3669582" y="3078944"/>
          <a:ext cx="661737" cy="29213"/>
        </a:xfrm>
        <a:custGeom>
          <a:avLst/>
          <a:gdLst/>
          <a:ahLst/>
          <a:cxnLst/>
          <a:rect l="0" t="0" r="0" b="0"/>
          <a:pathLst>
            <a:path>
              <a:moveTo>
                <a:pt x="0" y="14606"/>
              </a:moveTo>
              <a:lnTo>
                <a:pt x="661737" y="1460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83907" y="3077008"/>
        <a:ext cx="33086" cy="33086"/>
      </dsp:txXfrm>
    </dsp:sp>
    <dsp:sp modelId="{15924252-68F4-486F-BBBB-C193457B0044}">
      <dsp:nvSpPr>
        <dsp:cNvPr id="0" name=""/>
        <dsp:cNvSpPr/>
      </dsp:nvSpPr>
      <dsp:spPr>
        <a:xfrm>
          <a:off x="3325787" y="3336315"/>
          <a:ext cx="2507441" cy="1206527"/>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Experience</a:t>
          </a:r>
          <a:endParaRPr lang="en-US" sz="1400" kern="1200" dirty="0"/>
        </a:p>
      </dsp:txBody>
      <dsp:txXfrm>
        <a:off x="3692993" y="3513007"/>
        <a:ext cx="1773029" cy="853143"/>
      </dsp:txXfrm>
    </dsp:sp>
    <dsp:sp modelId="{B3DA06D9-BAB0-4A60-A582-5103F376D219}">
      <dsp:nvSpPr>
        <dsp:cNvPr id="0" name=""/>
        <dsp:cNvSpPr/>
      </dsp:nvSpPr>
      <dsp:spPr>
        <a:xfrm rot="7318432">
          <a:off x="2731177" y="3060961"/>
          <a:ext cx="569176" cy="29213"/>
        </a:xfrm>
        <a:custGeom>
          <a:avLst/>
          <a:gdLst/>
          <a:ahLst/>
          <a:cxnLst/>
          <a:rect l="0" t="0" r="0" b="0"/>
          <a:pathLst>
            <a:path>
              <a:moveTo>
                <a:pt x="0" y="14606"/>
              </a:moveTo>
              <a:lnTo>
                <a:pt x="569176" y="1460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001536" y="3061338"/>
        <a:ext cx="28458" cy="28458"/>
      </dsp:txXfrm>
    </dsp:sp>
    <dsp:sp modelId="{C8F939CE-92D1-4CB3-B66A-E4C2885B0488}">
      <dsp:nvSpPr>
        <dsp:cNvPr id="0" name=""/>
        <dsp:cNvSpPr/>
      </dsp:nvSpPr>
      <dsp:spPr>
        <a:xfrm>
          <a:off x="1538497" y="3258620"/>
          <a:ext cx="1885362" cy="1346670"/>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2800" kern="1200" dirty="0"/>
            <a:t>Person</a:t>
          </a:r>
          <a:endParaRPr lang="en-US" sz="1050" kern="1200" dirty="0"/>
        </a:p>
      </dsp:txBody>
      <dsp:txXfrm>
        <a:off x="1814602" y="3455835"/>
        <a:ext cx="1333152" cy="952240"/>
      </dsp:txXfrm>
    </dsp:sp>
    <dsp:sp modelId="{9C798486-5E3E-4345-BAC4-277A66868EAB}">
      <dsp:nvSpPr>
        <dsp:cNvPr id="0" name=""/>
        <dsp:cNvSpPr/>
      </dsp:nvSpPr>
      <dsp:spPr>
        <a:xfrm rot="10012434">
          <a:off x="2570239" y="2490590"/>
          <a:ext cx="337892" cy="29213"/>
        </a:xfrm>
        <a:custGeom>
          <a:avLst/>
          <a:gdLst/>
          <a:ahLst/>
          <a:cxnLst/>
          <a:rect l="0" t="0" r="0" b="0"/>
          <a:pathLst>
            <a:path>
              <a:moveTo>
                <a:pt x="0" y="14606"/>
              </a:moveTo>
              <a:lnTo>
                <a:pt x="337892" y="1460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730738" y="2496750"/>
        <a:ext cx="16894" cy="16894"/>
      </dsp:txXfrm>
    </dsp:sp>
    <dsp:sp modelId="{F47AB658-3F81-40B1-B756-27AD346933C5}">
      <dsp:nvSpPr>
        <dsp:cNvPr id="0" name=""/>
        <dsp:cNvSpPr/>
      </dsp:nvSpPr>
      <dsp:spPr>
        <a:xfrm>
          <a:off x="877696" y="2144570"/>
          <a:ext cx="1744379" cy="1182638"/>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Place</a:t>
          </a:r>
        </a:p>
      </dsp:txBody>
      <dsp:txXfrm>
        <a:off x="1133154" y="2317763"/>
        <a:ext cx="1233463" cy="836252"/>
      </dsp:txXfrm>
    </dsp:sp>
    <dsp:sp modelId="{AE8D429E-906B-46AE-85DC-934150E94FB9}">
      <dsp:nvSpPr>
        <dsp:cNvPr id="0" name=""/>
        <dsp:cNvSpPr/>
      </dsp:nvSpPr>
      <dsp:spPr>
        <a:xfrm rot="12664684">
          <a:off x="2602030" y="1909505"/>
          <a:ext cx="399805" cy="29213"/>
        </a:xfrm>
        <a:custGeom>
          <a:avLst/>
          <a:gdLst/>
          <a:ahLst/>
          <a:cxnLst/>
          <a:rect l="0" t="0" r="0" b="0"/>
          <a:pathLst>
            <a:path>
              <a:moveTo>
                <a:pt x="0" y="14606"/>
              </a:moveTo>
              <a:lnTo>
                <a:pt x="399805" y="1460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791938" y="1914116"/>
        <a:ext cx="19990" cy="19990"/>
      </dsp:txXfrm>
    </dsp:sp>
    <dsp:sp modelId="{DFB4BE38-21C4-4CAB-B6ED-487EB5D704D8}">
      <dsp:nvSpPr>
        <dsp:cNvPr id="0" name=""/>
        <dsp:cNvSpPr/>
      </dsp:nvSpPr>
      <dsp:spPr>
        <a:xfrm>
          <a:off x="602154" y="743496"/>
          <a:ext cx="2492339" cy="121171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2400" kern="1200" dirty="0"/>
            <a:t>Organization</a:t>
          </a:r>
          <a:endParaRPr lang="en-US" sz="1800" kern="1200" dirty="0"/>
        </a:p>
        <a:p>
          <a:pPr algn="ctr">
            <a:spcBef>
              <a:spcPct val="0"/>
            </a:spcBef>
            <a:buNone/>
          </a:pPr>
          <a:endParaRPr lang="en-US" sz="1000" kern="1200" dirty="0"/>
        </a:p>
      </dsp:txBody>
      <dsp:txXfrm>
        <a:off x="967149" y="920948"/>
        <a:ext cx="1762349" cy="8568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1AA958-FCF5-4E4B-A7AF-1B6DA3ABFF4C}">
      <dsp:nvSpPr>
        <dsp:cNvPr id="0" name=""/>
        <dsp:cNvSpPr/>
      </dsp:nvSpPr>
      <dsp:spPr>
        <a:xfrm>
          <a:off x="0" y="37001"/>
          <a:ext cx="3527976" cy="1223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US" sz="5100" kern="1200" dirty="0"/>
            <a:t>Consumers</a:t>
          </a:r>
        </a:p>
      </dsp:txBody>
      <dsp:txXfrm>
        <a:off x="59713" y="96714"/>
        <a:ext cx="3408550" cy="1103809"/>
      </dsp:txXfrm>
    </dsp:sp>
    <dsp:sp modelId="{10BAEFB6-2EFE-4983-AB0D-BD207C58F136}">
      <dsp:nvSpPr>
        <dsp:cNvPr id="0" name=""/>
        <dsp:cNvSpPr/>
      </dsp:nvSpPr>
      <dsp:spPr>
        <a:xfrm>
          <a:off x="0" y="1407116"/>
          <a:ext cx="3527976" cy="1223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US" sz="5100" kern="1200" dirty="0"/>
            <a:t>Firms</a:t>
          </a:r>
        </a:p>
      </dsp:txBody>
      <dsp:txXfrm>
        <a:off x="59713" y="1466829"/>
        <a:ext cx="3408550" cy="11038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1D611-21F7-4D00-8343-B98A8E70471B}">
      <dsp:nvSpPr>
        <dsp:cNvPr id="0" name=""/>
        <dsp:cNvSpPr/>
      </dsp:nvSpPr>
      <dsp:spPr>
        <a:xfrm>
          <a:off x="0" y="3736"/>
          <a:ext cx="6336703" cy="11512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dirty="0"/>
            <a:t>Physical Goods</a:t>
          </a:r>
        </a:p>
      </dsp:txBody>
      <dsp:txXfrm>
        <a:off x="56201" y="59937"/>
        <a:ext cx="6224301" cy="1038877"/>
      </dsp:txXfrm>
    </dsp:sp>
    <dsp:sp modelId="{0938C9B4-2E30-484F-98EB-42BD4E8E775C}">
      <dsp:nvSpPr>
        <dsp:cNvPr id="0" name=""/>
        <dsp:cNvSpPr/>
      </dsp:nvSpPr>
      <dsp:spPr>
        <a:xfrm>
          <a:off x="0" y="1296992"/>
          <a:ext cx="6336703" cy="11512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US" sz="4800" kern="1200" dirty="0"/>
            <a:t>Services</a:t>
          </a:r>
        </a:p>
      </dsp:txBody>
      <dsp:txXfrm>
        <a:off x="56201" y="1353193"/>
        <a:ext cx="6224301" cy="10388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A02BF-96A6-407A-8A30-4B36F5B31C5E}">
      <dsp:nvSpPr>
        <dsp:cNvPr id="0" name=""/>
        <dsp:cNvSpPr/>
      </dsp:nvSpPr>
      <dsp:spPr>
        <a:xfrm>
          <a:off x="0" y="982765"/>
          <a:ext cx="7538521" cy="93240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E8E4D94-CB6E-4618-8FBB-C686EDA8D4FC}">
      <dsp:nvSpPr>
        <dsp:cNvPr id="0" name=""/>
        <dsp:cNvSpPr/>
      </dsp:nvSpPr>
      <dsp:spPr>
        <a:xfrm>
          <a:off x="358889" y="12899"/>
          <a:ext cx="7177783" cy="15159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457" tIns="0" rIns="199457" bIns="0" numCol="1" spcCol="1270" anchor="ctr" anchorCtr="0">
          <a:noAutofit/>
        </a:bodyPr>
        <a:lstStyle/>
        <a:p>
          <a:pPr marL="0" lvl="0" indent="0" algn="l" defTabSz="1955800">
            <a:lnSpc>
              <a:spcPct val="90000"/>
            </a:lnSpc>
            <a:spcBef>
              <a:spcPct val="0"/>
            </a:spcBef>
            <a:spcAft>
              <a:spcPct val="35000"/>
            </a:spcAft>
            <a:buNone/>
          </a:pPr>
          <a:r>
            <a:rPr lang="en-US" sz="4400" kern="1200" dirty="0"/>
            <a:t>Business-to-Business Products</a:t>
          </a:r>
        </a:p>
      </dsp:txBody>
      <dsp:txXfrm>
        <a:off x="432893" y="86903"/>
        <a:ext cx="7029775" cy="1367977"/>
      </dsp:txXfrm>
    </dsp:sp>
    <dsp:sp modelId="{D359079A-51D2-43A3-91BD-4AD6B8E90F22}">
      <dsp:nvSpPr>
        <dsp:cNvPr id="0" name=""/>
        <dsp:cNvSpPr/>
      </dsp:nvSpPr>
      <dsp:spPr>
        <a:xfrm>
          <a:off x="0" y="3369523"/>
          <a:ext cx="7538521" cy="93240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5D6A009-6E34-48F7-B66D-78FF495276F2}">
      <dsp:nvSpPr>
        <dsp:cNvPr id="0" name=""/>
        <dsp:cNvSpPr/>
      </dsp:nvSpPr>
      <dsp:spPr>
        <a:xfrm>
          <a:off x="358889" y="2114965"/>
          <a:ext cx="7177783" cy="18006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457" tIns="0" rIns="199457" bIns="0" numCol="1" spcCol="1270" anchor="ctr" anchorCtr="0">
          <a:noAutofit/>
        </a:bodyPr>
        <a:lstStyle/>
        <a:p>
          <a:pPr marL="0" lvl="0" indent="0" algn="l" defTabSz="1955800">
            <a:lnSpc>
              <a:spcPct val="90000"/>
            </a:lnSpc>
            <a:spcBef>
              <a:spcPct val="0"/>
            </a:spcBef>
            <a:spcAft>
              <a:spcPct val="35000"/>
            </a:spcAft>
            <a:buNone/>
          </a:pPr>
          <a:r>
            <a:rPr lang="en-US" sz="4400" kern="1200" dirty="0"/>
            <a:t>High-tech Products</a:t>
          </a:r>
        </a:p>
      </dsp:txBody>
      <dsp:txXfrm>
        <a:off x="446791" y="2202867"/>
        <a:ext cx="7001979" cy="16248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A1389-D64E-4A9F-B1BF-03E208EB51BC}">
      <dsp:nvSpPr>
        <dsp:cNvPr id="0" name=""/>
        <dsp:cNvSpPr/>
      </dsp:nvSpPr>
      <dsp:spPr>
        <a:xfrm>
          <a:off x="0" y="484192"/>
          <a:ext cx="8153400" cy="680400"/>
        </a:xfrm>
        <a:prstGeom prst="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5B17347-576E-473C-9D36-BCB0736471C5}">
      <dsp:nvSpPr>
        <dsp:cNvPr id="0" name=""/>
        <dsp:cNvSpPr/>
      </dsp:nvSpPr>
      <dsp:spPr>
        <a:xfrm>
          <a:off x="407670" y="85672"/>
          <a:ext cx="5707380" cy="797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725" tIns="0" rIns="215725" bIns="0" numCol="1" spcCol="1270" anchor="ctr" anchorCtr="0">
          <a:noAutofit/>
        </a:bodyPr>
        <a:lstStyle/>
        <a:p>
          <a:pPr marL="0" lvl="0" indent="0" algn="l" defTabSz="1422400">
            <a:lnSpc>
              <a:spcPct val="90000"/>
            </a:lnSpc>
            <a:spcBef>
              <a:spcPct val="0"/>
            </a:spcBef>
            <a:spcAft>
              <a:spcPct val="35000"/>
            </a:spcAft>
            <a:buNone/>
          </a:pPr>
          <a:r>
            <a:rPr lang="en-US" sz="3200" kern="1200" dirty="0"/>
            <a:t>Savvy customers</a:t>
          </a:r>
        </a:p>
      </dsp:txBody>
      <dsp:txXfrm>
        <a:off x="446578" y="124580"/>
        <a:ext cx="5629564" cy="719224"/>
      </dsp:txXfrm>
    </dsp:sp>
    <dsp:sp modelId="{455940D2-1B81-4DB9-AA4C-D9C12DCA66A5}">
      <dsp:nvSpPr>
        <dsp:cNvPr id="0" name=""/>
        <dsp:cNvSpPr/>
      </dsp:nvSpPr>
      <dsp:spPr>
        <a:xfrm>
          <a:off x="0" y="1708912"/>
          <a:ext cx="8153400" cy="680400"/>
        </a:xfrm>
        <a:prstGeom prst="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885760A-AFB5-4F4F-9279-C121C123A577}">
      <dsp:nvSpPr>
        <dsp:cNvPr id="0" name=""/>
        <dsp:cNvSpPr/>
      </dsp:nvSpPr>
      <dsp:spPr>
        <a:xfrm>
          <a:off x="407670" y="1310392"/>
          <a:ext cx="5707380" cy="797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725" tIns="0" rIns="215725" bIns="0" numCol="1" spcCol="1270" anchor="ctr" anchorCtr="0">
          <a:noAutofit/>
        </a:bodyPr>
        <a:lstStyle/>
        <a:p>
          <a:pPr marL="0" lvl="0" indent="0" algn="l" defTabSz="1422400">
            <a:lnSpc>
              <a:spcPct val="90000"/>
            </a:lnSpc>
            <a:spcBef>
              <a:spcPct val="0"/>
            </a:spcBef>
            <a:spcAft>
              <a:spcPct val="35000"/>
            </a:spcAft>
            <a:buNone/>
          </a:pPr>
          <a:r>
            <a:rPr lang="en-IN" sz="3200" kern="1200" dirty="0"/>
            <a:t>Economic downturns</a:t>
          </a:r>
          <a:endParaRPr lang="en-US" sz="3200" kern="1200" dirty="0"/>
        </a:p>
      </dsp:txBody>
      <dsp:txXfrm>
        <a:off x="446578" y="1349300"/>
        <a:ext cx="5629564" cy="719224"/>
      </dsp:txXfrm>
    </dsp:sp>
    <dsp:sp modelId="{64FD837C-7666-46DA-9C2E-D7A0C03646BF}">
      <dsp:nvSpPr>
        <dsp:cNvPr id="0" name=""/>
        <dsp:cNvSpPr/>
      </dsp:nvSpPr>
      <dsp:spPr>
        <a:xfrm>
          <a:off x="0" y="2933632"/>
          <a:ext cx="8153400" cy="680400"/>
        </a:xfrm>
        <a:prstGeom prst="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5B44FA2-0B54-4AAD-9F9E-D097558A57F9}">
      <dsp:nvSpPr>
        <dsp:cNvPr id="0" name=""/>
        <dsp:cNvSpPr/>
      </dsp:nvSpPr>
      <dsp:spPr>
        <a:xfrm>
          <a:off x="407670" y="2535112"/>
          <a:ext cx="5707380" cy="797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725" tIns="0" rIns="215725" bIns="0" numCol="1" spcCol="1270" anchor="ctr" anchorCtr="0">
          <a:noAutofit/>
        </a:bodyPr>
        <a:lstStyle/>
        <a:p>
          <a:pPr marL="0" lvl="0" indent="0" algn="l" defTabSz="1422400">
            <a:lnSpc>
              <a:spcPct val="90000"/>
            </a:lnSpc>
            <a:spcBef>
              <a:spcPct val="0"/>
            </a:spcBef>
            <a:spcAft>
              <a:spcPct val="35000"/>
            </a:spcAft>
            <a:buNone/>
          </a:pPr>
          <a:r>
            <a:rPr lang="en-IN" sz="3200" kern="1200" dirty="0"/>
            <a:t>Brand proliferation</a:t>
          </a:r>
          <a:endParaRPr lang="en-US" sz="3200" kern="1200" dirty="0"/>
        </a:p>
      </dsp:txBody>
      <dsp:txXfrm>
        <a:off x="446578" y="2574020"/>
        <a:ext cx="5629564" cy="719224"/>
      </dsp:txXfrm>
    </dsp:sp>
    <dsp:sp modelId="{E26D6BB1-EE30-47A9-8A40-45E84EE9859D}">
      <dsp:nvSpPr>
        <dsp:cNvPr id="0" name=""/>
        <dsp:cNvSpPr/>
      </dsp:nvSpPr>
      <dsp:spPr>
        <a:xfrm>
          <a:off x="0" y="4158352"/>
          <a:ext cx="8153400" cy="680400"/>
        </a:xfrm>
        <a:prstGeom prst="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2BEEE8E-02BD-44FE-B8B9-055F1BC26273}">
      <dsp:nvSpPr>
        <dsp:cNvPr id="0" name=""/>
        <dsp:cNvSpPr/>
      </dsp:nvSpPr>
      <dsp:spPr>
        <a:xfrm>
          <a:off x="407670" y="3759832"/>
          <a:ext cx="5707380" cy="797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725" tIns="0" rIns="215725" bIns="0" numCol="1" spcCol="1270" anchor="ctr" anchorCtr="0">
          <a:noAutofit/>
        </a:bodyPr>
        <a:lstStyle/>
        <a:p>
          <a:pPr marL="0" lvl="0" indent="0" algn="l" defTabSz="1422400">
            <a:lnSpc>
              <a:spcPct val="90000"/>
            </a:lnSpc>
            <a:spcBef>
              <a:spcPct val="0"/>
            </a:spcBef>
            <a:spcAft>
              <a:spcPct val="35000"/>
            </a:spcAft>
            <a:buNone/>
          </a:pPr>
          <a:r>
            <a:rPr lang="en-US" sz="3200" kern="1200" dirty="0"/>
            <a:t>Media transformation</a:t>
          </a:r>
        </a:p>
      </dsp:txBody>
      <dsp:txXfrm>
        <a:off x="446578" y="3798740"/>
        <a:ext cx="5629564" cy="71922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A1389-D64E-4A9F-B1BF-03E208EB51BC}">
      <dsp:nvSpPr>
        <dsp:cNvPr id="0" name=""/>
        <dsp:cNvSpPr/>
      </dsp:nvSpPr>
      <dsp:spPr>
        <a:xfrm>
          <a:off x="0" y="363391"/>
          <a:ext cx="8153400" cy="1159200"/>
        </a:xfrm>
        <a:prstGeom prst="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5B17347-576E-473C-9D36-BCB0736471C5}">
      <dsp:nvSpPr>
        <dsp:cNvPr id="0" name=""/>
        <dsp:cNvSpPr/>
      </dsp:nvSpPr>
      <dsp:spPr>
        <a:xfrm>
          <a:off x="407670" y="4588"/>
          <a:ext cx="5707380" cy="10377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725" tIns="0" rIns="215725" bIns="0" numCol="1" spcCol="1270" anchor="ctr" anchorCtr="0">
          <a:noAutofit/>
        </a:bodyPr>
        <a:lstStyle/>
        <a:p>
          <a:pPr marL="0" lvl="0" indent="0" algn="l" defTabSz="1422400">
            <a:lnSpc>
              <a:spcPct val="90000"/>
            </a:lnSpc>
            <a:spcBef>
              <a:spcPct val="0"/>
            </a:spcBef>
            <a:spcAft>
              <a:spcPct val="35000"/>
            </a:spcAft>
            <a:buNone/>
          </a:pPr>
          <a:r>
            <a:rPr lang="en-US" sz="3200" kern="1200" dirty="0"/>
            <a:t>Increased Competition </a:t>
          </a:r>
        </a:p>
      </dsp:txBody>
      <dsp:txXfrm>
        <a:off x="458329" y="55247"/>
        <a:ext cx="5606062" cy="936445"/>
      </dsp:txXfrm>
    </dsp:sp>
    <dsp:sp modelId="{455940D2-1B81-4DB9-AA4C-D9C12DCA66A5}">
      <dsp:nvSpPr>
        <dsp:cNvPr id="0" name=""/>
        <dsp:cNvSpPr/>
      </dsp:nvSpPr>
      <dsp:spPr>
        <a:xfrm>
          <a:off x="0" y="2029403"/>
          <a:ext cx="8153400" cy="1159200"/>
        </a:xfrm>
        <a:prstGeom prst="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885760A-AFB5-4F4F-9279-C121C123A577}">
      <dsp:nvSpPr>
        <dsp:cNvPr id="0" name=""/>
        <dsp:cNvSpPr/>
      </dsp:nvSpPr>
      <dsp:spPr>
        <a:xfrm>
          <a:off x="407670" y="1770991"/>
          <a:ext cx="5707380" cy="9373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725" tIns="0" rIns="215725" bIns="0" numCol="1" spcCol="1270" anchor="ctr" anchorCtr="0">
          <a:noAutofit/>
        </a:bodyPr>
        <a:lstStyle/>
        <a:p>
          <a:pPr marL="0" lvl="0" indent="0" algn="l" defTabSz="1422400">
            <a:lnSpc>
              <a:spcPct val="90000"/>
            </a:lnSpc>
            <a:spcBef>
              <a:spcPct val="0"/>
            </a:spcBef>
            <a:spcAft>
              <a:spcPct val="35000"/>
            </a:spcAft>
            <a:buNone/>
          </a:pPr>
          <a:r>
            <a:rPr lang="en-IN" sz="3200" kern="1200" dirty="0"/>
            <a:t>Increased costs</a:t>
          </a:r>
          <a:endParaRPr lang="en-US" sz="3200" kern="1200" dirty="0"/>
        </a:p>
      </dsp:txBody>
      <dsp:txXfrm>
        <a:off x="453429" y="1816750"/>
        <a:ext cx="5615862" cy="845854"/>
      </dsp:txXfrm>
    </dsp:sp>
    <dsp:sp modelId="{64FD837C-7666-46DA-9C2E-D7A0C03646BF}">
      <dsp:nvSpPr>
        <dsp:cNvPr id="0" name=""/>
        <dsp:cNvSpPr/>
      </dsp:nvSpPr>
      <dsp:spPr>
        <a:xfrm>
          <a:off x="0" y="3760636"/>
          <a:ext cx="8153400" cy="1159200"/>
        </a:xfrm>
        <a:prstGeom prst="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5B44FA2-0B54-4AAD-9F9E-D097558A57F9}">
      <dsp:nvSpPr>
        <dsp:cNvPr id="0" name=""/>
        <dsp:cNvSpPr/>
      </dsp:nvSpPr>
      <dsp:spPr>
        <a:xfrm>
          <a:off x="360041" y="3415996"/>
          <a:ext cx="5707380" cy="10025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725" tIns="0" rIns="215725" bIns="0" numCol="1" spcCol="1270" anchor="ctr" anchorCtr="0">
          <a:noAutofit/>
        </a:bodyPr>
        <a:lstStyle/>
        <a:p>
          <a:pPr marL="0" lvl="0" indent="0" algn="l" defTabSz="1422400">
            <a:lnSpc>
              <a:spcPct val="90000"/>
            </a:lnSpc>
            <a:spcBef>
              <a:spcPct val="0"/>
            </a:spcBef>
            <a:spcAft>
              <a:spcPct val="35000"/>
            </a:spcAft>
            <a:buNone/>
          </a:pPr>
          <a:r>
            <a:rPr lang="en-US" sz="3200" kern="1200" dirty="0"/>
            <a:t>Greater accountability</a:t>
          </a:r>
        </a:p>
      </dsp:txBody>
      <dsp:txXfrm>
        <a:off x="408984" y="3464939"/>
        <a:ext cx="5609494" cy="90470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2BFB9-7883-4D8E-A1B3-B6D8B48455D6}">
      <dsp:nvSpPr>
        <dsp:cNvPr id="0" name=""/>
        <dsp:cNvSpPr/>
      </dsp:nvSpPr>
      <dsp:spPr>
        <a:xfrm>
          <a:off x="0" y="21512"/>
          <a:ext cx="6096000" cy="9534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Identifying and Developing Brand Plans</a:t>
          </a:r>
        </a:p>
      </dsp:txBody>
      <dsp:txXfrm>
        <a:off x="46541" y="68053"/>
        <a:ext cx="6002918" cy="860321"/>
      </dsp:txXfrm>
    </dsp:sp>
    <dsp:sp modelId="{CB59B43F-3B44-464D-9432-941518FCB784}">
      <dsp:nvSpPr>
        <dsp:cNvPr id="0" name=""/>
        <dsp:cNvSpPr/>
      </dsp:nvSpPr>
      <dsp:spPr>
        <a:xfrm>
          <a:off x="0" y="1044036"/>
          <a:ext cx="6096000" cy="9534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Designing and Implementing Brand Marketing Programs</a:t>
          </a:r>
        </a:p>
      </dsp:txBody>
      <dsp:txXfrm>
        <a:off x="46541" y="1090577"/>
        <a:ext cx="6002918" cy="860321"/>
      </dsp:txXfrm>
    </dsp:sp>
    <dsp:sp modelId="{AFCFA4D3-2A34-49F5-A6DC-8DD9C8AA4F9B}">
      <dsp:nvSpPr>
        <dsp:cNvPr id="0" name=""/>
        <dsp:cNvSpPr/>
      </dsp:nvSpPr>
      <dsp:spPr>
        <a:xfrm>
          <a:off x="0" y="2066560"/>
          <a:ext cx="6096000" cy="9534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Measuring and Interpreting Brand Performance</a:t>
          </a:r>
        </a:p>
      </dsp:txBody>
      <dsp:txXfrm>
        <a:off x="46541" y="2113101"/>
        <a:ext cx="6002918" cy="860321"/>
      </dsp:txXfrm>
    </dsp:sp>
    <dsp:sp modelId="{3AFEFA76-5B0E-4D4D-9C39-F0E3643BDAA3}">
      <dsp:nvSpPr>
        <dsp:cNvPr id="0" name=""/>
        <dsp:cNvSpPr/>
      </dsp:nvSpPr>
      <dsp:spPr>
        <a:xfrm>
          <a:off x="0" y="3085740"/>
          <a:ext cx="6096000" cy="9534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Growing and Sustaining Brand Equity</a:t>
          </a:r>
        </a:p>
      </dsp:txBody>
      <dsp:txXfrm>
        <a:off x="46541" y="3132281"/>
        <a:ext cx="6002918" cy="86032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469CE8-9094-4D78-8880-B2DB935B919B}">
      <dsp:nvSpPr>
        <dsp:cNvPr id="0" name=""/>
        <dsp:cNvSpPr/>
      </dsp:nvSpPr>
      <dsp:spPr>
        <a:xfrm>
          <a:off x="0" y="15861"/>
          <a:ext cx="5024236" cy="1104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t>Brand Positioning Model</a:t>
          </a:r>
        </a:p>
      </dsp:txBody>
      <dsp:txXfrm>
        <a:off x="53916" y="69777"/>
        <a:ext cx="4916404" cy="996648"/>
      </dsp:txXfrm>
    </dsp:sp>
    <dsp:sp modelId="{9925F0B7-D8E8-40A6-8C52-ACE96EFBA1D5}">
      <dsp:nvSpPr>
        <dsp:cNvPr id="0" name=""/>
        <dsp:cNvSpPr/>
      </dsp:nvSpPr>
      <dsp:spPr>
        <a:xfrm>
          <a:off x="0" y="1290261"/>
          <a:ext cx="5024236" cy="1104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t>Brand Resonance Model</a:t>
          </a:r>
        </a:p>
      </dsp:txBody>
      <dsp:txXfrm>
        <a:off x="53916" y="1344177"/>
        <a:ext cx="4916404" cy="996648"/>
      </dsp:txXfrm>
    </dsp:sp>
    <dsp:sp modelId="{6C6556C5-6F68-44A0-929F-087E695DD4DC}">
      <dsp:nvSpPr>
        <dsp:cNvPr id="0" name=""/>
        <dsp:cNvSpPr/>
      </dsp:nvSpPr>
      <dsp:spPr>
        <a:xfrm>
          <a:off x="0" y="2564661"/>
          <a:ext cx="5024236" cy="1104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t>Brand Value Chain</a:t>
          </a:r>
        </a:p>
      </dsp:txBody>
      <dsp:txXfrm>
        <a:off x="53916" y="2618577"/>
        <a:ext cx="4916404" cy="99664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4CB800-44AB-473E-9122-6EF97113FE1E}">
      <dsp:nvSpPr>
        <dsp:cNvPr id="0" name=""/>
        <dsp:cNvSpPr/>
      </dsp:nvSpPr>
      <dsp:spPr>
        <a:xfrm>
          <a:off x="0" y="532774"/>
          <a:ext cx="6096000" cy="9534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Choosing Brand Elements</a:t>
          </a:r>
        </a:p>
      </dsp:txBody>
      <dsp:txXfrm>
        <a:off x="46541" y="579315"/>
        <a:ext cx="6002918" cy="860321"/>
      </dsp:txXfrm>
    </dsp:sp>
    <dsp:sp modelId="{C6F8A0E4-7468-4000-96B3-1C50F1D3F214}">
      <dsp:nvSpPr>
        <dsp:cNvPr id="0" name=""/>
        <dsp:cNvSpPr/>
      </dsp:nvSpPr>
      <dsp:spPr>
        <a:xfrm>
          <a:off x="0" y="1555298"/>
          <a:ext cx="6096000" cy="9534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Integrating the Brand into Marketing Activities and the Supporting Marketing Program</a:t>
          </a:r>
        </a:p>
      </dsp:txBody>
      <dsp:txXfrm>
        <a:off x="46541" y="1601839"/>
        <a:ext cx="6002918" cy="860321"/>
      </dsp:txXfrm>
    </dsp:sp>
    <dsp:sp modelId="{ABBF7B41-66E7-4440-ABEB-41626579F439}">
      <dsp:nvSpPr>
        <dsp:cNvPr id="0" name=""/>
        <dsp:cNvSpPr/>
      </dsp:nvSpPr>
      <dsp:spPr>
        <a:xfrm>
          <a:off x="0" y="2577821"/>
          <a:ext cx="6096000" cy="9534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Leveraging Secondary Associations</a:t>
          </a:r>
        </a:p>
      </dsp:txBody>
      <dsp:txXfrm>
        <a:off x="46541" y="2624362"/>
        <a:ext cx="6002918" cy="86032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41EE5E-A1AA-4D35-8CB8-F3BEE7B2D06C}">
      <dsp:nvSpPr>
        <dsp:cNvPr id="0" name=""/>
        <dsp:cNvSpPr/>
      </dsp:nvSpPr>
      <dsp:spPr>
        <a:xfrm>
          <a:off x="0" y="468249"/>
          <a:ext cx="60960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Defining Brand Architecture ( through brand portfolio and brand hierarchy)  </a:t>
          </a:r>
        </a:p>
      </dsp:txBody>
      <dsp:txXfrm>
        <a:off x="48547" y="516796"/>
        <a:ext cx="5998906" cy="897406"/>
      </dsp:txXfrm>
    </dsp:sp>
    <dsp:sp modelId="{BFFC6147-7CB2-4B54-B9E1-DC55BB93C766}">
      <dsp:nvSpPr>
        <dsp:cNvPr id="0" name=""/>
        <dsp:cNvSpPr/>
      </dsp:nvSpPr>
      <dsp:spPr>
        <a:xfrm>
          <a:off x="0" y="1534750"/>
          <a:ext cx="60960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Managing Brand Equity over Time </a:t>
          </a:r>
        </a:p>
      </dsp:txBody>
      <dsp:txXfrm>
        <a:off x="48547" y="1583297"/>
        <a:ext cx="5998906" cy="897406"/>
      </dsp:txXfrm>
    </dsp:sp>
    <dsp:sp modelId="{0084B42E-41CC-45E6-AD5A-4E294DA4F659}">
      <dsp:nvSpPr>
        <dsp:cNvPr id="0" name=""/>
        <dsp:cNvSpPr/>
      </dsp:nvSpPr>
      <dsp:spPr>
        <a:xfrm>
          <a:off x="0" y="2601250"/>
          <a:ext cx="60960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Managing Brand Equity over Geographic Boundaries, Cultures, and Market Segments</a:t>
          </a:r>
        </a:p>
      </dsp:txBody>
      <dsp:txXfrm>
        <a:off x="48547" y="2649797"/>
        <a:ext cx="5998906" cy="89740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5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38744" y="2330690"/>
            <a:ext cx="4719792"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437159" cy="1015663"/>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MKT733</a:t>
            </a:r>
          </a:p>
          <a:p>
            <a:r>
              <a:rPr lang="en-US" sz="2000" dirty="0">
                <a:solidFill>
                  <a:schemeClr val="bg1"/>
                </a:solidFill>
                <a:latin typeface="Times New Roman" panose="02020603050405020304" pitchFamily="18" charset="0"/>
                <a:cs typeface="Times New Roman" panose="02020603050405020304" pitchFamily="18" charset="0"/>
              </a:rPr>
              <a:t>Brands and Brand Management</a:t>
            </a:r>
          </a:p>
          <a:p>
            <a:r>
              <a:rPr lang="en-US" sz="2000" dirty="0">
                <a:solidFill>
                  <a:schemeClr val="bg1"/>
                </a:solidFill>
                <a:latin typeface="Times New Roman" panose="02020603050405020304" pitchFamily="18" charset="0"/>
                <a:cs typeface="Times New Roman" panose="02020603050405020304" pitchFamily="18" charset="0"/>
              </a:rPr>
              <a: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3715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MKT733</a:t>
            </a:r>
          </a:p>
          <a:p>
            <a:r>
              <a:rPr lang="en-US" sz="2000" dirty="0">
                <a:solidFill>
                  <a:srgbClr val="000000"/>
                </a:solidFill>
                <a:latin typeface="Times New Roman" panose="02020603050405020304" pitchFamily="18" charset="0"/>
                <a:cs typeface="Times New Roman" panose="02020603050405020304" pitchFamily="18" charset="0"/>
              </a:rPr>
              <a:t>Brands and Brand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632742" y="2351256"/>
            <a:ext cx="8433134" cy="4401205"/>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Define “brand,” state how brand differs from a product, and explain what brand equity is</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Summarize why brands are important</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Explain how branding applies to virtually everything</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Describe the main branding challenges and opportunities</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Identify the steps in the strategic brand management process</a:t>
            </a: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73572" y="598847"/>
            <a:ext cx="942351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977488"/>
            <a:ext cx="4747323" cy="1543884"/>
          </a:xfrm>
          <a:prstGeom prst="rect">
            <a:avLst/>
          </a:prstGeom>
          <a:noFill/>
        </p:spPr>
        <p:txBody>
          <a:bodyPr wrap="square">
            <a:spAutoFit/>
          </a:bodyPr>
          <a:lstStyle/>
          <a:p>
            <a:pPr>
              <a:lnSpc>
                <a:spcPct val="120000"/>
              </a:lnSpc>
            </a:pPr>
            <a:r>
              <a:rPr lang="en-US" sz="1600" dirty="0">
                <a:solidFill>
                  <a:schemeClr val="bg1"/>
                </a:solidFill>
                <a:latin typeface="Times New Roman" panose="02020603050405020304" pitchFamily="18" charset="0"/>
                <a:cs typeface="Times New Roman" panose="02020603050405020304" pitchFamily="18" charset="0"/>
              </a:rPr>
              <a:t>We all know what is product</a:t>
            </a:r>
          </a:p>
          <a:p>
            <a:pPr>
              <a:lnSpc>
                <a:spcPct val="120000"/>
              </a:lnSpc>
            </a:pPr>
            <a:r>
              <a:rPr lang="en-US" sz="1600" dirty="0">
                <a:solidFill>
                  <a:schemeClr val="bg1"/>
                </a:solidFill>
                <a:latin typeface="Times New Roman" panose="02020603050405020304" pitchFamily="18" charset="0"/>
                <a:cs typeface="Times New Roman" panose="02020603050405020304" pitchFamily="18" charset="0"/>
              </a:rPr>
              <a:t>Brand gives perception &amp; assign certain quality &amp; characteristics</a:t>
            </a:r>
          </a:p>
          <a:p>
            <a:pPr>
              <a:lnSpc>
                <a:spcPct val="120000"/>
              </a:lnSpc>
            </a:pPr>
            <a:r>
              <a:rPr lang="en-US" sz="1600" dirty="0">
                <a:solidFill>
                  <a:schemeClr val="bg1"/>
                </a:solidFill>
                <a:latin typeface="Times New Roman" panose="02020603050405020304" pitchFamily="18" charset="0"/>
                <a:cs typeface="Times New Roman" panose="02020603050405020304" pitchFamily="18" charset="0"/>
              </a:rPr>
              <a:t>Identity (id), assets, reputation, performance. Brand is carried on generations.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480015" y="1194461"/>
            <a:ext cx="3659976"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What is a Brand?</a:t>
            </a:r>
          </a:p>
        </p:txBody>
      </p:sp>
      <p:grpSp>
        <p:nvGrpSpPr>
          <p:cNvPr id="2" name="Group 1">
            <a:extLst>
              <a:ext uri="{FF2B5EF4-FFF2-40B4-BE49-F238E27FC236}">
                <a16:creationId xmlns:a16="http://schemas.microsoft.com/office/drawing/2014/main" id="{27C715CD-CD9B-443B-B974-D5985DDE1B17}"/>
              </a:ext>
            </a:extLst>
          </p:cNvPr>
          <p:cNvGrpSpPr/>
          <p:nvPr/>
        </p:nvGrpSpPr>
        <p:grpSpPr>
          <a:xfrm>
            <a:off x="4951095" y="1117694"/>
            <a:ext cx="1116793" cy="1067498"/>
            <a:chOff x="4951095" y="1117694"/>
            <a:chExt cx="1116793" cy="1067498"/>
          </a:xfrm>
        </p:grpSpPr>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grpSp>
      <p:sp>
        <p:nvSpPr>
          <p:cNvPr id="7" name="TextBox 6">
            <a:extLst>
              <a:ext uri="{FF2B5EF4-FFF2-40B4-BE49-F238E27FC236}">
                <a16:creationId xmlns:a16="http://schemas.microsoft.com/office/drawing/2014/main" id="{20D19C38-D110-EE5A-C35B-B7A999B68582}"/>
              </a:ext>
            </a:extLst>
          </p:cNvPr>
          <p:cNvSpPr txBox="1"/>
          <p:nvPr/>
        </p:nvSpPr>
        <p:spPr>
          <a:xfrm>
            <a:off x="97514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Brand</a:t>
            </a:r>
          </a:p>
          <a:p>
            <a:pPr algn="ctr"/>
            <a:r>
              <a:rPr lang="en-US"/>
              <a:t>A name, term, sign, symbol, or design, or a combination of them.</a:t>
            </a:r>
          </a:p>
          <a:p>
            <a:pPr algn="ctr"/>
            <a:r>
              <a:rPr lang="en-US"/>
              <a:t>Intended to identify the goods and services of one seller or group of sellers. </a:t>
            </a:r>
          </a:p>
          <a:p>
            <a:pPr algn="ctr"/>
            <a:r>
              <a:rPr lang="en-US"/>
              <a:t>Differentiate goods and services from those of competitors.</a:t>
            </a:r>
          </a:p>
          <a:p>
            <a:pPr algn="ctr"/>
            <a:r>
              <a:rPr lang="en-US"/>
              <a:t>Creates a certain amount of awareness, reputation, prominence, and so on in the marketplace.</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444996"/>
            <a:ext cx="6096000"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WHAT IS A BRAND?</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11" name="Diagram 10">
            <a:extLst>
              <a:ext uri="{FF2B5EF4-FFF2-40B4-BE49-F238E27FC236}">
                <a16:creationId xmlns:a16="http://schemas.microsoft.com/office/drawing/2014/main" id="{83925E44-E946-41A6-B45F-41F3C01DE065}"/>
              </a:ext>
            </a:extLst>
          </p:cNvPr>
          <p:cNvGraphicFramePr/>
          <p:nvPr>
            <p:extLst>
              <p:ext uri="{D42A27DB-BD31-4B8C-83A1-F6EECF244321}">
                <p14:modId xmlns:p14="http://schemas.microsoft.com/office/powerpoint/2010/main" val="2884215677"/>
              </p:ext>
            </p:extLst>
          </p:nvPr>
        </p:nvGraphicFramePr>
        <p:xfrm>
          <a:off x="5636209" y="2062538"/>
          <a:ext cx="5714964" cy="40626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5FE07C65-CBFF-4456-BC4B-514EC4A4C2B5}"/>
              </a:ext>
            </a:extLst>
          </p:cNvPr>
          <p:cNvSpPr txBox="1"/>
          <p:nvPr/>
        </p:nvSpPr>
        <p:spPr>
          <a:xfrm>
            <a:off x="730006" y="1638949"/>
            <a:ext cx="4367884" cy="4062651"/>
          </a:xfrm>
          <a:prstGeom prst="rect">
            <a:avLst/>
          </a:prstGeom>
          <a:solidFill>
            <a:schemeClr val="accent1">
              <a:lumMod val="20000"/>
              <a:lumOff val="8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FF0000"/>
                </a:solidFill>
                <a:effectLst/>
                <a:uLnTx/>
                <a:uFillTx/>
                <a:latin typeface="Arial"/>
                <a:cs typeface="Arial"/>
                <a:sym typeface="Arial"/>
              </a:rPr>
              <a:t>Brand</a:t>
            </a:r>
          </a:p>
          <a:p>
            <a:pPr marL="171450" marR="0" lvl="0"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US" b="0" i="0" u="none" strike="noStrike" kern="1200" cap="none" spc="0" normalizeH="0" baseline="0" noProof="0" dirty="0">
                <a:ln>
                  <a:noFill/>
                </a:ln>
                <a:solidFill>
                  <a:srgbClr val="000000"/>
                </a:solidFill>
                <a:effectLst/>
                <a:uLnTx/>
                <a:uFillTx/>
                <a:latin typeface="Arial"/>
                <a:cs typeface="Arial"/>
                <a:sym typeface="Arial"/>
              </a:rPr>
              <a:t>A name, term, sign, </a:t>
            </a:r>
            <a:r>
              <a:rPr kumimoji="0" lang="en-IN" b="0" i="0" u="none" strike="noStrike" kern="1200" cap="none" spc="0" normalizeH="0" baseline="0" noProof="0" dirty="0">
                <a:ln>
                  <a:noFill/>
                </a:ln>
                <a:solidFill>
                  <a:srgbClr val="000000"/>
                </a:solidFill>
                <a:effectLst/>
                <a:uLnTx/>
                <a:uFillTx/>
                <a:latin typeface="Arial"/>
                <a:cs typeface="Arial"/>
                <a:sym typeface="Arial"/>
              </a:rPr>
              <a:t>symbol, or design, or a combination of them.</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b="0" i="0" u="none" strike="noStrike" kern="1200" cap="none" spc="0" normalizeH="0" baseline="0" noProof="0" dirty="0">
                <a:ln>
                  <a:noFill/>
                </a:ln>
                <a:solidFill>
                  <a:srgbClr val="000000"/>
                </a:solidFill>
                <a:effectLst/>
                <a:uLnTx/>
                <a:uFillTx/>
                <a:latin typeface="Arial"/>
                <a:cs typeface="Arial"/>
                <a:sym typeface="Arial"/>
              </a:rPr>
              <a:t>Intended to identify the goods and services of one seller or group of sellers. </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b="0" i="0" u="none" strike="noStrike" kern="1200" cap="none" spc="0" normalizeH="0" baseline="0" noProof="0" dirty="0">
                <a:ln>
                  <a:noFill/>
                </a:ln>
                <a:solidFill>
                  <a:srgbClr val="000000"/>
                </a:solidFill>
                <a:effectLst/>
                <a:uLnTx/>
                <a:uFillTx/>
                <a:latin typeface="Arial"/>
                <a:cs typeface="Arial"/>
                <a:sym typeface="Arial"/>
              </a:rPr>
              <a:t>Differentiate goods and services from those of competitors.</a:t>
            </a:r>
          </a:p>
          <a:p>
            <a:pPr marL="171450" marR="0" lvl="0"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b="0" i="0" u="none" strike="noStrike" kern="1200" cap="none" spc="0" normalizeH="0" baseline="0" noProof="0" dirty="0">
                <a:ln>
                  <a:noFill/>
                </a:ln>
                <a:solidFill>
                  <a:srgbClr val="000000"/>
                </a:solidFill>
                <a:effectLst/>
                <a:uLnTx/>
                <a:uFillTx/>
                <a:latin typeface="Arial"/>
                <a:cs typeface="Arial"/>
                <a:sym typeface="Arial"/>
              </a:rPr>
              <a:t>Creates a certain amount of awareness, reputation, prominence, and so on </a:t>
            </a:r>
            <a:r>
              <a:rPr kumimoji="0" lang="en-US" b="0" i="0" u="none" strike="noStrike" kern="1200" cap="none" spc="0" normalizeH="0" baseline="0" noProof="0" dirty="0">
                <a:ln>
                  <a:noFill/>
                </a:ln>
                <a:solidFill>
                  <a:srgbClr val="000000"/>
                </a:solidFill>
                <a:effectLst/>
                <a:uLnTx/>
                <a:uFillTx/>
                <a:latin typeface="Arial"/>
                <a:cs typeface="Arial"/>
                <a:sym typeface="Arial"/>
              </a:rPr>
              <a:t>in the marketplace.</a:t>
            </a:r>
          </a:p>
          <a:p>
            <a:pPr marL="171450" marR="0" lvl="0"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lang="en-US" dirty="0">
                <a:solidFill>
                  <a:srgbClr val="000000"/>
                </a:solidFill>
                <a:latin typeface="Arial"/>
                <a:cs typeface="Arial"/>
                <a:sym typeface="Arial"/>
              </a:rPr>
              <a:t>Whenever a marketer creates a new name, logo, or symbol for a new product, a brand has been created</a:t>
            </a:r>
            <a:endParaRPr kumimoji="0" lang="en-IN" b="0" i="0" u="none" strike="noStrike" kern="120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15748" y="2006274"/>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N" altLang="en-US" dirty="0"/>
              <a:t>The key to creating a brand:</a:t>
            </a:r>
          </a:p>
          <a:p>
            <a:pPr lvl="1"/>
            <a:r>
              <a:rPr lang="en-IN" altLang="en-US" dirty="0"/>
              <a:t>Able to choose a name, logo, symbol, package design, or other characteristic that identifies a product</a:t>
            </a:r>
          </a:p>
          <a:p>
            <a:pPr lvl="1"/>
            <a:r>
              <a:rPr lang="en-IN" altLang="en-US" dirty="0"/>
              <a:t>Distinguishes it from other products</a:t>
            </a:r>
            <a:endParaRPr lang="en-US" altLang="en-US" dirty="0"/>
          </a:p>
          <a:p>
            <a:r>
              <a:rPr lang="en-US" altLang="en-US" dirty="0"/>
              <a:t>Components that identify and differentiate a brand are brand elements</a:t>
            </a:r>
          </a:p>
          <a:p>
            <a:r>
              <a:rPr lang="en-US" altLang="ar-EG" dirty="0"/>
              <a:t>Can be based on </a:t>
            </a:r>
            <a:r>
              <a:rPr lang="en-IN" altLang="ar-EG" dirty="0"/>
              <a:t>people, places, things, and abstract images</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Elements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2" name="Picture 1">
            <a:extLst>
              <a:ext uri="{FF2B5EF4-FFF2-40B4-BE49-F238E27FC236}">
                <a16:creationId xmlns:a16="http://schemas.microsoft.com/office/drawing/2014/main" id="{E230F651-ECCC-4A93-97DF-F79946D69BE3}"/>
              </a:ext>
            </a:extLst>
          </p:cNvPr>
          <p:cNvPicPr>
            <a:picLocks noChangeAspect="1"/>
          </p:cNvPicPr>
          <p:nvPr/>
        </p:nvPicPr>
        <p:blipFill>
          <a:blip r:embed="rId3"/>
          <a:stretch>
            <a:fillRect/>
          </a:stretch>
        </p:blipFill>
        <p:spPr>
          <a:xfrm>
            <a:off x="390234" y="1710016"/>
            <a:ext cx="2571484" cy="3795549"/>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D4CB8010-72E8-4695-B2A7-DA464F95236B}"/>
              </a:ext>
            </a:extLst>
          </p:cNvPr>
          <p:cNvSpPr txBox="1"/>
          <p:nvPr/>
        </p:nvSpPr>
        <p:spPr>
          <a:xfrm>
            <a:off x="938049" y="506775"/>
            <a:ext cx="6185338" cy="615553"/>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EG" sz="3400" b="1" i="0" u="none" strike="noStrike" kern="0" cap="none" spc="0" normalizeH="0" baseline="0" noProof="0" dirty="0">
                <a:ln>
                  <a:noFill/>
                </a:ln>
                <a:solidFill>
                  <a:srgbClr val="007FA3"/>
                </a:solidFill>
                <a:effectLst/>
                <a:uLnTx/>
                <a:uFillTx/>
                <a:latin typeface="Times New Roman"/>
                <a:ea typeface="+mn-ea"/>
                <a:cs typeface="Times New Roman"/>
                <a:sym typeface="Times New Roman"/>
              </a:rPr>
              <a:t>WHAT IS A PRODUCT?</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7" name="Diagram 6">
            <a:extLst>
              <a:ext uri="{FF2B5EF4-FFF2-40B4-BE49-F238E27FC236}">
                <a16:creationId xmlns:a16="http://schemas.microsoft.com/office/drawing/2014/main" id="{33F909F8-789A-434A-B83A-23C0271E87E6}"/>
              </a:ext>
            </a:extLst>
          </p:cNvPr>
          <p:cNvGraphicFramePr/>
          <p:nvPr>
            <p:extLst>
              <p:ext uri="{D42A27DB-BD31-4B8C-83A1-F6EECF244321}">
                <p14:modId xmlns:p14="http://schemas.microsoft.com/office/powerpoint/2010/main" val="2530499658"/>
              </p:ext>
            </p:extLst>
          </p:nvPr>
        </p:nvGraphicFramePr>
        <p:xfrm>
          <a:off x="5525201" y="1466020"/>
          <a:ext cx="7286909" cy="45885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1EAAE0CF-AAAE-41D2-A382-0C683D154B2E}"/>
              </a:ext>
            </a:extLst>
          </p:cNvPr>
          <p:cNvSpPr txBox="1"/>
          <p:nvPr/>
        </p:nvSpPr>
        <p:spPr>
          <a:xfrm>
            <a:off x="288422" y="1859339"/>
            <a:ext cx="6185338" cy="390876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chemeClr val="bg1"/>
                </a:solidFill>
                <a:effectLst/>
                <a:uLnTx/>
                <a:uFillTx/>
                <a:latin typeface="Arial"/>
                <a:cs typeface="Arial"/>
                <a:sym typeface="Arial"/>
              </a:rPr>
              <a:t>Product</a:t>
            </a:r>
            <a:endParaRPr kumimoji="0" lang="en-IN" sz="2800" b="1" i="0" u="none" strike="noStrike" kern="1200" cap="none" spc="0" normalizeH="0" baseline="0" noProof="0" dirty="0">
              <a:ln>
                <a:noFill/>
              </a:ln>
              <a:solidFill>
                <a:schemeClr val="bg1"/>
              </a:solidFill>
              <a:effectLst/>
              <a:uLnTx/>
              <a:uFillTx/>
              <a:latin typeface="Arial"/>
              <a:cs typeface="Arial"/>
              <a:sym typeface="Arial"/>
            </a:endParaRPr>
          </a:p>
          <a:p>
            <a:pPr marL="171450" marR="0" lvl="0"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sz="2000" b="0" i="0" u="none" strike="noStrike" kern="1200" cap="none" spc="0" normalizeH="0" baseline="0" noProof="0" dirty="0">
                <a:ln>
                  <a:noFill/>
                </a:ln>
                <a:solidFill>
                  <a:schemeClr val="bg1"/>
                </a:solidFill>
                <a:effectLst/>
                <a:uLnTx/>
                <a:uFillTx/>
                <a:latin typeface="Arial"/>
                <a:cs typeface="Arial"/>
                <a:sym typeface="Arial"/>
              </a:rPr>
              <a:t>Can be:</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sz="2000" b="0" i="0" u="none" strike="noStrike" kern="1200" cap="none" spc="0" normalizeH="0" baseline="0" noProof="0" dirty="0">
                <a:ln>
                  <a:noFill/>
                </a:ln>
                <a:solidFill>
                  <a:schemeClr val="bg1"/>
                </a:solidFill>
                <a:effectLst/>
                <a:uLnTx/>
                <a:uFillTx/>
                <a:latin typeface="Arial"/>
                <a:cs typeface="Arial"/>
                <a:sym typeface="Arial"/>
              </a:rPr>
              <a:t> Physical good - </a:t>
            </a:r>
            <a:r>
              <a:rPr kumimoji="0" lang="en-US" sz="2000" b="0" i="0" u="none" strike="noStrike" kern="1200" cap="none" spc="0" normalizeH="0" baseline="0" noProof="0" dirty="0">
                <a:ln>
                  <a:noFill/>
                </a:ln>
                <a:solidFill>
                  <a:schemeClr val="bg1"/>
                </a:solidFill>
                <a:effectLst/>
                <a:uLnTx/>
                <a:uFillTx/>
                <a:latin typeface="Arial"/>
                <a:cs typeface="Arial"/>
                <a:sym typeface="Arial"/>
              </a:rPr>
              <a:t>A cereal, tennis racquet, or automobile.</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chemeClr val="bg1"/>
                </a:solidFill>
                <a:effectLst/>
                <a:uLnTx/>
                <a:uFillTx/>
                <a:latin typeface="Arial"/>
                <a:cs typeface="Arial"/>
                <a:sym typeface="Arial"/>
              </a:rPr>
              <a:t> </a:t>
            </a:r>
            <a:r>
              <a:rPr kumimoji="0" lang="en-IN" sz="2000" b="0" i="0" u="none" strike="noStrike" kern="1200" cap="none" spc="0" normalizeH="0" baseline="0" noProof="0" dirty="0">
                <a:ln>
                  <a:noFill/>
                </a:ln>
                <a:solidFill>
                  <a:schemeClr val="bg1"/>
                </a:solidFill>
                <a:effectLst/>
                <a:uLnTx/>
                <a:uFillTx/>
                <a:latin typeface="Arial"/>
                <a:cs typeface="Arial"/>
                <a:sym typeface="Arial"/>
              </a:rPr>
              <a:t>A service - An airline,  </a:t>
            </a:r>
            <a:r>
              <a:rPr kumimoji="0" lang="en-US" sz="2000" b="0" i="0" u="none" strike="noStrike" kern="1200" cap="none" spc="0" normalizeH="0" baseline="0" noProof="0" dirty="0">
                <a:ln>
                  <a:noFill/>
                </a:ln>
                <a:solidFill>
                  <a:schemeClr val="bg1"/>
                </a:solidFill>
                <a:effectLst/>
                <a:uLnTx/>
                <a:uFillTx/>
                <a:latin typeface="Arial"/>
                <a:cs typeface="Arial"/>
                <a:sym typeface="Arial"/>
              </a:rPr>
              <a:t>bank, or insurance company.</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chemeClr val="bg1"/>
                </a:solidFill>
                <a:effectLst/>
                <a:uLnTx/>
                <a:uFillTx/>
                <a:latin typeface="Arial"/>
                <a:cs typeface="Arial"/>
                <a:sym typeface="Arial"/>
              </a:rPr>
              <a:t> A retail outlet - Department store, specialty store, super market.</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chemeClr val="bg1"/>
                </a:solidFill>
                <a:effectLst/>
                <a:uLnTx/>
                <a:uFillTx/>
                <a:latin typeface="Arial"/>
                <a:cs typeface="Arial"/>
                <a:sym typeface="Arial"/>
              </a:rPr>
              <a:t> A person - Political figure, professional entertainer, athlete.</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chemeClr val="bg1"/>
                </a:solidFill>
                <a:effectLst/>
                <a:uLnTx/>
                <a:uFillTx/>
                <a:latin typeface="Arial"/>
                <a:cs typeface="Arial"/>
                <a:sym typeface="Arial"/>
              </a:rPr>
              <a:t> A place - City  or country.</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chemeClr val="bg1"/>
                </a:solidFill>
                <a:effectLst/>
                <a:uLnTx/>
                <a:uFillTx/>
                <a:latin typeface="Arial"/>
                <a:cs typeface="Arial"/>
                <a:sym typeface="Arial"/>
              </a:rPr>
              <a:t> An idea or a social cause.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a:extLst>
              <a:ext uri="{FF2B5EF4-FFF2-40B4-BE49-F238E27FC236}">
                <a16:creationId xmlns:a16="http://schemas.microsoft.com/office/drawing/2014/main" id="{36E9BC29-FB36-4712-8375-78337D952759}"/>
              </a:ext>
            </a:extLst>
          </p:cNvPr>
          <p:cNvPicPr>
            <a:picLocks noChangeAspect="1"/>
          </p:cNvPicPr>
          <p:nvPr/>
        </p:nvPicPr>
        <p:blipFill>
          <a:blip r:embed="rId3"/>
          <a:stretch>
            <a:fillRect/>
          </a:stretch>
        </p:blipFill>
        <p:spPr>
          <a:xfrm>
            <a:off x="684899" y="264902"/>
            <a:ext cx="8657070" cy="6328196"/>
          </a:xfrm>
          <a:prstGeom prst="rect">
            <a:avLst/>
          </a:prstGeom>
        </p:spPr>
      </p:pic>
    </p:spTree>
    <p:extLst>
      <p:ext uri="{BB962C8B-B14F-4D97-AF65-F5344CB8AC3E}">
        <p14:creationId xmlns:p14="http://schemas.microsoft.com/office/powerpoint/2010/main" val="375288956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r>
              <a:rPr kumimoji="0" lang="en-US" sz="2800" b="1" i="0" u="none" strike="noStrike" kern="0" cap="none" spc="0" normalizeH="0" baseline="0" noProof="0" dirty="0">
                <a:ln>
                  <a:noFill/>
                </a:ln>
                <a:solidFill>
                  <a:srgbClr val="FF0000"/>
                </a:solidFill>
                <a:effectLst/>
                <a:uLnTx/>
                <a:uFillTx/>
                <a:latin typeface="Arial"/>
                <a:cs typeface="Arial"/>
                <a:sym typeface="Arial"/>
              </a:rPr>
              <a:t>Five levels of meaning for a product:</a:t>
            </a: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741600" marR="0" lvl="1" indent="-428400" algn="l" defTabSz="914400" rtl="0" eaLnBrk="1" fontAlgn="auto" latinLnBrk="0" hangingPunct="1">
              <a:lnSpc>
                <a:spcPct val="100000"/>
              </a:lnSpc>
              <a:spcBef>
                <a:spcPts val="600"/>
              </a:spcBef>
              <a:spcAft>
                <a:spcPts val="0"/>
              </a:spcAft>
              <a:buClr>
                <a:srgbClr val="007FA3"/>
              </a:buClr>
              <a:buSzPct val="100000"/>
              <a:buFont typeface="+mj-lt"/>
              <a:buAutoNum type="arabicPeriod"/>
              <a:tabLst/>
              <a:defRPr/>
            </a:pPr>
            <a:r>
              <a:rPr kumimoji="0" lang="en-US" sz="2400" b="1" i="0" u="none" strike="noStrike" kern="0" cap="none" spc="0" normalizeH="0" baseline="0" noProof="0" dirty="0">
                <a:ln>
                  <a:noFill/>
                </a:ln>
                <a:solidFill>
                  <a:srgbClr val="0070C0"/>
                </a:solidFill>
                <a:effectLst/>
                <a:uLnTx/>
                <a:uFillTx/>
                <a:latin typeface="Arial"/>
                <a:cs typeface="Arial"/>
                <a:sym typeface="Arial"/>
              </a:rPr>
              <a:t>Core benefit level: </a:t>
            </a:r>
            <a:r>
              <a:rPr kumimoji="0" lang="en-IN" sz="2000" b="1" i="0" u="none" strike="noStrike" kern="0" cap="none" spc="0" normalizeH="0" baseline="0" noProof="0" dirty="0">
                <a:ln>
                  <a:noFill/>
                </a:ln>
                <a:solidFill>
                  <a:srgbClr val="000000"/>
                </a:solidFill>
                <a:effectLst/>
                <a:uLnTx/>
                <a:uFillTx/>
                <a:latin typeface="Arial"/>
                <a:cs typeface="Arial"/>
                <a:sym typeface="Arial"/>
              </a:rPr>
              <a:t>Fundamental need </a:t>
            </a:r>
            <a:r>
              <a:rPr kumimoji="0" lang="en-IN" sz="2000" b="0" i="0" u="none" strike="noStrike" kern="0" cap="none" spc="0" normalizeH="0" baseline="0" noProof="0" dirty="0">
                <a:ln>
                  <a:noFill/>
                </a:ln>
                <a:solidFill>
                  <a:srgbClr val="000000"/>
                </a:solidFill>
                <a:effectLst/>
                <a:uLnTx/>
                <a:uFillTx/>
                <a:latin typeface="Arial"/>
                <a:cs typeface="Arial"/>
                <a:sym typeface="Arial"/>
              </a:rPr>
              <a:t>or want that consumers satisfy by consuming </a:t>
            </a:r>
            <a:r>
              <a:rPr kumimoji="0" lang="en-US" sz="2000" b="0" i="0" u="none" strike="noStrike" kern="0" cap="none" spc="0" normalizeH="0" baseline="0" noProof="0" dirty="0">
                <a:ln>
                  <a:noFill/>
                </a:ln>
                <a:solidFill>
                  <a:srgbClr val="000000"/>
                </a:solidFill>
                <a:effectLst/>
                <a:uLnTx/>
                <a:uFillTx/>
                <a:latin typeface="Arial"/>
                <a:cs typeface="Arial"/>
                <a:sym typeface="Arial"/>
              </a:rPr>
              <a:t>the product or service.</a:t>
            </a:r>
          </a:p>
          <a:p>
            <a:pPr marL="741600" marR="0" lvl="1" indent="-428400" algn="l" defTabSz="914400" rtl="0" eaLnBrk="1" fontAlgn="auto" latinLnBrk="0" hangingPunct="1">
              <a:lnSpc>
                <a:spcPct val="100000"/>
              </a:lnSpc>
              <a:spcBef>
                <a:spcPts val="600"/>
              </a:spcBef>
              <a:spcAft>
                <a:spcPts val="0"/>
              </a:spcAft>
              <a:buClr>
                <a:srgbClr val="007FA3"/>
              </a:buClr>
              <a:buSzPct val="100000"/>
              <a:buFont typeface="+mj-lt"/>
              <a:buAutoNum type="arabicPeriod"/>
              <a:tabLst/>
              <a:defRPr/>
            </a:pPr>
            <a:r>
              <a:rPr kumimoji="0" lang="en-US" sz="2400" b="1" i="0" u="none" strike="noStrike" kern="0" cap="none" spc="0" normalizeH="0" baseline="0" noProof="0" dirty="0">
                <a:ln>
                  <a:noFill/>
                </a:ln>
                <a:solidFill>
                  <a:srgbClr val="0070C0"/>
                </a:solidFill>
                <a:effectLst/>
                <a:uLnTx/>
                <a:uFillTx/>
                <a:latin typeface="Arial"/>
                <a:cs typeface="Arial"/>
                <a:sym typeface="Arial"/>
              </a:rPr>
              <a:t>Generic product level: </a:t>
            </a:r>
            <a:r>
              <a:rPr kumimoji="0" lang="en-IN" sz="2000" b="0" i="0" u="none" strike="noStrike" kern="0" cap="none" spc="0" normalizeH="0" baseline="0" noProof="0" dirty="0">
                <a:ln>
                  <a:noFill/>
                </a:ln>
                <a:solidFill>
                  <a:srgbClr val="000000"/>
                </a:solidFill>
                <a:effectLst/>
                <a:uLnTx/>
                <a:uFillTx/>
                <a:latin typeface="Arial"/>
                <a:cs typeface="Arial"/>
                <a:sym typeface="Arial"/>
              </a:rPr>
              <a:t>Basic version of the product containing only those attributes or characteristics absolutely </a:t>
            </a:r>
            <a:r>
              <a:rPr kumimoji="0" lang="en-IN" sz="2000" b="1" i="0" u="none" strike="noStrike" kern="0" cap="none" spc="0" normalizeH="0" baseline="0" noProof="0" dirty="0">
                <a:ln>
                  <a:noFill/>
                </a:ln>
                <a:solidFill>
                  <a:srgbClr val="000000"/>
                </a:solidFill>
                <a:effectLst/>
                <a:uLnTx/>
                <a:uFillTx/>
                <a:latin typeface="Arial"/>
                <a:cs typeface="Arial"/>
                <a:sym typeface="Arial"/>
              </a:rPr>
              <a:t>necessary</a:t>
            </a:r>
            <a:r>
              <a:rPr kumimoji="0" lang="en-IN" sz="2000" b="0" i="0" u="none" strike="noStrike" kern="0" cap="none" spc="0" normalizeH="0" baseline="0" noProof="0" dirty="0">
                <a:ln>
                  <a:noFill/>
                </a:ln>
                <a:solidFill>
                  <a:srgbClr val="000000"/>
                </a:solidFill>
                <a:effectLst/>
                <a:uLnTx/>
                <a:uFillTx/>
                <a:latin typeface="Arial"/>
                <a:cs typeface="Arial"/>
                <a:sym typeface="Arial"/>
              </a:rPr>
              <a:t> for its functioning but with no distinguishing features.</a:t>
            </a:r>
          </a:p>
          <a:p>
            <a:pPr marL="741600" marR="0" lvl="1" indent="-428400" algn="l" defTabSz="914400" rtl="0" eaLnBrk="1" fontAlgn="auto" latinLnBrk="0" hangingPunct="1">
              <a:lnSpc>
                <a:spcPct val="100000"/>
              </a:lnSpc>
              <a:spcBef>
                <a:spcPts val="600"/>
              </a:spcBef>
              <a:spcAft>
                <a:spcPts val="0"/>
              </a:spcAft>
              <a:buClr>
                <a:srgbClr val="007FA3"/>
              </a:buClr>
              <a:buSzPct val="100000"/>
              <a:buFont typeface="+mj-lt"/>
              <a:buAutoNum type="arabicPeriod"/>
              <a:tabLst/>
              <a:defRPr/>
            </a:pPr>
            <a:r>
              <a:rPr kumimoji="0" lang="en-US" sz="2400" b="1" i="0" u="none" strike="noStrike" kern="0" cap="none" spc="0" normalizeH="0" baseline="0" noProof="0" dirty="0">
                <a:ln>
                  <a:noFill/>
                </a:ln>
                <a:solidFill>
                  <a:srgbClr val="0070C0"/>
                </a:solidFill>
                <a:effectLst/>
                <a:uLnTx/>
                <a:uFillTx/>
                <a:latin typeface="Arial"/>
                <a:cs typeface="Arial"/>
                <a:sym typeface="Arial"/>
              </a:rPr>
              <a:t>Expected product level: </a:t>
            </a:r>
            <a:r>
              <a:rPr kumimoji="0" lang="en-IN" sz="2000" b="0" i="0" u="none" strike="noStrike" kern="0" cap="none" spc="0" normalizeH="0" baseline="0" noProof="0" dirty="0">
                <a:ln>
                  <a:noFill/>
                </a:ln>
                <a:solidFill>
                  <a:srgbClr val="000000"/>
                </a:solidFill>
                <a:effectLst/>
                <a:uLnTx/>
                <a:uFillTx/>
                <a:latin typeface="Arial"/>
                <a:cs typeface="Arial"/>
                <a:sym typeface="Arial"/>
              </a:rPr>
              <a:t>Set of attributes or characteristics that buyers </a:t>
            </a:r>
            <a:r>
              <a:rPr kumimoji="0" lang="en-IN" sz="2000" b="1" i="0" u="none" strike="noStrike" kern="0" cap="none" spc="0" normalizeH="0" baseline="0" noProof="0" dirty="0">
                <a:ln>
                  <a:noFill/>
                </a:ln>
                <a:solidFill>
                  <a:srgbClr val="000000"/>
                </a:solidFill>
                <a:effectLst/>
                <a:uLnTx/>
                <a:uFillTx/>
                <a:latin typeface="Arial"/>
                <a:cs typeface="Arial"/>
                <a:sym typeface="Arial"/>
              </a:rPr>
              <a:t>normally expect</a:t>
            </a:r>
            <a:r>
              <a:rPr kumimoji="0" lang="en-IN" sz="2000" b="0" i="0" u="none" strike="noStrike" kern="0" cap="none" spc="0" normalizeH="0" baseline="0" noProof="0" dirty="0">
                <a:ln>
                  <a:noFill/>
                </a:ln>
                <a:solidFill>
                  <a:srgbClr val="000000"/>
                </a:solidFill>
                <a:effectLst/>
                <a:uLnTx/>
                <a:uFillTx/>
                <a:latin typeface="Arial"/>
                <a:cs typeface="Arial"/>
                <a:sym typeface="Arial"/>
              </a:rPr>
              <a:t> and agree to when they purchase a product.</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741600" marR="0" lvl="1" indent="-428400" algn="l" defTabSz="914400" rtl="0" eaLnBrk="1" fontAlgn="auto" latinLnBrk="0" hangingPunct="1">
              <a:lnSpc>
                <a:spcPct val="100000"/>
              </a:lnSpc>
              <a:spcBef>
                <a:spcPts val="600"/>
              </a:spcBef>
              <a:spcAft>
                <a:spcPts val="0"/>
              </a:spcAft>
              <a:buClr>
                <a:srgbClr val="007FA3"/>
              </a:buClr>
              <a:buSzPct val="100000"/>
              <a:buFont typeface="+mj-lt"/>
              <a:buAutoNum type="arabicPeriod"/>
              <a:tabLst/>
              <a:defRPr/>
            </a:pPr>
            <a:r>
              <a:rPr kumimoji="0" lang="en-US" sz="2400" b="1" i="0" u="none" strike="noStrike" kern="0" cap="none" spc="0" normalizeH="0" baseline="0" noProof="0" dirty="0">
                <a:ln>
                  <a:noFill/>
                </a:ln>
                <a:solidFill>
                  <a:srgbClr val="0070C0"/>
                </a:solidFill>
                <a:effectLst/>
                <a:uLnTx/>
                <a:uFillTx/>
                <a:latin typeface="Arial"/>
                <a:cs typeface="Arial"/>
                <a:sym typeface="Arial"/>
              </a:rPr>
              <a:t>Augmented product level: </a:t>
            </a:r>
            <a:r>
              <a:rPr kumimoji="0" lang="en-IN" sz="2000" b="0" i="0" u="none" strike="noStrike" kern="0" cap="none" spc="0" normalizeH="0" baseline="0" noProof="0" dirty="0">
                <a:ln>
                  <a:noFill/>
                </a:ln>
                <a:solidFill>
                  <a:srgbClr val="000000"/>
                </a:solidFill>
                <a:effectLst/>
                <a:uLnTx/>
                <a:uFillTx/>
                <a:latin typeface="Arial"/>
                <a:cs typeface="Arial"/>
                <a:sym typeface="Arial"/>
              </a:rPr>
              <a:t>Additional product attributes, benefits,  or related services that </a:t>
            </a:r>
            <a:r>
              <a:rPr kumimoji="0" lang="en-IN" sz="2000" b="1" i="0" u="none" strike="noStrike" kern="0" cap="none" spc="0" normalizeH="0" baseline="0" noProof="0" dirty="0">
                <a:ln>
                  <a:noFill/>
                </a:ln>
                <a:solidFill>
                  <a:srgbClr val="000000"/>
                </a:solidFill>
                <a:effectLst/>
                <a:uLnTx/>
                <a:uFillTx/>
                <a:latin typeface="Arial"/>
                <a:cs typeface="Arial"/>
                <a:sym typeface="Arial"/>
              </a:rPr>
              <a:t>distinguish</a:t>
            </a:r>
            <a:r>
              <a:rPr kumimoji="0" lang="en-IN" sz="2000" b="0" i="0" u="none" strike="noStrike" kern="0" cap="none" spc="0" normalizeH="0" baseline="0" noProof="0" dirty="0">
                <a:ln>
                  <a:noFill/>
                </a:ln>
                <a:solidFill>
                  <a:srgbClr val="000000"/>
                </a:solidFill>
                <a:effectLst/>
                <a:uLnTx/>
                <a:uFillTx/>
                <a:latin typeface="Arial"/>
                <a:cs typeface="Arial"/>
                <a:sym typeface="Arial"/>
              </a:rPr>
              <a:t> the product from competitors.</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741600" marR="0" lvl="1" indent="-428400" algn="l" defTabSz="914400" rtl="0" eaLnBrk="1" fontAlgn="auto" latinLnBrk="0" hangingPunct="1">
              <a:lnSpc>
                <a:spcPct val="100000"/>
              </a:lnSpc>
              <a:spcBef>
                <a:spcPts val="600"/>
              </a:spcBef>
              <a:spcAft>
                <a:spcPts val="0"/>
              </a:spcAft>
              <a:buClr>
                <a:srgbClr val="007FA3"/>
              </a:buClr>
              <a:buSzPct val="100000"/>
              <a:buFont typeface="+mj-lt"/>
              <a:buAutoNum type="arabicPeriod"/>
              <a:tabLst/>
              <a:defRPr/>
            </a:pPr>
            <a:r>
              <a:rPr kumimoji="0" lang="en-US" sz="2400" b="1" i="0" u="none" strike="noStrike" kern="0" cap="none" spc="0" normalizeH="0" baseline="0" noProof="0" dirty="0">
                <a:ln>
                  <a:noFill/>
                </a:ln>
                <a:solidFill>
                  <a:srgbClr val="0070C0"/>
                </a:solidFill>
                <a:effectLst/>
                <a:uLnTx/>
                <a:uFillTx/>
                <a:latin typeface="Arial"/>
                <a:cs typeface="Arial"/>
                <a:sym typeface="Arial"/>
              </a:rPr>
              <a:t>Potential product level: </a:t>
            </a:r>
            <a:r>
              <a:rPr kumimoji="0" lang="en-IN" sz="2000" b="0" i="0" u="none" strike="noStrike" kern="0" cap="none" spc="0" normalizeH="0" baseline="0" noProof="0" dirty="0">
                <a:ln>
                  <a:noFill/>
                </a:ln>
                <a:solidFill>
                  <a:srgbClr val="000000"/>
                </a:solidFill>
                <a:effectLst/>
                <a:uLnTx/>
                <a:uFillTx/>
                <a:latin typeface="Arial"/>
                <a:cs typeface="Arial"/>
                <a:sym typeface="Arial"/>
              </a:rPr>
              <a:t>All the augmentations and transformations that a product might ultimately undergo in the </a:t>
            </a:r>
            <a:r>
              <a:rPr kumimoji="0" lang="en-IN" sz="2000" b="1" i="0" u="none" strike="noStrike" kern="0" cap="none" spc="0" normalizeH="0" baseline="0" noProof="0" dirty="0">
                <a:ln>
                  <a:noFill/>
                </a:ln>
                <a:solidFill>
                  <a:srgbClr val="000000"/>
                </a:solidFill>
                <a:effectLst/>
                <a:uLnTx/>
                <a:uFillTx/>
                <a:latin typeface="Arial"/>
                <a:cs typeface="Arial"/>
                <a:sym typeface="Arial"/>
              </a:rPr>
              <a:t>future</a:t>
            </a:r>
            <a:r>
              <a:rPr kumimoji="0" lang="en-IN" sz="2000" b="0" i="0" u="none" strike="noStrike" kern="0" cap="none" spc="0" normalizeH="0" baseline="0" noProof="0" dirty="0">
                <a:ln>
                  <a:noFill/>
                </a:ln>
                <a:solidFill>
                  <a:srgbClr val="000000"/>
                </a:solidFill>
                <a:effectLst/>
                <a:uLnTx/>
                <a:uFillTx/>
                <a:latin typeface="Arial"/>
                <a:cs typeface="Arial"/>
                <a:sym typeface="Arial"/>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444996"/>
            <a:ext cx="6096000"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Brands Versus Products </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2323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16884" y="231228"/>
            <a:ext cx="11561379" cy="60861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68928" y="231228"/>
            <a:ext cx="2162575" cy="102073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C7D536D5-3DDB-4FB5-A5F3-5A50CC981106}"/>
              </a:ext>
            </a:extLst>
          </p:cNvPr>
          <p:cNvSpPr txBox="1"/>
          <p:nvPr/>
        </p:nvSpPr>
        <p:spPr>
          <a:xfrm>
            <a:off x="3805236" y="344023"/>
            <a:ext cx="53330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Brand versus Product</a:t>
            </a:r>
          </a:p>
        </p:txBody>
      </p:sp>
      <p:graphicFrame>
        <p:nvGraphicFramePr>
          <p:cNvPr id="15" name="Content Placeholder 3">
            <a:extLst>
              <a:ext uri="{FF2B5EF4-FFF2-40B4-BE49-F238E27FC236}">
                <a16:creationId xmlns:a16="http://schemas.microsoft.com/office/drawing/2014/main" id="{F99E91AF-395A-493F-A1F0-D61DD5ED7C91}"/>
              </a:ext>
            </a:extLst>
          </p:cNvPr>
          <p:cNvGraphicFramePr>
            <a:graphicFrameLocks/>
          </p:cNvGraphicFramePr>
          <p:nvPr>
            <p:extLst>
              <p:ext uri="{D42A27DB-BD31-4B8C-83A1-F6EECF244321}">
                <p14:modId xmlns:p14="http://schemas.microsoft.com/office/powerpoint/2010/main" val="318474756"/>
              </p:ext>
            </p:extLst>
          </p:nvPr>
        </p:nvGraphicFramePr>
        <p:xfrm>
          <a:off x="735723" y="1569011"/>
          <a:ext cx="8589590" cy="4374677"/>
        </p:xfrm>
        <a:graphic>
          <a:graphicData uri="http://schemas.openxmlformats.org/drawingml/2006/table">
            <a:tbl>
              <a:tblPr firstRow="1" bandRow="1"/>
              <a:tblGrid>
                <a:gridCol w="4294795">
                  <a:extLst>
                    <a:ext uri="{9D8B030D-6E8A-4147-A177-3AD203B41FA5}">
                      <a16:colId xmlns:a16="http://schemas.microsoft.com/office/drawing/2014/main" val="20000"/>
                    </a:ext>
                  </a:extLst>
                </a:gridCol>
                <a:gridCol w="4294795">
                  <a:extLst>
                    <a:ext uri="{9D8B030D-6E8A-4147-A177-3AD203B41FA5}">
                      <a16:colId xmlns:a16="http://schemas.microsoft.com/office/drawing/2014/main" val="20001"/>
                    </a:ext>
                  </a:extLst>
                </a:gridCol>
              </a:tblGrid>
              <a:tr h="397263">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900" dirty="0"/>
                        <a:t>Brand </a:t>
                      </a:r>
                    </a:p>
                  </a:txBody>
                  <a:tcPr marT="48978" marB="48978">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C1581"/>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900" dirty="0"/>
                        <a:t>Product</a:t>
                      </a:r>
                    </a:p>
                  </a:txBody>
                  <a:tcPr marT="48978" marB="48978">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C1581"/>
                    </a:solidFill>
                  </a:tcPr>
                </a:tc>
                <a:extLst>
                  <a:ext uri="{0D108BD9-81ED-4DB2-BD59-A6C34878D82A}">
                    <a16:rowId xmlns:a16="http://schemas.microsoft.com/office/drawing/2014/main" val="10000"/>
                  </a:ext>
                </a:extLst>
              </a:tr>
              <a:tr h="127341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900" dirty="0"/>
                        <a:t>Has dimensions that differentiate</a:t>
                      </a:r>
                      <a:r>
                        <a:rPr lang="en-US" sz="1900" baseline="0" dirty="0"/>
                        <a:t> it </a:t>
                      </a:r>
                      <a:r>
                        <a:rPr kumimoji="0" lang="en-IN" sz="1900" i="0" kern="1200" baseline="0" dirty="0">
                          <a:solidFill>
                            <a:schemeClr val="dk1"/>
                          </a:solidFill>
                          <a:latin typeface="+mn-lt"/>
                          <a:ea typeface="+mn-ea"/>
                          <a:cs typeface="+mn-cs"/>
                        </a:rPr>
                        <a:t>in some way from other products designed to satisfy the same need</a:t>
                      </a:r>
                    </a:p>
                    <a:p>
                      <a:endParaRPr lang="en-US" sz="1900" dirty="0"/>
                    </a:p>
                  </a:txBody>
                  <a:tcPr marT="48978" marB="48978">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3C1581">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900" dirty="0"/>
                        <a:t>Anything available in the market for use or consumption, that may satisfy</a:t>
                      </a:r>
                      <a:r>
                        <a:rPr lang="en-US" sz="1900" baseline="0" dirty="0"/>
                        <a:t> a need or want</a:t>
                      </a:r>
                      <a:endParaRPr lang="en-US" sz="1900" dirty="0"/>
                    </a:p>
                  </a:txBody>
                  <a:tcPr marT="48978" marB="48978">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3C1581">
                        <a:tint val="40000"/>
                      </a:srgbClr>
                    </a:solidFill>
                  </a:tcPr>
                </a:tc>
                <a:extLst>
                  <a:ext uri="{0D108BD9-81ED-4DB2-BD59-A6C34878D82A}">
                    <a16:rowId xmlns:a16="http://schemas.microsoft.com/office/drawing/2014/main" val="10001"/>
                  </a:ext>
                </a:extLst>
              </a:tr>
              <a:tr h="2448882">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900" dirty="0"/>
                        <a:t>Can</a:t>
                      </a:r>
                      <a:r>
                        <a:rPr lang="en-US" sz="1900" baseline="0" dirty="0"/>
                        <a:t> be differentiated on the basis of: </a:t>
                      </a:r>
                    </a:p>
                    <a:p>
                      <a:pPr>
                        <a:buFont typeface="Arial" pitchFamily="34" charset="0"/>
                        <a:buChar char="•"/>
                      </a:pPr>
                      <a:r>
                        <a:rPr lang="en-US" sz="1900" baseline="0" dirty="0"/>
                        <a:t> Packaging</a:t>
                      </a:r>
                    </a:p>
                    <a:p>
                      <a:pPr>
                        <a:buFont typeface="Arial" pitchFamily="34" charset="0"/>
                        <a:buChar char="•"/>
                      </a:pPr>
                      <a:r>
                        <a:rPr lang="en-US" sz="1900" baseline="0" dirty="0"/>
                        <a:t> Services provided</a:t>
                      </a:r>
                    </a:p>
                    <a:p>
                      <a:pPr>
                        <a:buFont typeface="Arial" pitchFamily="34" charset="0"/>
                        <a:buChar char="•"/>
                      </a:pPr>
                      <a:r>
                        <a:rPr lang="en-US" sz="1900" baseline="0" dirty="0"/>
                        <a:t> Customer advice</a:t>
                      </a:r>
                    </a:p>
                    <a:p>
                      <a:pPr>
                        <a:buFont typeface="Arial" pitchFamily="34" charset="0"/>
                        <a:buChar char="•"/>
                      </a:pPr>
                      <a:r>
                        <a:rPr lang="en-US" sz="1900" baseline="0" dirty="0"/>
                        <a:t> Financing</a:t>
                      </a:r>
                    </a:p>
                    <a:p>
                      <a:pPr>
                        <a:buFont typeface="Arial" pitchFamily="34" charset="0"/>
                        <a:buChar char="•"/>
                      </a:pPr>
                      <a:r>
                        <a:rPr lang="en-US" sz="1900" baseline="0" dirty="0"/>
                        <a:t> Delivery arrangements</a:t>
                      </a:r>
                    </a:p>
                    <a:p>
                      <a:pPr>
                        <a:buFont typeface="Arial" pitchFamily="34" charset="0"/>
                        <a:buChar char="•"/>
                      </a:pPr>
                      <a:r>
                        <a:rPr lang="en-US" sz="1900" baseline="0" dirty="0"/>
                        <a:t> Warehousing</a:t>
                      </a:r>
                    </a:p>
                    <a:p>
                      <a:pPr>
                        <a:buFont typeface="Arial" pitchFamily="34" charset="0"/>
                        <a:buChar char="•"/>
                      </a:pPr>
                      <a:r>
                        <a:rPr lang="en-US" sz="1900" baseline="0" dirty="0"/>
                        <a:t> Other things valued by the customers</a:t>
                      </a:r>
                      <a:endParaRPr lang="en-US" sz="1900" dirty="0"/>
                    </a:p>
                  </a:txBody>
                  <a:tcPr marT="48978" marB="48978">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C1581">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900" dirty="0"/>
                        <a:t>Can be categorized into five</a:t>
                      </a:r>
                      <a:r>
                        <a:rPr lang="en-US" sz="1900" baseline="0" dirty="0"/>
                        <a:t> levels namely:</a:t>
                      </a:r>
                    </a:p>
                    <a:p>
                      <a:pPr>
                        <a:buFont typeface="Arial" pitchFamily="34" charset="0"/>
                        <a:buChar char="•"/>
                      </a:pPr>
                      <a:r>
                        <a:rPr lang="en-US" sz="1900" baseline="0" dirty="0"/>
                        <a:t> Core benefit level</a:t>
                      </a:r>
                    </a:p>
                    <a:p>
                      <a:pPr>
                        <a:buFont typeface="Arial" pitchFamily="34" charset="0"/>
                        <a:buChar char="•"/>
                      </a:pPr>
                      <a:r>
                        <a:rPr lang="en-US" sz="1900" baseline="0" dirty="0"/>
                        <a:t> Generic product level </a:t>
                      </a:r>
                    </a:p>
                    <a:p>
                      <a:pPr>
                        <a:buFont typeface="Arial" pitchFamily="34" charset="0"/>
                        <a:buChar char="•"/>
                      </a:pPr>
                      <a:r>
                        <a:rPr lang="en-US" sz="1900" baseline="0" dirty="0"/>
                        <a:t> Expected product level</a:t>
                      </a:r>
                    </a:p>
                    <a:p>
                      <a:pPr>
                        <a:buFont typeface="Arial" pitchFamily="34" charset="0"/>
                        <a:buChar char="•"/>
                      </a:pPr>
                      <a:r>
                        <a:rPr lang="en-US" sz="1900" baseline="0" dirty="0"/>
                        <a:t> Augmented product level</a:t>
                      </a:r>
                    </a:p>
                    <a:p>
                      <a:pPr>
                        <a:buFont typeface="Arial" pitchFamily="34" charset="0"/>
                        <a:buChar char="•"/>
                      </a:pPr>
                      <a:r>
                        <a:rPr lang="en-US" sz="1900" baseline="0" dirty="0"/>
                        <a:t> Potential product  level</a:t>
                      </a:r>
                      <a:endParaRPr lang="en-US" sz="1900" dirty="0"/>
                    </a:p>
                  </a:txBody>
                  <a:tcPr marT="48978" marB="48978">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3C1581">
                        <a:tint val="20000"/>
                      </a:srgbClr>
                    </a:solidFill>
                  </a:tcPr>
                </a:tc>
                <a:extLst>
                  <a:ext uri="{0D108BD9-81ED-4DB2-BD59-A6C34878D82A}">
                    <a16:rowId xmlns:a16="http://schemas.microsoft.com/office/drawing/2014/main" val="10002"/>
                  </a:ext>
                </a:extLst>
              </a:tr>
            </a:tbl>
          </a:graphicData>
        </a:graphic>
      </p:graphicFrame>
      <p:sp>
        <p:nvSpPr>
          <p:cNvPr id="16" name="TextBox 15">
            <a:extLst>
              <a:ext uri="{FF2B5EF4-FFF2-40B4-BE49-F238E27FC236}">
                <a16:creationId xmlns:a16="http://schemas.microsoft.com/office/drawing/2014/main" id="{F93C8BD6-765B-4E2F-B399-6E3FEEE0854A}"/>
              </a:ext>
            </a:extLst>
          </p:cNvPr>
          <p:cNvSpPr txBox="1"/>
          <p:nvPr/>
        </p:nvSpPr>
        <p:spPr>
          <a:xfrm>
            <a:off x="1111638" y="990354"/>
            <a:ext cx="3523425" cy="523220"/>
          </a:xfrm>
          <a:prstGeom prst="rect">
            <a:avLst/>
          </a:prstGeom>
          <a:noFill/>
        </p:spPr>
        <p:txBody>
          <a:bodyPr wrap="square" rtlCol="0">
            <a:spAutoFit/>
          </a:bodyPr>
          <a:lstStyle/>
          <a:p>
            <a:r>
              <a:rPr lang="en-US" sz="1400" kern="0" dirty="0">
                <a:solidFill>
                  <a:srgbClr val="0070C0"/>
                </a:solidFill>
                <a:latin typeface="Arial"/>
                <a:cs typeface="Arial"/>
                <a:sym typeface="Arial"/>
              </a:rPr>
              <a:t>Helps positioning in mind. ID</a:t>
            </a:r>
          </a:p>
          <a:p>
            <a:r>
              <a:rPr lang="en-US" sz="1400" kern="0" dirty="0">
                <a:solidFill>
                  <a:srgbClr val="0070C0"/>
                </a:solidFill>
                <a:latin typeface="Arial"/>
                <a:cs typeface="Arial"/>
                <a:sym typeface="Arial"/>
              </a:rPr>
              <a:t>Identified &amp; differentiated</a:t>
            </a:r>
          </a:p>
        </p:txBody>
      </p:sp>
      <p:sp>
        <p:nvSpPr>
          <p:cNvPr id="17" name="TextBox 16">
            <a:extLst>
              <a:ext uri="{FF2B5EF4-FFF2-40B4-BE49-F238E27FC236}">
                <a16:creationId xmlns:a16="http://schemas.microsoft.com/office/drawing/2014/main" id="{29874F7E-4A9C-40F9-853A-365E1FD960EC}"/>
              </a:ext>
            </a:extLst>
          </p:cNvPr>
          <p:cNvSpPr txBox="1"/>
          <p:nvPr/>
        </p:nvSpPr>
        <p:spPr>
          <a:xfrm>
            <a:off x="9468926" y="4244756"/>
            <a:ext cx="2162575" cy="523220"/>
          </a:xfrm>
          <a:prstGeom prst="rect">
            <a:avLst/>
          </a:prstGeom>
          <a:noFill/>
        </p:spPr>
        <p:txBody>
          <a:bodyPr wrap="square" rtlCol="0">
            <a:spAutoFit/>
          </a:bodyPr>
          <a:lstStyle/>
          <a:p>
            <a:r>
              <a:rPr lang="en-US" sz="1400" kern="0" dirty="0">
                <a:solidFill>
                  <a:srgbClr val="002060"/>
                </a:solidFill>
                <a:latin typeface="Arial"/>
                <a:cs typeface="Arial"/>
                <a:sym typeface="Arial"/>
              </a:rPr>
              <a:t>Expectation</a:t>
            </a:r>
          </a:p>
          <a:p>
            <a:r>
              <a:rPr lang="en-US" sz="1400" kern="0" dirty="0">
                <a:solidFill>
                  <a:srgbClr val="002060"/>
                </a:solidFill>
                <a:latin typeface="Arial"/>
                <a:cs typeface="Arial"/>
                <a:sym typeface="Arial"/>
              </a:rPr>
              <a:t>Competitive advantages</a:t>
            </a:r>
          </a:p>
        </p:txBody>
      </p:sp>
      <p:sp>
        <p:nvSpPr>
          <p:cNvPr id="18" name="TextBox 17">
            <a:extLst>
              <a:ext uri="{FF2B5EF4-FFF2-40B4-BE49-F238E27FC236}">
                <a16:creationId xmlns:a16="http://schemas.microsoft.com/office/drawing/2014/main" id="{557EBB34-D919-4B30-B2A1-04741B7FD972}"/>
              </a:ext>
            </a:extLst>
          </p:cNvPr>
          <p:cNvSpPr txBox="1"/>
          <p:nvPr/>
        </p:nvSpPr>
        <p:spPr>
          <a:xfrm>
            <a:off x="9444454" y="5263870"/>
            <a:ext cx="2285091" cy="738664"/>
          </a:xfrm>
          <a:prstGeom prst="rect">
            <a:avLst/>
          </a:prstGeom>
          <a:noFill/>
        </p:spPr>
        <p:txBody>
          <a:bodyPr wrap="square" rtlCol="0">
            <a:spAutoFit/>
          </a:bodyPr>
          <a:lstStyle/>
          <a:p>
            <a:r>
              <a:rPr lang="en-US" sz="1400" kern="0" dirty="0">
                <a:solidFill>
                  <a:srgbClr val="0070C0"/>
                </a:solidFill>
                <a:latin typeface="Arial"/>
                <a:cs typeface="Arial"/>
                <a:sym typeface="Arial"/>
              </a:rPr>
              <a:t>What’s coming in future? Innovations &amp; new versions </a:t>
            </a:r>
          </a:p>
        </p:txBody>
      </p:sp>
      <p:sp>
        <p:nvSpPr>
          <p:cNvPr id="19" name="TextBox 18">
            <a:extLst>
              <a:ext uri="{FF2B5EF4-FFF2-40B4-BE49-F238E27FC236}">
                <a16:creationId xmlns:a16="http://schemas.microsoft.com/office/drawing/2014/main" id="{962A9C30-472C-424E-8365-2EDD976AD78A}"/>
              </a:ext>
            </a:extLst>
          </p:cNvPr>
          <p:cNvSpPr txBox="1"/>
          <p:nvPr/>
        </p:nvSpPr>
        <p:spPr>
          <a:xfrm>
            <a:off x="9325313" y="3747240"/>
            <a:ext cx="2449803" cy="307777"/>
          </a:xfrm>
          <a:prstGeom prst="rect">
            <a:avLst/>
          </a:prstGeom>
          <a:noFill/>
        </p:spPr>
        <p:txBody>
          <a:bodyPr wrap="square" rtlCol="0">
            <a:spAutoFit/>
          </a:bodyPr>
          <a:lstStyle/>
          <a:p>
            <a:r>
              <a:rPr lang="en-US" sz="1400" kern="0" dirty="0">
                <a:solidFill>
                  <a:srgbClr val="0070C0"/>
                </a:solidFill>
                <a:latin typeface="Arial"/>
                <a:cs typeface="Arial"/>
                <a:sym typeface="Arial"/>
              </a:rPr>
              <a:t>Same features &amp; benefits</a:t>
            </a:r>
          </a:p>
        </p:txBody>
      </p:sp>
    </p:spTree>
    <p:extLst>
      <p:ext uri="{BB962C8B-B14F-4D97-AF65-F5344CB8AC3E}">
        <p14:creationId xmlns:p14="http://schemas.microsoft.com/office/powerpoint/2010/main" val="681323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0187" y="1136337"/>
            <a:ext cx="8292807"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995988" y="1503936"/>
            <a:ext cx="8911653" cy="48697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Differences between a product and a brand may be: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Rational and tangible:</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Related to product performance of the brand</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Or may be more symbolic, emotional, and intangible:</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Related to what the brand represents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IN" altLang="ar-EG" sz="2400" b="0" i="0" u="none" strike="noStrike" kern="0" cap="none" spc="0" normalizeH="0" baseline="0" noProof="0" dirty="0">
                <a:ln>
                  <a:noFill/>
                </a:ln>
                <a:solidFill>
                  <a:srgbClr val="000000"/>
                </a:solidFill>
                <a:effectLst/>
                <a:uLnTx/>
                <a:uFillTx/>
                <a:latin typeface="Arial"/>
                <a:cs typeface="Arial"/>
                <a:sym typeface="Arial"/>
              </a:rPr>
              <a:t>Through branding, organizations: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ar-EG" sz="2400" b="0" i="0" u="none" strike="noStrike" kern="0" cap="none" spc="0" normalizeH="0" baseline="0" noProof="0" dirty="0">
                <a:ln>
                  <a:noFill/>
                </a:ln>
                <a:solidFill>
                  <a:srgbClr val="000000"/>
                </a:solidFill>
                <a:effectLst/>
                <a:uLnTx/>
                <a:uFillTx/>
                <a:latin typeface="Arial"/>
                <a:cs typeface="Arial"/>
                <a:sym typeface="Arial"/>
              </a:rPr>
              <a:t>Create perceived differences amongst products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ar-EG" sz="2400" b="0" i="0" u="none" strike="noStrike" kern="0" cap="none" spc="0" normalizeH="0" baseline="0" noProof="0" dirty="0">
                <a:ln>
                  <a:noFill/>
                </a:ln>
                <a:solidFill>
                  <a:srgbClr val="000000"/>
                </a:solidFill>
                <a:effectLst/>
                <a:uLnTx/>
                <a:uFillTx/>
                <a:latin typeface="Arial"/>
                <a:cs typeface="Arial"/>
                <a:sym typeface="Arial"/>
              </a:rPr>
              <a:t>Develop loyal customer franchise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ar-EG" sz="2400" b="0" i="0" u="none" strike="noStrike" kern="0" cap="none" spc="0" normalizeH="0" baseline="0" noProof="0" dirty="0">
                <a:ln>
                  <a:noFill/>
                </a:ln>
                <a:solidFill>
                  <a:srgbClr val="000000"/>
                </a:solidFill>
                <a:effectLst/>
                <a:uLnTx/>
                <a:uFillTx/>
                <a:latin typeface="Arial"/>
                <a:cs typeface="Arial"/>
                <a:sym typeface="Arial"/>
              </a:rPr>
              <a:t>Create value that can translate to financial profits</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Brands Versus Products </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6" name="Picture 5">
            <a:extLst>
              <a:ext uri="{FF2B5EF4-FFF2-40B4-BE49-F238E27FC236}">
                <a16:creationId xmlns:a16="http://schemas.microsoft.com/office/drawing/2014/main" id="{F4FA5E41-4DF4-4B97-9CDB-A354CDE8C43E}"/>
              </a:ext>
            </a:extLst>
          </p:cNvPr>
          <p:cNvPicPr>
            <a:picLocks noChangeAspect="1"/>
          </p:cNvPicPr>
          <p:nvPr/>
        </p:nvPicPr>
        <p:blipFill>
          <a:blip r:embed="rId3"/>
          <a:stretch>
            <a:fillRect/>
          </a:stretch>
        </p:blipFill>
        <p:spPr>
          <a:xfrm>
            <a:off x="-621125" y="1517868"/>
            <a:ext cx="4233412" cy="2090247"/>
          </a:xfrm>
          <a:prstGeom prst="rect">
            <a:avLst/>
          </a:prstGeom>
        </p:spPr>
      </p:pic>
      <p:pic>
        <p:nvPicPr>
          <p:cNvPr id="7" name="Picture 6">
            <a:extLst>
              <a:ext uri="{FF2B5EF4-FFF2-40B4-BE49-F238E27FC236}">
                <a16:creationId xmlns:a16="http://schemas.microsoft.com/office/drawing/2014/main" id="{3ED72213-F581-4538-B216-C4DFDD858315}"/>
              </a:ext>
            </a:extLst>
          </p:cNvPr>
          <p:cNvPicPr>
            <a:picLocks noChangeAspect="1"/>
          </p:cNvPicPr>
          <p:nvPr/>
        </p:nvPicPr>
        <p:blipFill>
          <a:blip r:embed="rId4"/>
          <a:stretch>
            <a:fillRect/>
          </a:stretch>
        </p:blipFill>
        <p:spPr>
          <a:xfrm>
            <a:off x="-621125" y="3652294"/>
            <a:ext cx="4233412" cy="2381294"/>
          </a:xfrm>
          <a:prstGeom prst="rect">
            <a:avLst/>
          </a:prstGeom>
        </p:spPr>
      </p:pic>
    </p:spTree>
    <p:extLst>
      <p:ext uri="{BB962C8B-B14F-4D97-AF65-F5344CB8AC3E}">
        <p14:creationId xmlns:p14="http://schemas.microsoft.com/office/powerpoint/2010/main" val="2835906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692E5212-17B9-4C61-BF72-6760D4754C43}"/>
              </a:ext>
            </a:extLst>
          </p:cNvPr>
          <p:cNvPicPr>
            <a:picLocks noChangeAspect="1"/>
          </p:cNvPicPr>
          <p:nvPr/>
        </p:nvPicPr>
        <p:blipFill>
          <a:blip r:embed="rId3"/>
          <a:stretch>
            <a:fillRect/>
          </a:stretch>
        </p:blipFill>
        <p:spPr>
          <a:xfrm>
            <a:off x="311175" y="528396"/>
            <a:ext cx="8943607" cy="5944115"/>
          </a:xfrm>
          <a:prstGeom prst="rect">
            <a:avLst/>
          </a:prstGeom>
        </p:spPr>
      </p:pic>
    </p:spTree>
    <p:extLst>
      <p:ext uri="{BB962C8B-B14F-4D97-AF65-F5344CB8AC3E}">
        <p14:creationId xmlns:p14="http://schemas.microsoft.com/office/powerpoint/2010/main" val="369885235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444996"/>
            <a:ext cx="6096000"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Why Do Brands Matter?</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16" name="Diagram 15">
            <a:extLst>
              <a:ext uri="{FF2B5EF4-FFF2-40B4-BE49-F238E27FC236}">
                <a16:creationId xmlns:a16="http://schemas.microsoft.com/office/drawing/2014/main" id="{36AA2270-7F24-4A3E-B2D0-8D2A7CEA9BDE}"/>
              </a:ext>
            </a:extLst>
          </p:cNvPr>
          <p:cNvGraphicFramePr/>
          <p:nvPr>
            <p:extLst>
              <p:ext uri="{D42A27DB-BD31-4B8C-83A1-F6EECF244321}">
                <p14:modId xmlns:p14="http://schemas.microsoft.com/office/powerpoint/2010/main" val="2297650021"/>
              </p:ext>
            </p:extLst>
          </p:nvPr>
        </p:nvGraphicFramePr>
        <p:xfrm>
          <a:off x="1188355" y="2062538"/>
          <a:ext cx="3527976" cy="26673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TextBox 16">
            <a:extLst>
              <a:ext uri="{FF2B5EF4-FFF2-40B4-BE49-F238E27FC236}">
                <a16:creationId xmlns:a16="http://schemas.microsoft.com/office/drawing/2014/main" id="{D78640F8-5B2D-4F4F-9838-6E4E8CD66953}"/>
              </a:ext>
            </a:extLst>
          </p:cNvPr>
          <p:cNvSpPr txBox="1"/>
          <p:nvPr/>
        </p:nvSpPr>
        <p:spPr>
          <a:xfrm>
            <a:off x="1188355" y="4937677"/>
            <a:ext cx="3405001" cy="923330"/>
          </a:xfrm>
          <a:prstGeom prst="rect">
            <a:avLst/>
          </a:prstGeom>
          <a:noFill/>
        </p:spPr>
        <p:txBody>
          <a:bodyPr wrap="square" rtlCol="0">
            <a:spAutoFit/>
          </a:bodyPr>
          <a:lstStyle/>
          <a:p>
            <a:r>
              <a:rPr lang="en-US" dirty="0">
                <a:solidFill>
                  <a:srgbClr val="0070C0"/>
                </a:solidFill>
              </a:rPr>
              <a:t>- People judge others with brands</a:t>
            </a:r>
          </a:p>
          <a:p>
            <a:r>
              <a:rPr lang="en-US" dirty="0">
                <a:solidFill>
                  <a:srgbClr val="0070C0"/>
                </a:solidFill>
              </a:rPr>
              <a:t>- Positioning of people identity with brands</a:t>
            </a:r>
          </a:p>
        </p:txBody>
      </p:sp>
      <p:pic>
        <p:nvPicPr>
          <p:cNvPr id="18" name="Picture 17">
            <a:extLst>
              <a:ext uri="{FF2B5EF4-FFF2-40B4-BE49-F238E27FC236}">
                <a16:creationId xmlns:a16="http://schemas.microsoft.com/office/drawing/2014/main" id="{F44834DC-6F64-4757-9A97-B50714AB1A6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35984" y="1392574"/>
            <a:ext cx="4771390" cy="2385695"/>
          </a:xfrm>
          <a:prstGeom prst="rect">
            <a:avLst/>
          </a:prstGeom>
        </p:spPr>
      </p:pic>
      <p:pic>
        <p:nvPicPr>
          <p:cNvPr id="19" name="Picture 18">
            <a:extLst>
              <a:ext uri="{FF2B5EF4-FFF2-40B4-BE49-F238E27FC236}">
                <a16:creationId xmlns:a16="http://schemas.microsoft.com/office/drawing/2014/main" id="{E3F775C0-6CFB-4A35-8F65-8CF95BD1D9D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535984" y="3860895"/>
            <a:ext cx="4843654" cy="2419098"/>
          </a:xfrm>
          <a:prstGeom prst="rect">
            <a:avLst/>
          </a:prstGeom>
        </p:spPr>
      </p:pic>
    </p:spTree>
    <p:extLst>
      <p:ext uri="{BB962C8B-B14F-4D97-AF65-F5344CB8AC3E}">
        <p14:creationId xmlns:p14="http://schemas.microsoft.com/office/powerpoint/2010/main" val="3372665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1559" y="1136337"/>
            <a:ext cx="9941435"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482607" y="1830324"/>
            <a:ext cx="8923282" cy="39816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Functions provided by brands to consumers (individuals or </a:t>
            </a:r>
            <a:r>
              <a:rPr lang="en-US" altLang="en-US" sz="2400" kern="0" dirty="0">
                <a:solidFill>
                  <a:srgbClr val="000000"/>
                </a:solidFill>
                <a:latin typeface="Arial"/>
                <a:cs typeface="Arial"/>
                <a:sym typeface="Arial"/>
              </a:rPr>
              <a:t>organizations</a:t>
            </a: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a:t>
            </a: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Identify the source or maker of the product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Simplify product buying decisions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Lower the search costs for products internally and externally</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Helps set reasonable expectations about what consumers may not know about the brand</a:t>
            </a:r>
            <a:endParaRPr kumimoji="0" lang="en-IN" altLang="en-US" sz="2400" b="0" i="0" u="none" strike="noStrike" kern="0" cap="none" spc="0" normalizeH="0" baseline="0" noProof="0" dirty="0">
              <a:ln>
                <a:noFill/>
              </a:ln>
              <a:solidFill>
                <a:srgbClr val="000000"/>
              </a:solidFill>
              <a:effectLst/>
              <a:uLnTx/>
              <a:uFillTx/>
              <a:latin typeface="Arial"/>
              <a:cs typeface="Arial"/>
              <a:sym typeface="Arial"/>
            </a:endParaRP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Consumers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7548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3268" y="199697"/>
            <a:ext cx="11729545" cy="64953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72965" y="199697"/>
            <a:ext cx="11445767" cy="6663363"/>
          </a:xfrm>
          <a:prstGeom prst="rect">
            <a:avLst/>
          </a:prstGeom>
          <a:noFill/>
        </p:spPr>
        <p:txBody>
          <a:bodyPr wrap="square" rtlCol="0">
            <a:spAutoFit/>
          </a:bodyPr>
          <a:lstStyle/>
          <a:p>
            <a:pPr marL="432" marR="0" lvl="0" algn="l" defTabSz="914400" rtl="0" eaLnBrk="1" fontAlgn="auto" latinLnBrk="0" hangingPunct="1">
              <a:lnSpc>
                <a:spcPct val="100000"/>
              </a:lnSpc>
              <a:spcBef>
                <a:spcPts val="1500"/>
              </a:spcBef>
              <a:spcAft>
                <a:spcPts val="0"/>
              </a:spcAft>
              <a:buClr>
                <a:srgbClr val="007FA3"/>
              </a:buClr>
              <a:buSzPct val="100000"/>
              <a:tabLst/>
              <a:defRPr/>
            </a:pPr>
            <a:r>
              <a:rPr kumimoji="0" lang="en-IN" altLang="en-US" sz="2400" b="1" i="0" u="sng" strike="noStrike" kern="0" cap="none" spc="0" normalizeH="0" baseline="0" noProof="0" dirty="0">
                <a:ln>
                  <a:noFill/>
                </a:ln>
                <a:solidFill>
                  <a:srgbClr val="00B050"/>
                </a:solidFill>
                <a:effectLst>
                  <a:outerShdw blurRad="38100" dist="38100" dir="2700000" algn="tl">
                    <a:srgbClr val="000000">
                      <a:alpha val="43137"/>
                    </a:srgbClr>
                  </a:outerShdw>
                </a:effectLst>
                <a:uLnTx/>
                <a:uFillTx/>
                <a:latin typeface="Arial"/>
                <a:cs typeface="Arial"/>
                <a:sym typeface="Arial"/>
              </a:rPr>
              <a:t>Brand can signal product characteristics and attributes: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000" b="0" i="0" u="none" strike="noStrike" kern="0" cap="none" spc="0" normalizeH="0" baseline="0" noProof="0" dirty="0">
                <a:ln>
                  <a:noFill/>
                </a:ln>
                <a:solidFill>
                  <a:srgbClr val="000000"/>
                </a:solidFill>
                <a:effectLst/>
                <a:uLnTx/>
                <a:uFillTx/>
                <a:latin typeface="Arial"/>
                <a:cs typeface="Arial"/>
                <a:sym typeface="Arial"/>
              </a:rPr>
              <a:t>On the basis of attributes products can be classified as: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itchFamily="34" charset="0"/>
              <a:buChar char="•"/>
              <a:tabLst/>
              <a:defRPr/>
            </a:pPr>
            <a:r>
              <a:rPr kumimoji="0" lang="en-US" sz="2000" b="1" i="0" u="none" strike="noStrike" kern="0" cap="none" spc="0" normalizeH="0" baseline="0" noProof="0" dirty="0">
                <a:ln>
                  <a:noFill/>
                </a:ln>
                <a:solidFill>
                  <a:srgbClr val="0070C0"/>
                </a:solidFill>
                <a:effectLst/>
                <a:uLnTx/>
                <a:uFillTx/>
                <a:latin typeface="Arial"/>
                <a:cs typeface="Arial"/>
                <a:sym typeface="Arial"/>
              </a:rPr>
              <a:t>Search goods:</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Evaluated on the basis of attributes such as strength, </a:t>
            </a:r>
            <a:r>
              <a:rPr kumimoji="0" lang="en-IN" sz="2000" b="0" i="0" u="none" strike="noStrike" kern="0" cap="none" spc="0" normalizeH="0" baseline="0" noProof="0" dirty="0">
                <a:ln>
                  <a:noFill/>
                </a:ln>
                <a:solidFill>
                  <a:srgbClr val="000000"/>
                </a:solidFill>
                <a:effectLst/>
                <a:uLnTx/>
                <a:uFillTx/>
                <a:latin typeface="Arial"/>
                <a:cs typeface="Arial"/>
                <a:sym typeface="Arial"/>
              </a:rPr>
              <a:t>size, colour, style, design, weight, and ingredient composition by visual inspection.</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itchFamily="34" charset="0"/>
              <a:buChar char="•"/>
              <a:tabLst/>
              <a:defRPr/>
            </a:pPr>
            <a:r>
              <a:rPr kumimoji="0" lang="en-IN" sz="2000" b="0" i="0" u="none" strike="noStrike" kern="0" cap="none" spc="0" normalizeH="0" baseline="0" noProof="0" dirty="0">
                <a:ln>
                  <a:noFill/>
                </a:ln>
                <a:solidFill>
                  <a:srgbClr val="000000"/>
                </a:solidFill>
                <a:effectLst/>
                <a:uLnTx/>
                <a:uFillTx/>
                <a:latin typeface="Arial"/>
                <a:cs typeface="Arial"/>
                <a:sym typeface="Arial"/>
              </a:rPr>
              <a:t>Example - Grocery</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itchFamily="34" charset="0"/>
              <a:buChar char="•"/>
              <a:tabLst/>
              <a:defRPr/>
            </a:pPr>
            <a:r>
              <a:rPr kumimoji="0" lang="en-IN" sz="2000" b="1" i="0" u="none" strike="noStrike" kern="0" cap="none" spc="0" normalizeH="0" baseline="0" noProof="0" dirty="0">
                <a:ln>
                  <a:noFill/>
                </a:ln>
                <a:solidFill>
                  <a:srgbClr val="0070C0"/>
                </a:solidFill>
                <a:effectLst/>
                <a:uLnTx/>
                <a:uFillTx/>
                <a:latin typeface="Arial"/>
                <a:cs typeface="Arial"/>
                <a:sym typeface="Arial"/>
              </a:rPr>
              <a:t>Experience goods:</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itchFamily="34" charset="0"/>
              <a:buChar char="•"/>
              <a:tabLst/>
              <a:defRPr/>
            </a:pPr>
            <a:r>
              <a:rPr kumimoji="0" lang="en-IN" sz="2000" b="0" i="0" u="none" strike="noStrike" kern="0" cap="none" spc="0" normalizeH="0" baseline="0" noProof="0" dirty="0">
                <a:ln>
                  <a:noFill/>
                </a:ln>
                <a:solidFill>
                  <a:srgbClr val="000000"/>
                </a:solidFill>
                <a:effectLst/>
                <a:uLnTx/>
                <a:uFillTx/>
                <a:latin typeface="Arial"/>
                <a:cs typeface="Arial"/>
                <a:sym typeface="Arial"/>
              </a:rPr>
              <a:t>Evaluated on the basis of features such as durability, service quality, safety, and ease of handling. </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itchFamily="34" charset="0"/>
              <a:buChar char="•"/>
              <a:tabLst/>
              <a:defRPr/>
            </a:pPr>
            <a:r>
              <a:rPr kumimoji="0" lang="en-IN" sz="2000" b="0" i="0" u="none" strike="noStrike" kern="0" cap="none" spc="0" normalizeH="0" baseline="0" noProof="0" dirty="0">
                <a:ln>
                  <a:noFill/>
                </a:ln>
                <a:solidFill>
                  <a:srgbClr val="000000"/>
                </a:solidFill>
                <a:effectLst/>
                <a:uLnTx/>
                <a:uFillTx/>
                <a:latin typeface="Arial"/>
                <a:cs typeface="Arial"/>
                <a:sym typeface="Arial"/>
              </a:rPr>
              <a:t>Example - Automobile tires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itchFamily="34" charset="0"/>
              <a:buChar char="•"/>
              <a:tabLst/>
              <a:defRPr/>
            </a:pPr>
            <a:r>
              <a:rPr kumimoji="0" lang="en-IN" sz="2000" b="1" i="0" u="none" strike="noStrike" kern="0" cap="none" spc="0" normalizeH="0" baseline="0" noProof="0" dirty="0">
                <a:ln>
                  <a:noFill/>
                </a:ln>
                <a:solidFill>
                  <a:srgbClr val="0070C0"/>
                </a:solidFill>
                <a:effectLst/>
                <a:uLnTx/>
                <a:uFillTx/>
                <a:latin typeface="Arial"/>
                <a:cs typeface="Arial"/>
                <a:sym typeface="Arial"/>
              </a:rPr>
              <a:t>Credence/credibility goods (unsought):</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itchFamily="34" charset="0"/>
              <a:buChar char="•"/>
              <a:tabLst/>
              <a:defRPr/>
            </a:pPr>
            <a:r>
              <a:rPr kumimoji="0" lang="en-IN" sz="2000" b="0" i="0" u="none" strike="noStrike" kern="0" cap="none" spc="0" normalizeH="0" baseline="0" noProof="0" dirty="0">
                <a:ln>
                  <a:noFill/>
                </a:ln>
                <a:solidFill>
                  <a:srgbClr val="000000"/>
                </a:solidFill>
                <a:effectLst/>
                <a:uLnTx/>
                <a:uFillTx/>
                <a:latin typeface="Arial"/>
                <a:cs typeface="Arial"/>
                <a:sym typeface="Arial"/>
              </a:rPr>
              <a:t>Consumers may rarely learn attributes.</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itchFamily="34" charset="0"/>
              <a:buChar char="•"/>
              <a:tabLst/>
              <a:defRPr/>
            </a:pPr>
            <a:r>
              <a:rPr kumimoji="0" lang="en-IN" sz="2000" b="0" i="0" u="none" strike="noStrike" kern="0" cap="none" spc="0" normalizeH="0" baseline="0" noProof="0" dirty="0">
                <a:ln>
                  <a:noFill/>
                </a:ln>
                <a:solidFill>
                  <a:srgbClr val="000000"/>
                </a:solidFill>
                <a:effectLst/>
                <a:uLnTx/>
                <a:uFillTx/>
                <a:latin typeface="Arial"/>
                <a:cs typeface="Arial"/>
                <a:sym typeface="Arial"/>
              </a:rPr>
              <a:t>Example – Insurance</a:t>
            </a:r>
            <a:endParaRPr lang="en-IN" sz="2000" kern="0" dirty="0">
              <a:solidFill>
                <a:srgbClr val="000000"/>
              </a:solidFill>
              <a:latin typeface="Arial"/>
              <a:cs typeface="Arial"/>
              <a:sym typeface="Arial"/>
            </a:endParaRPr>
          </a:p>
          <a:p>
            <a:pPr marL="432">
              <a:spcBef>
                <a:spcPts val="1500"/>
              </a:spcBef>
              <a:buClr>
                <a:srgbClr val="007FA3"/>
              </a:buClr>
              <a:buSzPct val="100000"/>
              <a:defRPr/>
            </a:pPr>
            <a:r>
              <a:rPr lang="en-IN" altLang="en-US" sz="2400" b="1" u="sng" kern="0" dirty="0">
                <a:solidFill>
                  <a:srgbClr val="00B050"/>
                </a:solidFill>
                <a:effectLst>
                  <a:outerShdw blurRad="38100" dist="38100" dir="2700000" algn="tl">
                    <a:srgbClr val="000000">
                      <a:alpha val="43137"/>
                    </a:srgbClr>
                  </a:outerShdw>
                </a:effectLst>
                <a:latin typeface="Arial"/>
                <a:cs typeface="Arial"/>
                <a:sym typeface="Arial"/>
              </a:rPr>
              <a:t>Brands can reduce risks in product decision:</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000" b="0" i="0" u="none" strike="noStrike" kern="0" cap="none" spc="0" normalizeH="0" baseline="0" noProof="0" dirty="0">
                <a:ln>
                  <a:noFill/>
                </a:ln>
                <a:solidFill>
                  <a:srgbClr val="000000"/>
                </a:solidFill>
                <a:effectLst/>
                <a:uLnTx/>
                <a:uFillTx/>
                <a:latin typeface="Arial"/>
                <a:cs typeface="Arial"/>
                <a:sym typeface="Arial"/>
              </a:rPr>
              <a:t>These risk can be categorised as:</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IN" altLang="en-US" sz="2000" b="0" i="0" u="none" strike="noStrike" kern="0" cap="none" spc="0" normalizeH="0" baseline="0" noProof="0" dirty="0">
                <a:ln>
                  <a:noFill/>
                </a:ln>
                <a:solidFill>
                  <a:srgbClr val="000000"/>
                </a:solidFill>
                <a:effectLst/>
                <a:uLnTx/>
                <a:uFillTx/>
                <a:latin typeface="Arial"/>
                <a:cs typeface="Arial"/>
                <a:sym typeface="Arial"/>
              </a:rPr>
              <a:t>Functional, physical, financial, social psychological, and time</a:t>
            </a:r>
          </a:p>
        </p:txBody>
      </p:sp>
      <p:sp>
        <p:nvSpPr>
          <p:cNvPr id="6" name="TextBox 5">
            <a:extLst>
              <a:ext uri="{FF2B5EF4-FFF2-40B4-BE49-F238E27FC236}">
                <a16:creationId xmlns:a16="http://schemas.microsoft.com/office/drawing/2014/main" id="{C7D536D5-3DDB-4FB5-A5F3-5A50CC981106}"/>
              </a:ext>
            </a:extLst>
          </p:cNvPr>
          <p:cNvSpPr txBox="1"/>
          <p:nvPr/>
        </p:nvSpPr>
        <p:spPr>
          <a:xfrm>
            <a:off x="8708723" y="620059"/>
            <a:ext cx="3115416" cy="707886"/>
          </a:xfrm>
          <a:prstGeom prst="rect">
            <a:avLst/>
          </a:prstGeom>
          <a:noFill/>
        </p:spPr>
        <p:txBody>
          <a:bodyPr wrap="square" rtlCol="0">
            <a:spAutoFit/>
          </a:bodyPr>
          <a:lstStyle/>
          <a:p>
            <a:r>
              <a:rPr lang="en-US" sz="4000" b="1" dirty="0">
                <a:solidFill>
                  <a:srgbClr val="FF0000"/>
                </a:solidFill>
                <a:latin typeface="Times New Roman" panose="02020603050405020304" pitchFamily="18" charset="0"/>
                <a:cs typeface="Times New Roman" panose="02020603050405020304" pitchFamily="18" charset="0"/>
              </a:rPr>
              <a:t>Consumers</a:t>
            </a:r>
          </a:p>
        </p:txBody>
      </p:sp>
    </p:spTree>
    <p:extLst>
      <p:ext uri="{BB962C8B-B14F-4D97-AF65-F5344CB8AC3E}">
        <p14:creationId xmlns:p14="http://schemas.microsoft.com/office/powerpoint/2010/main" val="1648037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64360" y="411421"/>
            <a:ext cx="11507425" cy="590744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46234" y="1117137"/>
            <a:ext cx="9217574" cy="3431709"/>
          </a:xfrm>
          <a:prstGeom prst="rect">
            <a:avLst/>
          </a:prstGeom>
          <a:noFill/>
        </p:spPr>
        <p:txBody>
          <a:bodyPr wrap="square" rtlCol="0">
            <a:spAutoFit/>
          </a:body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IN" altLang="en-US" sz="2400" b="1" i="0" u="none" strike="noStrike" kern="0" cap="none" spc="0" normalizeH="0" baseline="0" noProof="0" dirty="0">
                <a:ln>
                  <a:noFill/>
                </a:ln>
                <a:solidFill>
                  <a:srgbClr val="0070C0"/>
                </a:solidFill>
                <a:effectLst/>
                <a:uLnTx/>
                <a:uFillTx/>
                <a:latin typeface="Arial"/>
                <a:cs typeface="Arial"/>
                <a:sym typeface="Arial"/>
              </a:rPr>
              <a:t>Brands provide valuable functions to a firm:</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Simplify product handling and tracing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Help organizing inventory and accounting records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Offer the firm legal protection for unique features or aspects of the product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Provide </a:t>
            </a: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predictability and security of demand for the firm and creates barriers of entry for competitors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Provide a powerful means to secure competitive advantage</a:t>
            </a:r>
          </a:p>
        </p:txBody>
      </p:sp>
      <p:sp>
        <p:nvSpPr>
          <p:cNvPr id="6" name="TextBox 5">
            <a:extLst>
              <a:ext uri="{FF2B5EF4-FFF2-40B4-BE49-F238E27FC236}">
                <a16:creationId xmlns:a16="http://schemas.microsoft.com/office/drawing/2014/main" id="{C7D536D5-3DDB-4FB5-A5F3-5A50CC981106}"/>
              </a:ext>
            </a:extLst>
          </p:cNvPr>
          <p:cNvSpPr txBox="1"/>
          <p:nvPr/>
        </p:nvSpPr>
        <p:spPr>
          <a:xfrm>
            <a:off x="8845357" y="504445"/>
            <a:ext cx="2454666" cy="707886"/>
          </a:xfrm>
          <a:prstGeom prst="rect">
            <a:avLst/>
          </a:prstGeom>
          <a:noFill/>
        </p:spPr>
        <p:txBody>
          <a:bodyPr wrap="square" rtlCol="0">
            <a:spAutoFit/>
          </a:bodyPr>
          <a:lstStyle/>
          <a:p>
            <a:r>
              <a:rPr lang="en-US" sz="4000" b="1" dirty="0">
                <a:solidFill>
                  <a:srgbClr val="FF0000"/>
                </a:solidFill>
                <a:latin typeface="Times New Roman" panose="02020603050405020304" pitchFamily="18" charset="0"/>
                <a:cs typeface="Times New Roman" panose="02020603050405020304" pitchFamily="18" charset="0"/>
              </a:rPr>
              <a:t>Firms</a:t>
            </a:r>
          </a:p>
        </p:txBody>
      </p:sp>
      <p:sp>
        <p:nvSpPr>
          <p:cNvPr id="8" name="TextBox 7">
            <a:extLst>
              <a:ext uri="{FF2B5EF4-FFF2-40B4-BE49-F238E27FC236}">
                <a16:creationId xmlns:a16="http://schemas.microsoft.com/office/drawing/2014/main" id="{FD1E785D-ED91-47E7-BFEC-C87C4BFA3CBD}"/>
              </a:ext>
            </a:extLst>
          </p:cNvPr>
          <p:cNvSpPr txBox="1"/>
          <p:nvPr/>
        </p:nvSpPr>
        <p:spPr>
          <a:xfrm>
            <a:off x="9460712" y="1879631"/>
            <a:ext cx="2397760" cy="307777"/>
          </a:xfrm>
          <a:prstGeom prst="rect">
            <a:avLst/>
          </a:prstGeom>
          <a:noFill/>
        </p:spPr>
        <p:txBody>
          <a:bodyPr wrap="square" rtlCol="0">
            <a:spAutoFit/>
          </a:bodyPr>
          <a:lstStyle/>
          <a:p>
            <a:r>
              <a:rPr lang="en-US" sz="1400" kern="0" dirty="0">
                <a:solidFill>
                  <a:srgbClr val="0070C0"/>
                </a:solidFill>
                <a:latin typeface="Arial"/>
                <a:cs typeface="Arial"/>
                <a:sym typeface="Arial"/>
              </a:rPr>
              <a:t>Why brands matter?</a:t>
            </a:r>
          </a:p>
        </p:txBody>
      </p:sp>
      <p:sp>
        <p:nvSpPr>
          <p:cNvPr id="9" name="TextBox 8">
            <a:extLst>
              <a:ext uri="{FF2B5EF4-FFF2-40B4-BE49-F238E27FC236}">
                <a16:creationId xmlns:a16="http://schemas.microsoft.com/office/drawing/2014/main" id="{E6AE1D42-6356-4FFD-938C-0D2D50D84D81}"/>
              </a:ext>
            </a:extLst>
          </p:cNvPr>
          <p:cNvSpPr txBox="1"/>
          <p:nvPr/>
        </p:nvSpPr>
        <p:spPr>
          <a:xfrm>
            <a:off x="1277983" y="5609366"/>
            <a:ext cx="2397760" cy="307777"/>
          </a:xfrm>
          <a:prstGeom prst="rect">
            <a:avLst/>
          </a:prstGeom>
          <a:noFill/>
        </p:spPr>
        <p:txBody>
          <a:bodyPr wrap="square" rtlCol="0">
            <a:spAutoFit/>
          </a:bodyPr>
          <a:lstStyle/>
          <a:p>
            <a:r>
              <a:rPr lang="en-US" sz="1400" kern="0" dirty="0">
                <a:solidFill>
                  <a:srgbClr val="0070C0"/>
                </a:solidFill>
                <a:latin typeface="Arial"/>
                <a:cs typeface="Arial"/>
                <a:sym typeface="Arial"/>
              </a:rPr>
              <a:t>From consumer perspective</a:t>
            </a:r>
          </a:p>
        </p:txBody>
      </p:sp>
      <p:sp>
        <p:nvSpPr>
          <p:cNvPr id="12" name="TextBox 11">
            <a:extLst>
              <a:ext uri="{FF2B5EF4-FFF2-40B4-BE49-F238E27FC236}">
                <a16:creationId xmlns:a16="http://schemas.microsoft.com/office/drawing/2014/main" id="{B75D4333-C5CA-4010-9679-B3E8BCBA7AE7}"/>
              </a:ext>
            </a:extLst>
          </p:cNvPr>
          <p:cNvSpPr txBox="1"/>
          <p:nvPr/>
        </p:nvSpPr>
        <p:spPr>
          <a:xfrm>
            <a:off x="3946947" y="5526562"/>
            <a:ext cx="3495040" cy="307777"/>
          </a:xfrm>
          <a:prstGeom prst="rect">
            <a:avLst/>
          </a:prstGeom>
          <a:noFill/>
        </p:spPr>
        <p:txBody>
          <a:bodyPr wrap="square" rtlCol="0">
            <a:spAutoFit/>
          </a:bodyPr>
          <a:lstStyle/>
          <a:p>
            <a:r>
              <a:rPr lang="en-US" sz="1400" kern="0" dirty="0">
                <a:solidFill>
                  <a:srgbClr val="0070C0"/>
                </a:solidFill>
                <a:latin typeface="Arial"/>
                <a:cs typeface="Arial"/>
                <a:sym typeface="Arial"/>
              </a:rPr>
              <a:t>Brand=</a:t>
            </a:r>
            <a:r>
              <a:rPr lang="en-US" sz="1400" kern="0" dirty="0" err="1">
                <a:solidFill>
                  <a:srgbClr val="0070C0"/>
                </a:solidFill>
                <a:latin typeface="Arial"/>
                <a:cs typeface="Arial"/>
                <a:sym typeface="Arial"/>
              </a:rPr>
              <a:t>money+reputation+comp</a:t>
            </a:r>
            <a:r>
              <a:rPr lang="en-US" sz="1400" kern="0" dirty="0">
                <a:solidFill>
                  <a:srgbClr val="0070C0"/>
                </a:solidFill>
                <a:latin typeface="Arial"/>
                <a:cs typeface="Arial"/>
                <a:sym typeface="Arial"/>
              </a:rPr>
              <a:t>. adv</a:t>
            </a:r>
          </a:p>
        </p:txBody>
      </p:sp>
      <p:sp>
        <p:nvSpPr>
          <p:cNvPr id="13" name="TextBox 12">
            <a:extLst>
              <a:ext uri="{FF2B5EF4-FFF2-40B4-BE49-F238E27FC236}">
                <a16:creationId xmlns:a16="http://schemas.microsoft.com/office/drawing/2014/main" id="{1C0BFF74-32D1-4546-8F43-488AD09A1820}"/>
              </a:ext>
            </a:extLst>
          </p:cNvPr>
          <p:cNvSpPr txBox="1"/>
          <p:nvPr/>
        </p:nvSpPr>
        <p:spPr>
          <a:xfrm>
            <a:off x="7713192" y="5311119"/>
            <a:ext cx="3495040" cy="738664"/>
          </a:xfrm>
          <a:prstGeom prst="rect">
            <a:avLst/>
          </a:prstGeom>
          <a:noFill/>
        </p:spPr>
        <p:txBody>
          <a:bodyPr wrap="square" rtlCol="0">
            <a:spAutoFit/>
          </a:bodyPr>
          <a:lstStyle/>
          <a:p>
            <a:r>
              <a:rPr lang="en-US" sz="1400" kern="0" dirty="0">
                <a:solidFill>
                  <a:srgbClr val="0070C0"/>
                </a:solidFill>
                <a:latin typeface="Arial"/>
                <a:cs typeface="Arial"/>
                <a:sym typeface="Arial"/>
              </a:rPr>
              <a:t>It may be a brand but not necessarily to be trademark. Unless it undergoes legal protections for years </a:t>
            </a:r>
            <a:r>
              <a:rPr lang="ar-EG" sz="1400" kern="0" dirty="0">
                <a:solidFill>
                  <a:srgbClr val="0070C0"/>
                </a:solidFill>
                <a:latin typeface="Arial"/>
                <a:sym typeface="Arial"/>
              </a:rPr>
              <a:t>ماركة مسجلة</a:t>
            </a:r>
            <a:endParaRPr lang="en-US" sz="1400" kern="0" dirty="0">
              <a:solidFill>
                <a:srgbClr val="0070C0"/>
              </a:solidFill>
              <a:latin typeface="Arial"/>
              <a:cs typeface="Arial"/>
              <a:sym typeface="Arial"/>
            </a:endParaRPr>
          </a:p>
        </p:txBody>
      </p:sp>
    </p:spTree>
    <p:extLst>
      <p:ext uri="{BB962C8B-B14F-4D97-AF65-F5344CB8AC3E}">
        <p14:creationId xmlns:p14="http://schemas.microsoft.com/office/powerpoint/2010/main" val="1440948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0C390E3A-070B-4748-BA2A-467A68F4C10A}"/>
              </a:ext>
            </a:extLst>
          </p:cNvPr>
          <p:cNvPicPr>
            <a:picLocks noChangeAspect="1"/>
          </p:cNvPicPr>
          <p:nvPr/>
        </p:nvPicPr>
        <p:blipFill rotWithShape="1">
          <a:blip r:embed="rId3"/>
          <a:srcRect r="8487"/>
          <a:stretch/>
        </p:blipFill>
        <p:spPr>
          <a:xfrm>
            <a:off x="236540" y="97497"/>
            <a:ext cx="11718919" cy="6518502"/>
          </a:xfrm>
          <a:prstGeom prst="rect">
            <a:avLst/>
          </a:prstGeom>
        </p:spPr>
      </p:pic>
      <p:sp>
        <p:nvSpPr>
          <p:cNvPr id="6" name="TextBox 5">
            <a:extLst>
              <a:ext uri="{FF2B5EF4-FFF2-40B4-BE49-F238E27FC236}">
                <a16:creationId xmlns:a16="http://schemas.microsoft.com/office/drawing/2014/main" id="{FAD62A1A-23FD-4DB5-B5C5-E0314765D7E7}"/>
              </a:ext>
            </a:extLst>
          </p:cNvPr>
          <p:cNvSpPr txBox="1"/>
          <p:nvPr/>
        </p:nvSpPr>
        <p:spPr>
          <a:xfrm>
            <a:off x="6176953" y="327116"/>
            <a:ext cx="6185338" cy="646331"/>
          </a:xfrm>
          <a:prstGeom prst="rect">
            <a:avLst/>
          </a:prstGeom>
          <a:noFill/>
        </p:spPr>
        <p:txBody>
          <a:bodyPr wrap="square">
            <a:spAutoFit/>
          </a:bodyPr>
          <a:lstStyle/>
          <a:p>
            <a:r>
              <a:rPr kumimoji="0" lang="en-US" altLang="en-US" sz="3600" b="1" i="0" u="none" strike="noStrike" kern="0" cap="none" spc="0" normalizeH="0" baseline="0" noProof="0" dirty="0">
                <a:ln>
                  <a:noFill/>
                </a:ln>
                <a:solidFill>
                  <a:srgbClr val="FF0000"/>
                </a:solidFill>
                <a:effectLst/>
                <a:uLnTx/>
                <a:uFillTx/>
                <a:latin typeface="Arial"/>
                <a:cs typeface="Times New Roman"/>
                <a:sym typeface="Times New Roman"/>
              </a:rPr>
              <a:t>Roles That Brands Play</a:t>
            </a:r>
            <a:endParaRPr lang="en-US" dirty="0">
              <a:solidFill>
                <a:srgbClr val="FF0000"/>
              </a:solidFill>
            </a:endParaRPr>
          </a:p>
        </p:txBody>
      </p:sp>
    </p:spTree>
    <p:extLst>
      <p:ext uri="{BB962C8B-B14F-4D97-AF65-F5344CB8AC3E}">
        <p14:creationId xmlns:p14="http://schemas.microsoft.com/office/powerpoint/2010/main" val="140434859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AB211952-4F00-460F-A4E6-9470FD0EE924}"/>
              </a:ext>
            </a:extLst>
          </p:cNvPr>
          <p:cNvPicPr>
            <a:picLocks noChangeAspect="1"/>
          </p:cNvPicPr>
          <p:nvPr/>
        </p:nvPicPr>
        <p:blipFill>
          <a:blip r:embed="rId3"/>
          <a:stretch>
            <a:fillRect/>
          </a:stretch>
        </p:blipFill>
        <p:spPr>
          <a:xfrm>
            <a:off x="430015" y="1212844"/>
            <a:ext cx="10647888" cy="5335068"/>
          </a:xfrm>
          <a:prstGeom prst="rect">
            <a:avLst/>
          </a:prstGeom>
        </p:spPr>
      </p:pic>
      <p:sp>
        <p:nvSpPr>
          <p:cNvPr id="10" name="TextBox 9">
            <a:extLst>
              <a:ext uri="{FF2B5EF4-FFF2-40B4-BE49-F238E27FC236}">
                <a16:creationId xmlns:a16="http://schemas.microsoft.com/office/drawing/2014/main" id="{483AEED6-2A34-4632-8D25-605A19312FF3}"/>
              </a:ext>
            </a:extLst>
          </p:cNvPr>
          <p:cNvSpPr txBox="1"/>
          <p:nvPr/>
        </p:nvSpPr>
        <p:spPr>
          <a:xfrm>
            <a:off x="311175" y="227834"/>
            <a:ext cx="8993500" cy="1077218"/>
          </a:xfrm>
          <a:prstGeom prst="rect">
            <a:avLst/>
          </a:prstGeom>
          <a:noFill/>
        </p:spPr>
        <p:txBody>
          <a:bodyPr wrap="square">
            <a:spAutoFit/>
          </a:bodyPr>
          <a:lstStyle/>
          <a:p>
            <a:pPr algn="ctr"/>
            <a:r>
              <a:rPr kumimoji="0" lang="en-IN" altLang="en-US" sz="3200" b="1" i="0" u="none" strike="noStrike" kern="0" cap="none" spc="0" normalizeH="0" baseline="0" noProof="0" dirty="0">
                <a:ln>
                  <a:noFill/>
                </a:ln>
                <a:solidFill>
                  <a:srgbClr val="007FA3"/>
                </a:solidFill>
                <a:effectLst/>
                <a:uLnTx/>
                <a:uFillTx/>
                <a:latin typeface="Arial"/>
                <a:cs typeface="Times New Roman"/>
                <a:sym typeface="Times New Roman"/>
              </a:rPr>
              <a:t>Brand Value as a Percentage of Market Capitalization</a:t>
            </a:r>
            <a:endParaRPr lang="en-US" dirty="0"/>
          </a:p>
        </p:txBody>
      </p:sp>
    </p:spTree>
    <p:extLst>
      <p:ext uri="{BB962C8B-B14F-4D97-AF65-F5344CB8AC3E}">
        <p14:creationId xmlns:p14="http://schemas.microsoft.com/office/powerpoint/2010/main" val="36438657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83AEED6-2A34-4632-8D25-605A19312FF3}"/>
              </a:ext>
            </a:extLst>
          </p:cNvPr>
          <p:cNvSpPr txBox="1"/>
          <p:nvPr/>
        </p:nvSpPr>
        <p:spPr>
          <a:xfrm>
            <a:off x="311175" y="227834"/>
            <a:ext cx="8993500" cy="1077218"/>
          </a:xfrm>
          <a:prstGeom prst="rect">
            <a:avLst/>
          </a:prstGeom>
          <a:noFill/>
        </p:spPr>
        <p:txBody>
          <a:bodyPr wrap="square">
            <a:spAutoFit/>
          </a:bodyPr>
          <a:lstStyle/>
          <a:p>
            <a:pPr algn="ctr"/>
            <a:r>
              <a:rPr kumimoji="0" lang="en-IN" altLang="en-US" sz="3200" b="1" i="0" u="none" strike="noStrike" kern="0" cap="none" spc="0" normalizeH="0" baseline="0" noProof="0" dirty="0">
                <a:ln>
                  <a:noFill/>
                </a:ln>
                <a:solidFill>
                  <a:srgbClr val="007FA3"/>
                </a:solidFill>
                <a:effectLst/>
                <a:uLnTx/>
                <a:uFillTx/>
                <a:latin typeface="Arial"/>
                <a:cs typeface="Times New Roman"/>
                <a:sym typeface="Times New Roman"/>
              </a:rPr>
              <a:t>Brand Value as a Percentage of Market Capitalization</a:t>
            </a:r>
            <a:endParaRPr lang="en-US" dirty="0"/>
          </a:p>
        </p:txBody>
      </p:sp>
      <p:pic>
        <p:nvPicPr>
          <p:cNvPr id="3" name="Picture 2">
            <a:extLst>
              <a:ext uri="{FF2B5EF4-FFF2-40B4-BE49-F238E27FC236}">
                <a16:creationId xmlns:a16="http://schemas.microsoft.com/office/drawing/2014/main" id="{7B9173FB-F752-43D4-A12F-3917F1F58AC3}"/>
              </a:ext>
            </a:extLst>
          </p:cNvPr>
          <p:cNvPicPr>
            <a:picLocks noChangeAspect="1"/>
          </p:cNvPicPr>
          <p:nvPr/>
        </p:nvPicPr>
        <p:blipFill>
          <a:blip r:embed="rId3"/>
          <a:stretch>
            <a:fillRect/>
          </a:stretch>
        </p:blipFill>
        <p:spPr>
          <a:xfrm>
            <a:off x="1091023" y="1325911"/>
            <a:ext cx="8559526" cy="5346655"/>
          </a:xfrm>
          <a:prstGeom prst="rect">
            <a:avLst/>
          </a:prstGeom>
        </p:spPr>
      </p:pic>
    </p:spTree>
    <p:extLst>
      <p:ext uri="{BB962C8B-B14F-4D97-AF65-F5344CB8AC3E}">
        <p14:creationId xmlns:p14="http://schemas.microsoft.com/office/powerpoint/2010/main" val="233936412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444996"/>
            <a:ext cx="6096000"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Can Anything Be Branded</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14" name="Diagram 13">
            <a:extLst>
              <a:ext uri="{FF2B5EF4-FFF2-40B4-BE49-F238E27FC236}">
                <a16:creationId xmlns:a16="http://schemas.microsoft.com/office/drawing/2014/main" id="{738864FE-80B6-4352-9B2E-721F7D92EB29}"/>
              </a:ext>
            </a:extLst>
          </p:cNvPr>
          <p:cNvGraphicFramePr/>
          <p:nvPr>
            <p:extLst>
              <p:ext uri="{D42A27DB-BD31-4B8C-83A1-F6EECF244321}">
                <p14:modId xmlns:p14="http://schemas.microsoft.com/office/powerpoint/2010/main" val="1549126118"/>
              </p:ext>
            </p:extLst>
          </p:nvPr>
        </p:nvGraphicFramePr>
        <p:xfrm>
          <a:off x="756746" y="2062538"/>
          <a:ext cx="6336704" cy="2448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TextBox 14">
            <a:extLst>
              <a:ext uri="{FF2B5EF4-FFF2-40B4-BE49-F238E27FC236}">
                <a16:creationId xmlns:a16="http://schemas.microsoft.com/office/drawing/2014/main" id="{FA0DE8A1-631B-46E7-9714-CE9B39ED4F9E}"/>
              </a:ext>
            </a:extLst>
          </p:cNvPr>
          <p:cNvSpPr txBox="1"/>
          <p:nvPr/>
        </p:nvSpPr>
        <p:spPr>
          <a:xfrm>
            <a:off x="1945092" y="4825567"/>
            <a:ext cx="3749378" cy="1200329"/>
          </a:xfrm>
          <a:prstGeom prst="rect">
            <a:avLst/>
          </a:prstGeom>
          <a:noFill/>
        </p:spPr>
        <p:txBody>
          <a:bodyPr wrap="square" rtlCol="0">
            <a:spAutoFit/>
          </a:bodyPr>
          <a:lstStyle/>
          <a:p>
            <a:r>
              <a:rPr lang="en-US" dirty="0">
                <a:solidFill>
                  <a:srgbClr val="0070C0"/>
                </a:solidFill>
              </a:rPr>
              <a:t>Production attached to consumption</a:t>
            </a:r>
          </a:p>
          <a:p>
            <a:r>
              <a:rPr lang="en-US" dirty="0">
                <a:solidFill>
                  <a:srgbClr val="0070C0"/>
                </a:solidFill>
              </a:rPr>
              <a:t>Once produced must consumed</a:t>
            </a:r>
          </a:p>
          <a:p>
            <a:r>
              <a:rPr lang="en-US" dirty="0">
                <a:solidFill>
                  <a:srgbClr val="0070C0"/>
                </a:solidFill>
              </a:rPr>
              <a:t>(telecom, education, hotel, transportation)</a:t>
            </a:r>
          </a:p>
        </p:txBody>
      </p:sp>
      <p:sp>
        <p:nvSpPr>
          <p:cNvPr id="20" name="TextBox 19">
            <a:extLst>
              <a:ext uri="{FF2B5EF4-FFF2-40B4-BE49-F238E27FC236}">
                <a16:creationId xmlns:a16="http://schemas.microsoft.com/office/drawing/2014/main" id="{A15242FE-90CF-48A3-AC06-2402C3EA684D}"/>
              </a:ext>
            </a:extLst>
          </p:cNvPr>
          <p:cNvSpPr txBox="1"/>
          <p:nvPr/>
        </p:nvSpPr>
        <p:spPr>
          <a:xfrm>
            <a:off x="3251735" y="1593891"/>
            <a:ext cx="3495040" cy="307777"/>
          </a:xfrm>
          <a:prstGeom prst="rect">
            <a:avLst/>
          </a:prstGeom>
          <a:noFill/>
        </p:spPr>
        <p:txBody>
          <a:bodyPr wrap="square" rtlCol="0">
            <a:spAutoFit/>
          </a:bodyPr>
          <a:lstStyle/>
          <a:p>
            <a:r>
              <a:rPr lang="en-US" dirty="0">
                <a:solidFill>
                  <a:srgbClr val="0070C0"/>
                </a:solidFill>
              </a:rPr>
              <a:t>Can be stored</a:t>
            </a:r>
          </a:p>
        </p:txBody>
      </p:sp>
      <p:pic>
        <p:nvPicPr>
          <p:cNvPr id="7" name="Picture 6">
            <a:extLst>
              <a:ext uri="{FF2B5EF4-FFF2-40B4-BE49-F238E27FC236}">
                <a16:creationId xmlns:a16="http://schemas.microsoft.com/office/drawing/2014/main" id="{F3A52537-2117-407D-9022-3CD4E04C427E}"/>
              </a:ext>
            </a:extLst>
          </p:cNvPr>
          <p:cNvPicPr>
            <a:picLocks noChangeAspect="1"/>
          </p:cNvPicPr>
          <p:nvPr/>
        </p:nvPicPr>
        <p:blipFill>
          <a:blip r:embed="rId8"/>
          <a:stretch>
            <a:fillRect/>
          </a:stretch>
        </p:blipFill>
        <p:spPr>
          <a:xfrm>
            <a:off x="7308004" y="1652603"/>
            <a:ext cx="4127250" cy="4438273"/>
          </a:xfrm>
          <a:prstGeom prst="rect">
            <a:avLst/>
          </a:prstGeom>
        </p:spPr>
      </p:pic>
    </p:spTree>
    <p:extLst>
      <p:ext uri="{BB962C8B-B14F-4D97-AF65-F5344CB8AC3E}">
        <p14:creationId xmlns:p14="http://schemas.microsoft.com/office/powerpoint/2010/main" val="3210768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0429" y="1136337"/>
            <a:ext cx="1058256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986455" y="1663552"/>
            <a:ext cx="9419434" cy="39816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Branding creates mental structures and helps consumers organize their knowledge about products and services in a way that clarifies their decision making and, in the process, provides value to the firm.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key to branding is that consumers perceive differences among brands in a product category.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These differences can be related to attributes or benefits of the product or service itself, or they may be related to more intangible image considerations.</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Can Anything Be Branded? </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2073470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0429" y="1136337"/>
            <a:ext cx="1058256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986455" y="1663552"/>
            <a:ext cx="9419434" cy="39816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To brand a product, it is necessary to teach consumers “who” the product is: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Giving it a name and using other brand elements to help identify it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What the product does and why consumers should care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Marketers must give consumers a label for the product and provide meaning for the brand</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Marketers can benefit from branding whenever consumers are in a choice situation</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Can Anything Be Branded? </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1691766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0429" y="1136337"/>
            <a:ext cx="1058256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986455" y="1663552"/>
            <a:ext cx="9419434" cy="39816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Physical goods are what are traditionally associated with brands: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Mercedes-Benz</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Nescafé</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Sony</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Branding has been adopted in a variety of industries: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Industrial business-to-business (B2B) products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Technologically intensive “high-tech” products</a:t>
            </a: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Physical Goods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37297030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8861" y="1459914"/>
            <a:ext cx="9814277"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88045" y="373614"/>
            <a:ext cx="6096000" cy="769441"/>
          </a:xfrm>
          <a:prstGeom prst="rect">
            <a:avLst/>
          </a:prstGeom>
          <a:noFill/>
        </p:spPr>
        <p:txBody>
          <a:bodyPr wrap="square" rtlCol="0">
            <a:spAutoFit/>
          </a:bodyPr>
          <a:lstStyle/>
          <a:p>
            <a:r>
              <a:rPr kumimoji="0" lang="en-US" altLang="ar-EG" sz="4400" b="1" i="0" u="none" strike="noStrike" kern="0" cap="none" spc="0" normalizeH="0" baseline="0" noProof="0" dirty="0">
                <a:ln>
                  <a:noFill/>
                </a:ln>
                <a:solidFill>
                  <a:srgbClr val="007FA3"/>
                </a:solidFill>
                <a:effectLst/>
                <a:uLnTx/>
                <a:uFillTx/>
                <a:latin typeface="Times New Roman"/>
                <a:cs typeface="Times New Roman"/>
                <a:sym typeface="Times New Roman"/>
              </a:rPr>
              <a:t>Physical Goods</a:t>
            </a:r>
            <a:endParaRPr lang="en-US" sz="40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311175" y="217132"/>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575800" y="6411714"/>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13" name="Diagram 12">
            <a:extLst>
              <a:ext uri="{FF2B5EF4-FFF2-40B4-BE49-F238E27FC236}">
                <a16:creationId xmlns:a16="http://schemas.microsoft.com/office/drawing/2014/main" id="{1A3BD83E-5FAD-409B-9078-0B4EC70980C9}"/>
              </a:ext>
            </a:extLst>
          </p:cNvPr>
          <p:cNvGraphicFramePr/>
          <p:nvPr>
            <p:extLst>
              <p:ext uri="{D42A27DB-BD31-4B8C-83A1-F6EECF244321}">
                <p14:modId xmlns:p14="http://schemas.microsoft.com/office/powerpoint/2010/main" val="2627379750"/>
              </p:ext>
            </p:extLst>
          </p:nvPr>
        </p:nvGraphicFramePr>
        <p:xfrm>
          <a:off x="2326738" y="1938461"/>
          <a:ext cx="7538521" cy="4314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2400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0429" y="1136337"/>
            <a:ext cx="1058256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103728" y="1136337"/>
            <a:ext cx="9683118" cy="49523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kumimoji="0" lang="en-US" b="1" i="0" u="none" strike="noStrike" kern="0" cap="none" spc="0" normalizeH="0" baseline="0" noProof="0" dirty="0">
                <a:ln>
                  <a:noFill/>
                </a:ln>
                <a:solidFill>
                  <a:srgbClr val="007FA3"/>
                </a:solidFill>
                <a:effectLst/>
                <a:uLnTx/>
                <a:uFillTx/>
                <a:latin typeface="Arial"/>
                <a:cs typeface="Times New Roman"/>
                <a:sym typeface="Times New Roman"/>
              </a:rPr>
              <a:t>Business-to-Business Products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lang="en-US" altLang="en-US" dirty="0"/>
              <a:t>B2B: makes up a huge number of the global economy and creates a positive image and reputation for companies which in turn leads to grater selling opportunities and more profitable relationships.</a:t>
            </a:r>
          </a:p>
          <a:p>
            <a:pPr marL="432" indent="0">
              <a:lnSpc>
                <a:spcPct val="100000"/>
              </a:lnSpc>
              <a:spcBef>
                <a:spcPts val="1500"/>
              </a:spcBef>
              <a:buClr>
                <a:srgbClr val="007FA3"/>
              </a:buClr>
              <a:buSzPct val="100000"/>
              <a:buNone/>
              <a:defRPr/>
            </a:pPr>
            <a:r>
              <a:rPr lang="en-US" altLang="en-US" b="1" kern="0" dirty="0">
                <a:solidFill>
                  <a:srgbClr val="007FA3"/>
                </a:solidFill>
                <a:latin typeface="Arial"/>
                <a:cs typeface="Times New Roman"/>
              </a:rPr>
              <a:t>High-tech Products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lang="en-US" altLang="en-US" dirty="0"/>
              <a:t>High- tech products: many technology companies have struggled with branding. Marketing skills are playing an increasingly important role in the adoption and success of high- tech products supported by brands. </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Physical Goods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20491481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386" y="1136337"/>
            <a:ext cx="761407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4562921" y="2069065"/>
            <a:ext cx="7120254" cy="33163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altLang="ar-EG" sz="2400" b="1" i="0" u="none" strike="noStrike" kern="0" cap="none" spc="0" normalizeH="0" baseline="0" noProof="0" dirty="0">
                <a:ln>
                  <a:noFill/>
                </a:ln>
                <a:solidFill>
                  <a:schemeClr val="accent5">
                    <a:lumMod val="75000"/>
                  </a:schemeClr>
                </a:solidFill>
                <a:effectLst/>
                <a:uLnTx/>
                <a:uFillTx/>
                <a:latin typeface="Arial"/>
                <a:cs typeface="Arial"/>
                <a:sym typeface="Arial"/>
              </a:rPr>
              <a:t>Role of branding with services:</a:t>
            </a:r>
            <a:r>
              <a:rPr kumimoji="0" lang="en-US" altLang="ar-EG" sz="2400" b="0" i="0" u="none" strike="noStrike" kern="0" cap="none" spc="0" normalizeH="0" baseline="0" noProof="0" dirty="0">
                <a:ln>
                  <a:noFill/>
                </a:ln>
                <a:solidFill>
                  <a:schemeClr val="accent5">
                    <a:lumMod val="75000"/>
                  </a:schemeClr>
                </a:solidFill>
                <a:effectLst/>
                <a:uLnTx/>
                <a:uFillTx/>
                <a:latin typeface="Arial"/>
                <a:cs typeface="Arial"/>
                <a:sym typeface="Arial"/>
              </a:rPr>
              <a:t> </a:t>
            </a:r>
            <a:r>
              <a:rPr kumimoji="0" lang="en-US" altLang="ar-EG" sz="2400" b="0" i="0" u="none" strike="noStrike" kern="0" cap="none" spc="0" normalizeH="0" baseline="0" noProof="0" dirty="0">
                <a:ln>
                  <a:noFill/>
                </a:ln>
                <a:solidFill>
                  <a:srgbClr val="000000"/>
                </a:solidFill>
                <a:effectLst/>
                <a:uLnTx/>
                <a:uFillTx/>
                <a:latin typeface="Arial"/>
                <a:cs typeface="Arial"/>
                <a:sym typeface="Arial"/>
              </a:rPr>
              <a:t>one of the challenges in marketing services is that they are less tangible than products and vary in quality, depending on persons providing them.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Branding a service can be an effective way to signal to consumers that a firm has designed a particular service offering that is special and deserving of its name.</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400" b="1" i="0" u="none" strike="noStrike" kern="0" cap="none" spc="0" normalizeH="0" baseline="0" noProof="0" dirty="0">
                <a:ln>
                  <a:noFill/>
                </a:ln>
                <a:solidFill>
                  <a:srgbClr val="007FA3"/>
                </a:solidFill>
                <a:effectLst/>
                <a:uLnTx/>
                <a:uFillTx/>
                <a:latin typeface="Arial"/>
                <a:cs typeface="Times New Roman"/>
                <a:sym typeface="Times New Roman"/>
              </a:rPr>
              <a:t>Services</a:t>
            </a:r>
            <a:endParaRPr kumimoji="0" lang="en-IN" sz="44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2" name="Picture 1">
            <a:extLst>
              <a:ext uri="{FF2B5EF4-FFF2-40B4-BE49-F238E27FC236}">
                <a16:creationId xmlns:a16="http://schemas.microsoft.com/office/drawing/2014/main" id="{E3B66C96-48EA-478E-BFE2-DFFC7701B3F5}"/>
              </a:ext>
            </a:extLst>
          </p:cNvPr>
          <p:cNvPicPr>
            <a:picLocks noChangeAspect="1"/>
          </p:cNvPicPr>
          <p:nvPr/>
        </p:nvPicPr>
        <p:blipFill>
          <a:blip r:embed="rId3"/>
          <a:stretch>
            <a:fillRect/>
          </a:stretch>
        </p:blipFill>
        <p:spPr>
          <a:xfrm>
            <a:off x="-548752" y="2355651"/>
            <a:ext cx="4876800" cy="2743200"/>
          </a:xfrm>
          <a:prstGeom prst="rect">
            <a:avLst/>
          </a:prstGeom>
        </p:spPr>
      </p:pic>
    </p:spTree>
    <p:extLst>
      <p:ext uri="{BB962C8B-B14F-4D97-AF65-F5344CB8AC3E}">
        <p14:creationId xmlns:p14="http://schemas.microsoft.com/office/powerpoint/2010/main" val="24576034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386" y="1136337"/>
            <a:ext cx="761407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4543689" y="1384907"/>
            <a:ext cx="7337135" cy="45008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They can introduce their own brands by using their store names </a:t>
            </a:r>
            <a:r>
              <a:rPr kumimoji="0" lang="en-US" sz="2400" b="1" i="0" u="none" strike="noStrike" kern="0" cap="none" spc="0" normalizeH="0" baseline="0" noProof="0" dirty="0">
                <a:ln>
                  <a:noFill/>
                </a:ln>
                <a:solidFill>
                  <a:srgbClr val="C00000"/>
                </a:solidFill>
                <a:effectLst/>
                <a:uLnTx/>
                <a:uFillTx/>
                <a:latin typeface="Arial"/>
                <a:cs typeface="Arial"/>
                <a:sym typeface="Arial"/>
              </a:rPr>
              <a:t>(private label)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Brands provide important functions: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Can generate consumer interest, support, and loyalty</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Create an image and establish positioning within an industry</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Yield higher price margins, increased sales volumes, and greater profits</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400" b="1" i="0" u="none" strike="noStrike" kern="0" cap="none" spc="0" normalizeH="0" baseline="0" noProof="0" dirty="0">
                <a:ln>
                  <a:noFill/>
                </a:ln>
                <a:solidFill>
                  <a:srgbClr val="007FA3"/>
                </a:solidFill>
                <a:effectLst/>
                <a:uLnTx/>
                <a:uFillTx/>
                <a:latin typeface="Arial"/>
                <a:cs typeface="Times New Roman"/>
                <a:sym typeface="Times New Roman"/>
              </a:rPr>
              <a:t>Retailers and Distributors </a:t>
            </a:r>
            <a:endParaRPr kumimoji="0" lang="en-IN" sz="44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6" name="Picture 5">
            <a:extLst>
              <a:ext uri="{FF2B5EF4-FFF2-40B4-BE49-F238E27FC236}">
                <a16:creationId xmlns:a16="http://schemas.microsoft.com/office/drawing/2014/main" id="{33B0C987-D501-43BB-8895-EF5F3A0E00D8}"/>
              </a:ext>
            </a:extLst>
          </p:cNvPr>
          <p:cNvPicPr>
            <a:picLocks noChangeAspect="1"/>
          </p:cNvPicPr>
          <p:nvPr/>
        </p:nvPicPr>
        <p:blipFill>
          <a:blip r:embed="rId3"/>
          <a:stretch>
            <a:fillRect/>
          </a:stretch>
        </p:blipFill>
        <p:spPr>
          <a:xfrm>
            <a:off x="-695616" y="2322786"/>
            <a:ext cx="5117715" cy="3128293"/>
          </a:xfrm>
          <a:prstGeom prst="rect">
            <a:avLst/>
          </a:prstGeom>
        </p:spPr>
      </p:pic>
    </p:spTree>
    <p:extLst>
      <p:ext uri="{BB962C8B-B14F-4D97-AF65-F5344CB8AC3E}">
        <p14:creationId xmlns:p14="http://schemas.microsoft.com/office/powerpoint/2010/main" val="38497945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386" y="1136337"/>
            <a:ext cx="761407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4733327" y="1371951"/>
            <a:ext cx="7337135" cy="45008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Retailers can introduce their own brands by:</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Using their store name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Creating new names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Some combination of the two</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Many distributors, have introduced their own brands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Products bearing these store brands or private label brands offer another way for retailers to increase customer loyalty and generate higher margins and profits</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400" b="1" i="0" u="none" strike="noStrike" kern="0" cap="none" spc="0" normalizeH="0" baseline="0" noProof="0" dirty="0">
                <a:ln>
                  <a:noFill/>
                </a:ln>
                <a:solidFill>
                  <a:srgbClr val="007FA3"/>
                </a:solidFill>
                <a:effectLst/>
                <a:uLnTx/>
                <a:uFillTx/>
                <a:latin typeface="Arial"/>
                <a:cs typeface="Times New Roman"/>
                <a:sym typeface="Times New Roman"/>
              </a:rPr>
              <a:t>Retailers and Distributors </a:t>
            </a:r>
            <a:endParaRPr kumimoji="0" lang="en-IN" sz="44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0" name="Picture 9">
            <a:extLst>
              <a:ext uri="{FF2B5EF4-FFF2-40B4-BE49-F238E27FC236}">
                <a16:creationId xmlns:a16="http://schemas.microsoft.com/office/drawing/2014/main" id="{01F548DF-9BE2-4097-8DEC-CDE2508D04A0}"/>
              </a:ext>
            </a:extLst>
          </p:cNvPr>
          <p:cNvPicPr>
            <a:picLocks noChangeAspect="1"/>
          </p:cNvPicPr>
          <p:nvPr/>
        </p:nvPicPr>
        <p:blipFill>
          <a:blip r:embed="rId3"/>
          <a:stretch>
            <a:fillRect/>
          </a:stretch>
        </p:blipFill>
        <p:spPr>
          <a:xfrm>
            <a:off x="142744" y="1371951"/>
            <a:ext cx="4175172" cy="2347388"/>
          </a:xfrm>
          <a:prstGeom prst="rect">
            <a:avLst/>
          </a:prstGeom>
        </p:spPr>
      </p:pic>
      <p:pic>
        <p:nvPicPr>
          <p:cNvPr id="11" name="Picture 10">
            <a:extLst>
              <a:ext uri="{FF2B5EF4-FFF2-40B4-BE49-F238E27FC236}">
                <a16:creationId xmlns:a16="http://schemas.microsoft.com/office/drawing/2014/main" id="{76250FC3-38AF-45B1-8292-DCAE3B1C73E0}"/>
              </a:ext>
            </a:extLst>
          </p:cNvPr>
          <p:cNvPicPr>
            <a:picLocks noChangeAspect="1"/>
          </p:cNvPicPr>
          <p:nvPr/>
        </p:nvPicPr>
        <p:blipFill>
          <a:blip r:embed="rId4"/>
          <a:stretch>
            <a:fillRect/>
          </a:stretch>
        </p:blipFill>
        <p:spPr>
          <a:xfrm>
            <a:off x="104512" y="3828094"/>
            <a:ext cx="4071545" cy="2257917"/>
          </a:xfrm>
          <a:prstGeom prst="rect">
            <a:avLst/>
          </a:prstGeom>
        </p:spPr>
      </p:pic>
    </p:spTree>
    <p:extLst>
      <p:ext uri="{BB962C8B-B14F-4D97-AF65-F5344CB8AC3E}">
        <p14:creationId xmlns:p14="http://schemas.microsoft.com/office/powerpoint/2010/main" val="39143148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3412" y="1136337"/>
            <a:ext cx="7614076"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4733327" y="1371951"/>
            <a:ext cx="7337135" cy="47932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Some of the strongest brands in recent years have been born online: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Amazon</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Google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Facebook</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Twitter</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 building has become more important in recent years to online marketers: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It is critical to create unique aspects of the brand</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 needs to perform satisfactorily as well</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400" b="1" i="0" u="none" strike="noStrike" kern="0" cap="none" spc="0" normalizeH="0" baseline="0" noProof="0" dirty="0">
                <a:ln>
                  <a:noFill/>
                </a:ln>
                <a:solidFill>
                  <a:srgbClr val="007FA3"/>
                </a:solidFill>
                <a:effectLst/>
                <a:uLnTx/>
                <a:uFillTx/>
                <a:latin typeface="Arial"/>
                <a:cs typeface="Times New Roman"/>
                <a:sym typeface="Times New Roman"/>
              </a:rPr>
              <a:t>Digital Brands</a:t>
            </a:r>
            <a:endParaRPr kumimoji="0" lang="en-IN" sz="44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2" name="Picture 11">
            <a:extLst>
              <a:ext uri="{FF2B5EF4-FFF2-40B4-BE49-F238E27FC236}">
                <a16:creationId xmlns:a16="http://schemas.microsoft.com/office/drawing/2014/main" id="{9CDED210-1761-404C-9487-C6FA7DD1FCF2}"/>
              </a:ext>
            </a:extLst>
          </p:cNvPr>
          <p:cNvPicPr>
            <a:picLocks noChangeAspect="1"/>
          </p:cNvPicPr>
          <p:nvPr/>
        </p:nvPicPr>
        <p:blipFill>
          <a:blip r:embed="rId3"/>
          <a:stretch>
            <a:fillRect/>
          </a:stretch>
        </p:blipFill>
        <p:spPr>
          <a:xfrm>
            <a:off x="-421098" y="2295051"/>
            <a:ext cx="4749146" cy="2787894"/>
          </a:xfrm>
          <a:prstGeom prst="rect">
            <a:avLst/>
          </a:prstGeom>
        </p:spPr>
      </p:pic>
    </p:spTree>
    <p:extLst>
      <p:ext uri="{BB962C8B-B14F-4D97-AF65-F5344CB8AC3E}">
        <p14:creationId xmlns:p14="http://schemas.microsoft.com/office/powerpoint/2010/main" val="38118845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22906" y="1105213"/>
            <a:ext cx="9857919"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415217" y="1440024"/>
            <a:ext cx="9377390" cy="47932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 typeface="Arial" pitchFamily="34" charset="0"/>
              <a:buNone/>
              <a:tabLst/>
              <a:defRPr/>
            </a:pPr>
            <a:r>
              <a:rPr kumimoji="0" lang="en-IN" sz="2400" b="1" i="0" u="none" strike="noStrike" kern="1200" cap="none" spc="0" normalizeH="0" baseline="0" noProof="0" dirty="0">
                <a:ln>
                  <a:noFill/>
                </a:ln>
                <a:solidFill>
                  <a:schemeClr val="accent5">
                    <a:lumMod val="75000"/>
                  </a:schemeClr>
                </a:solidFill>
                <a:effectLst/>
                <a:uLnTx/>
                <a:uFillTx/>
                <a:latin typeface="Arial"/>
                <a:cs typeface="Arial"/>
                <a:sym typeface="Arial"/>
              </a:rPr>
              <a:t>Online products and services:</a:t>
            </a:r>
          </a:p>
          <a:p>
            <a:pPr marL="0" marR="0" lvl="0" indent="0" algn="l" defTabSz="457200" rtl="0" eaLnBrk="1" fontAlgn="auto" latinLnBrk="0" hangingPunct="1">
              <a:lnSpc>
                <a:spcPct val="100000"/>
              </a:lnSpc>
              <a:spcBef>
                <a:spcPts val="0"/>
              </a:spcBef>
              <a:spcAft>
                <a:spcPts val="0"/>
              </a:spcAft>
              <a:buClrTx/>
              <a:buSzTx/>
              <a:buFont typeface="Arial" pitchFamily="34" charset="0"/>
              <a:buNone/>
              <a:tabLst/>
              <a:defRPr/>
            </a:pPr>
            <a:endParaRPr kumimoji="0" lang="en-IN" sz="2400" b="1" i="0" u="none" strike="noStrike" kern="1200" cap="none" spc="0" normalizeH="0" baseline="0" noProof="0" dirty="0">
              <a:ln>
                <a:noFill/>
              </a:ln>
              <a:solidFill>
                <a:schemeClr val="accent5">
                  <a:lumMod val="75000"/>
                </a:schemeClr>
              </a:solidFill>
              <a:effectLst/>
              <a:uLnTx/>
              <a:uFillTx/>
              <a:latin typeface="Arial"/>
              <a:cs typeface="Arial"/>
              <a:sym typeface="Arial"/>
            </a:endParaRPr>
          </a:p>
          <a:p>
            <a:pPr marL="171450" marR="0" lvl="0"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sz="2400" b="0" i="0" u="none" strike="noStrike" kern="1200" cap="none" spc="0" normalizeH="0" baseline="0" noProof="0" dirty="0">
                <a:ln>
                  <a:noFill/>
                </a:ln>
                <a:solidFill>
                  <a:srgbClr val="000000"/>
                </a:solidFill>
                <a:effectLst/>
                <a:uLnTx/>
                <a:uFillTx/>
                <a:latin typeface="Arial"/>
                <a:cs typeface="Arial"/>
                <a:sym typeface="Arial"/>
              </a:rPr>
              <a:t> To build successful brands, online marketers should: </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b="0" i="0" u="none" strike="noStrike" kern="1200" cap="none" spc="0" normalizeH="0" baseline="0" noProof="0" dirty="0">
                <a:ln>
                  <a:noFill/>
                </a:ln>
                <a:solidFill>
                  <a:srgbClr val="000000"/>
                </a:solidFill>
                <a:effectLst/>
                <a:uLnTx/>
                <a:uFillTx/>
                <a:latin typeface="Arial"/>
                <a:cs typeface="Arial"/>
                <a:sym typeface="Arial"/>
              </a:rPr>
              <a:t>Create unique aspects of the brand on dimensions that are important to consumers:</a:t>
            </a:r>
          </a:p>
          <a:p>
            <a:pPr marL="1085850" marR="0" lvl="2"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sz="2400" b="0" i="0" u="none" strike="noStrike" kern="1200" cap="none" spc="0" normalizeH="0" baseline="0" noProof="0" dirty="0">
                <a:ln>
                  <a:noFill/>
                </a:ln>
                <a:solidFill>
                  <a:srgbClr val="000000"/>
                </a:solidFill>
                <a:effectLst/>
                <a:uLnTx/>
                <a:uFillTx/>
                <a:latin typeface="Arial"/>
                <a:cs typeface="Arial"/>
                <a:sym typeface="Arial"/>
              </a:rPr>
              <a:t>Example: </a:t>
            </a:r>
            <a:r>
              <a:rPr kumimoji="0" lang="en-US" sz="2400" b="0" i="0" u="none" strike="noStrike" kern="1200" cap="none" spc="0" normalizeH="0" baseline="0" noProof="0" dirty="0">
                <a:ln>
                  <a:noFill/>
                </a:ln>
                <a:solidFill>
                  <a:srgbClr val="000000"/>
                </a:solidFill>
                <a:effectLst/>
                <a:uLnTx/>
                <a:uFillTx/>
                <a:latin typeface="Arial"/>
                <a:cs typeface="Arial"/>
                <a:sym typeface="Arial"/>
              </a:rPr>
              <a:t>convenience, price, and variety</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US" b="0" i="0" u="none" strike="noStrike" kern="1200" cap="none" spc="0" normalizeH="0" baseline="0" noProof="0" dirty="0">
                <a:ln>
                  <a:noFill/>
                </a:ln>
                <a:solidFill>
                  <a:srgbClr val="000000"/>
                </a:solidFill>
                <a:effectLst/>
                <a:uLnTx/>
                <a:uFillTx/>
                <a:latin typeface="Arial"/>
                <a:cs typeface="Arial"/>
                <a:sym typeface="Arial"/>
              </a:rPr>
              <a:t>Perform satisfactorily </a:t>
            </a:r>
            <a:r>
              <a:rPr kumimoji="0" lang="en-IN" b="0" i="0" u="none" strike="noStrike" kern="1200" cap="none" spc="0" normalizeH="0" baseline="0" noProof="0" dirty="0">
                <a:ln>
                  <a:noFill/>
                </a:ln>
                <a:solidFill>
                  <a:srgbClr val="000000"/>
                </a:solidFill>
                <a:effectLst/>
                <a:uLnTx/>
                <a:uFillTx/>
                <a:latin typeface="Arial"/>
                <a:cs typeface="Arial"/>
                <a:sym typeface="Arial"/>
              </a:rPr>
              <a:t>in areas, such as customer service, credibility, and personality.</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b="0" i="0" u="none" strike="noStrike" kern="1200" cap="none" spc="0" normalizeH="0" baseline="0" noProof="0" dirty="0">
                <a:ln>
                  <a:noFill/>
                </a:ln>
                <a:solidFill>
                  <a:srgbClr val="000000"/>
                </a:solidFill>
                <a:effectLst/>
                <a:uLnTx/>
                <a:uFillTx/>
                <a:latin typeface="Arial"/>
                <a:cs typeface="Arial"/>
                <a:sym typeface="Arial"/>
              </a:rPr>
              <a:t>Find unique ways to satisfy </a:t>
            </a:r>
            <a:r>
              <a:rPr kumimoji="0" lang="en-US" b="0" i="0" u="none" strike="noStrike" kern="1200" cap="none" spc="0" normalizeH="0" baseline="0" noProof="0" dirty="0">
                <a:ln>
                  <a:noFill/>
                </a:ln>
                <a:solidFill>
                  <a:srgbClr val="000000"/>
                </a:solidFill>
                <a:effectLst/>
                <a:uLnTx/>
                <a:uFillTx/>
                <a:latin typeface="Arial"/>
                <a:cs typeface="Arial"/>
                <a:sym typeface="Arial"/>
              </a:rPr>
              <a:t>consumers’ unmet needs.</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b="0" i="0" u="none" strike="noStrike" kern="1200" cap="none" spc="0" normalizeH="0" baseline="0" noProof="0" dirty="0">
                <a:ln>
                  <a:noFill/>
                </a:ln>
                <a:solidFill>
                  <a:srgbClr val="000000"/>
                </a:solidFill>
                <a:effectLst/>
                <a:uLnTx/>
                <a:uFillTx/>
                <a:latin typeface="Arial"/>
                <a:cs typeface="Arial"/>
                <a:sym typeface="Arial"/>
              </a:rPr>
              <a:t>Offer unique features and services to consumers.</a:t>
            </a:r>
          </a:p>
          <a:p>
            <a:pPr marL="628650" marR="0" lvl="1" indent="-171450" algn="l" defTabSz="457200" rtl="0" eaLnBrk="1" fontAlgn="auto" latinLnBrk="0" hangingPunct="1">
              <a:lnSpc>
                <a:spcPct val="100000"/>
              </a:lnSpc>
              <a:spcBef>
                <a:spcPts val="0"/>
              </a:spcBef>
              <a:spcAft>
                <a:spcPts val="0"/>
              </a:spcAft>
              <a:buClrTx/>
              <a:buSzTx/>
              <a:buFont typeface="Arial" pitchFamily="34" charset="0"/>
              <a:buChar char="•"/>
              <a:tabLst/>
              <a:defRPr/>
            </a:pPr>
            <a:r>
              <a:rPr kumimoji="0" lang="en-IN" b="0" i="0" u="none" strike="noStrike" kern="1200" cap="none" spc="0" normalizeH="0" baseline="0" noProof="0" dirty="0">
                <a:ln>
                  <a:noFill/>
                </a:ln>
                <a:solidFill>
                  <a:srgbClr val="000000"/>
                </a:solidFill>
                <a:effectLst/>
                <a:uLnTx/>
                <a:uFillTx/>
                <a:latin typeface="Arial"/>
                <a:cs typeface="Arial"/>
                <a:sym typeface="Arial"/>
              </a:rPr>
              <a:t>Offer unique value propositions to geographically dispersed customer groups.</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400" b="1" i="0" u="none" strike="noStrike" kern="0" cap="none" spc="0" normalizeH="0" baseline="0" noProof="0" dirty="0">
                <a:ln>
                  <a:noFill/>
                </a:ln>
                <a:solidFill>
                  <a:srgbClr val="007FA3"/>
                </a:solidFill>
                <a:effectLst/>
                <a:uLnTx/>
                <a:uFillTx/>
                <a:latin typeface="Arial"/>
                <a:cs typeface="Times New Roman"/>
                <a:sym typeface="Times New Roman"/>
              </a:rPr>
              <a:t>Digital Brands</a:t>
            </a:r>
            <a:endParaRPr kumimoji="0" lang="en-IN" sz="44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33677768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22906" y="1105213"/>
            <a:ext cx="9857919"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415217" y="1440024"/>
            <a:ext cx="9377390" cy="47932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 product category can be a person or an organization:</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Naming of this branding is usually straightforward</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Usually is accompanied by well-defined images that are easily understood by consumers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key to a person or organization as a brand is that people outside your industry know who you are and recognize your skills, talents, and attitude</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400" b="1" i="0" u="none" strike="noStrike" kern="0" cap="none" spc="0" normalizeH="0" baseline="0" noProof="0" dirty="0">
                <a:ln>
                  <a:noFill/>
                </a:ln>
                <a:solidFill>
                  <a:srgbClr val="007FA3"/>
                </a:solidFill>
                <a:effectLst/>
                <a:uLnTx/>
                <a:uFillTx/>
                <a:latin typeface="Arial"/>
                <a:cs typeface="Times New Roman"/>
                <a:sym typeface="Times New Roman"/>
              </a:rPr>
              <a:t>People and Organizations</a:t>
            </a:r>
            <a:endParaRPr kumimoji="0" lang="en-IN" sz="44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0" name="Picture 9">
            <a:extLst>
              <a:ext uri="{FF2B5EF4-FFF2-40B4-BE49-F238E27FC236}">
                <a16:creationId xmlns:a16="http://schemas.microsoft.com/office/drawing/2014/main" id="{B58D0468-5491-424F-83BA-5A600BCAEA2F}"/>
              </a:ext>
            </a:extLst>
          </p:cNvPr>
          <p:cNvPicPr>
            <a:picLocks noChangeAspect="1"/>
          </p:cNvPicPr>
          <p:nvPr/>
        </p:nvPicPr>
        <p:blipFill>
          <a:blip r:embed="rId3"/>
          <a:stretch>
            <a:fillRect/>
          </a:stretch>
        </p:blipFill>
        <p:spPr>
          <a:xfrm>
            <a:off x="353839" y="2743283"/>
            <a:ext cx="1456497" cy="1599424"/>
          </a:xfrm>
          <a:prstGeom prst="rect">
            <a:avLst/>
          </a:prstGeom>
        </p:spPr>
      </p:pic>
      <p:pic>
        <p:nvPicPr>
          <p:cNvPr id="11" name="Picture 10">
            <a:extLst>
              <a:ext uri="{FF2B5EF4-FFF2-40B4-BE49-F238E27FC236}">
                <a16:creationId xmlns:a16="http://schemas.microsoft.com/office/drawing/2014/main" id="{25E9AE11-65CB-470D-9845-86155F28690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58837" y="4861860"/>
            <a:ext cx="1729823" cy="553369"/>
          </a:xfrm>
          <a:prstGeom prst="rect">
            <a:avLst/>
          </a:prstGeom>
        </p:spPr>
      </p:pic>
      <p:pic>
        <p:nvPicPr>
          <p:cNvPr id="12" name="Picture 11">
            <a:extLst>
              <a:ext uri="{FF2B5EF4-FFF2-40B4-BE49-F238E27FC236}">
                <a16:creationId xmlns:a16="http://schemas.microsoft.com/office/drawing/2014/main" id="{E2649C49-B7AD-4DC9-A0F9-49127C09DD0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565085" y="4556538"/>
            <a:ext cx="1246876" cy="1385158"/>
          </a:xfrm>
          <a:prstGeom prst="rect">
            <a:avLst/>
          </a:prstGeom>
        </p:spPr>
      </p:pic>
      <p:pic>
        <p:nvPicPr>
          <p:cNvPr id="13" name="Picture 12">
            <a:extLst>
              <a:ext uri="{FF2B5EF4-FFF2-40B4-BE49-F238E27FC236}">
                <a16:creationId xmlns:a16="http://schemas.microsoft.com/office/drawing/2014/main" id="{42F607E0-7632-4DA7-B121-905838039AE9}"/>
              </a:ext>
            </a:extLst>
          </p:cNvPr>
          <p:cNvPicPr>
            <a:picLocks noChangeAspect="1"/>
          </p:cNvPicPr>
          <p:nvPr/>
        </p:nvPicPr>
        <p:blipFill>
          <a:blip r:embed="rId6"/>
          <a:stretch>
            <a:fillRect/>
          </a:stretch>
        </p:blipFill>
        <p:spPr>
          <a:xfrm>
            <a:off x="4158097" y="4286887"/>
            <a:ext cx="1773735" cy="1765852"/>
          </a:xfrm>
          <a:prstGeom prst="rect">
            <a:avLst/>
          </a:prstGeom>
        </p:spPr>
      </p:pic>
      <p:pic>
        <p:nvPicPr>
          <p:cNvPr id="14" name="Picture 13">
            <a:extLst>
              <a:ext uri="{FF2B5EF4-FFF2-40B4-BE49-F238E27FC236}">
                <a16:creationId xmlns:a16="http://schemas.microsoft.com/office/drawing/2014/main" id="{DE15FBB0-A12D-49EA-B895-AA4CC97B0E3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7194" y="1408841"/>
            <a:ext cx="1460429" cy="1138445"/>
          </a:xfrm>
          <a:prstGeom prst="rect">
            <a:avLst/>
          </a:prstGeom>
        </p:spPr>
      </p:pic>
      <p:pic>
        <p:nvPicPr>
          <p:cNvPr id="15" name="Picture 14">
            <a:extLst>
              <a:ext uri="{FF2B5EF4-FFF2-40B4-BE49-F238E27FC236}">
                <a16:creationId xmlns:a16="http://schemas.microsoft.com/office/drawing/2014/main" id="{D94D160B-96E7-49C3-9535-93A30747BC3C}"/>
              </a:ext>
            </a:extLst>
          </p:cNvPr>
          <p:cNvPicPr>
            <a:picLocks noChangeAspect="1"/>
          </p:cNvPicPr>
          <p:nvPr/>
        </p:nvPicPr>
        <p:blipFill>
          <a:blip r:embed="rId8"/>
          <a:stretch>
            <a:fillRect/>
          </a:stretch>
        </p:blipFill>
        <p:spPr>
          <a:xfrm>
            <a:off x="292869" y="4624552"/>
            <a:ext cx="1602419" cy="1249130"/>
          </a:xfrm>
          <a:prstGeom prst="rect">
            <a:avLst/>
          </a:prstGeom>
        </p:spPr>
      </p:pic>
      <p:pic>
        <p:nvPicPr>
          <p:cNvPr id="16" name="Picture 15">
            <a:extLst>
              <a:ext uri="{FF2B5EF4-FFF2-40B4-BE49-F238E27FC236}">
                <a16:creationId xmlns:a16="http://schemas.microsoft.com/office/drawing/2014/main" id="{64397DDD-AAA3-4F96-9A4B-D7F78D3E30D4}"/>
              </a:ext>
            </a:extLst>
          </p:cNvPr>
          <p:cNvPicPr>
            <a:picLocks noChangeAspect="1"/>
          </p:cNvPicPr>
          <p:nvPr/>
        </p:nvPicPr>
        <p:blipFill>
          <a:blip r:embed="rId9"/>
          <a:stretch>
            <a:fillRect/>
          </a:stretch>
        </p:blipFill>
        <p:spPr>
          <a:xfrm>
            <a:off x="8192000" y="4484043"/>
            <a:ext cx="1456497" cy="1309004"/>
          </a:xfrm>
          <a:prstGeom prst="rect">
            <a:avLst/>
          </a:prstGeom>
        </p:spPr>
      </p:pic>
      <p:pic>
        <p:nvPicPr>
          <p:cNvPr id="17" name="Picture 16">
            <a:extLst>
              <a:ext uri="{FF2B5EF4-FFF2-40B4-BE49-F238E27FC236}">
                <a16:creationId xmlns:a16="http://schemas.microsoft.com/office/drawing/2014/main" id="{F36EA6BE-E6AD-4740-AB1C-A90DA1C9F5FA}"/>
              </a:ext>
            </a:extLst>
          </p:cNvPr>
          <p:cNvPicPr>
            <a:picLocks noChangeAspect="1"/>
          </p:cNvPicPr>
          <p:nvPr/>
        </p:nvPicPr>
        <p:blipFill>
          <a:blip r:embed="rId10"/>
          <a:stretch>
            <a:fillRect/>
          </a:stretch>
        </p:blipFill>
        <p:spPr>
          <a:xfrm>
            <a:off x="9889399" y="4250042"/>
            <a:ext cx="1543005" cy="1543005"/>
          </a:xfrm>
          <a:prstGeom prst="rect">
            <a:avLst/>
          </a:prstGeom>
        </p:spPr>
      </p:pic>
    </p:spTree>
    <p:extLst>
      <p:ext uri="{BB962C8B-B14F-4D97-AF65-F5344CB8AC3E}">
        <p14:creationId xmlns:p14="http://schemas.microsoft.com/office/powerpoint/2010/main" val="1765450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5200" y="1088707"/>
            <a:ext cx="10665625"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599410" y="1519843"/>
            <a:ext cx="10098604" cy="43445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Product category is people or organization competing for public approval or acceptance.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Have well-defined images that are easily understood and liked (or disliked) by others.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idea of brand in this category is not limited to famous and well known personalities, an individual who builds his name and reputation in a business context is essentially creating his own brand.</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Right awareness and image is invaluable in shaping the way people treat and interpret words, actions, and deeds.</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3113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400" b="1" i="0" u="none" strike="noStrike" kern="0" cap="none" spc="0" normalizeH="0" baseline="0" noProof="0" dirty="0">
                <a:ln>
                  <a:noFill/>
                </a:ln>
                <a:solidFill>
                  <a:srgbClr val="007FA3"/>
                </a:solidFill>
                <a:effectLst/>
                <a:uLnTx/>
                <a:uFillTx/>
                <a:latin typeface="Arial"/>
                <a:cs typeface="Times New Roman"/>
                <a:sym typeface="Times New Roman"/>
              </a:rPr>
              <a:t>People and Organizations</a:t>
            </a:r>
            <a:endParaRPr kumimoji="0" lang="en-IN" sz="44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9604742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95752" y="1236033"/>
            <a:ext cx="9085073"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928582" y="1392851"/>
            <a:ext cx="8819412" cy="49165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600" b="0" i="0" u="none" strike="noStrike" kern="0" cap="none" spc="0" normalizeH="0" baseline="0" noProof="0" dirty="0">
                <a:ln>
                  <a:noFill/>
                </a:ln>
                <a:solidFill>
                  <a:srgbClr val="000000"/>
                </a:solidFill>
                <a:effectLst/>
                <a:uLnTx/>
                <a:uFillTx/>
                <a:latin typeface="Arial"/>
                <a:cs typeface="Arial"/>
                <a:sym typeface="Arial"/>
              </a:rPr>
              <a:t>A special case of marketing people and organizations as brands exists in the sports, arts, and entertainment industries: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600" b="0" i="0" u="none" strike="noStrike" kern="0" cap="none" spc="0" normalizeH="0" baseline="0" noProof="0" dirty="0">
                <a:ln>
                  <a:noFill/>
                </a:ln>
                <a:solidFill>
                  <a:srgbClr val="000000"/>
                </a:solidFill>
                <a:effectLst/>
                <a:uLnTx/>
                <a:uFillTx/>
                <a:latin typeface="Arial"/>
                <a:cs typeface="Arial"/>
                <a:sym typeface="Arial"/>
              </a:rPr>
              <a:t>Sports marketing has become highly sophisticated</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600" b="0" i="0" u="none" strike="noStrike" kern="0" cap="none" spc="0" normalizeH="0" baseline="0" noProof="0" dirty="0">
                <a:ln>
                  <a:noFill/>
                </a:ln>
                <a:solidFill>
                  <a:srgbClr val="000000"/>
                </a:solidFill>
                <a:effectLst/>
                <a:uLnTx/>
                <a:uFillTx/>
                <a:latin typeface="Arial"/>
                <a:cs typeface="Arial"/>
                <a:sym typeface="Arial"/>
              </a:rPr>
              <a:t>Branding has become an especially valuable function in the arts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600" b="0" i="0" u="none" strike="noStrike" kern="0" cap="none" spc="0" normalizeH="0" baseline="0" noProof="0" dirty="0">
                <a:ln>
                  <a:noFill/>
                </a:ln>
                <a:solidFill>
                  <a:srgbClr val="000000"/>
                </a:solidFill>
                <a:effectLst/>
                <a:uLnTx/>
                <a:uFillTx/>
                <a:latin typeface="Arial"/>
                <a:cs typeface="Arial"/>
                <a:sym typeface="Arial"/>
              </a:rPr>
              <a:t>Movies have become famous for their marketing and branding:</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600" b="0" i="0" u="none" strike="noStrike" kern="0" cap="none" spc="0" normalizeH="0" baseline="0" noProof="0" dirty="0">
                <a:ln>
                  <a:noFill/>
                </a:ln>
                <a:solidFill>
                  <a:srgbClr val="000000"/>
                </a:solidFill>
                <a:effectLst/>
                <a:uLnTx/>
                <a:uFillTx/>
                <a:latin typeface="Arial"/>
                <a:cs typeface="Arial"/>
                <a:sym typeface="Arial"/>
              </a:rPr>
              <a:t>For years, some of the most valuable movie franchises have featured recurring characters and ongoing stories—a classic application of branding</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000" b="1" i="0" u="none" strike="noStrike" kern="0" cap="none" spc="0" normalizeH="0" baseline="0" noProof="0" dirty="0">
                <a:ln>
                  <a:noFill/>
                </a:ln>
                <a:solidFill>
                  <a:srgbClr val="007FA3"/>
                </a:solidFill>
                <a:effectLst/>
                <a:uLnTx/>
                <a:uFillTx/>
                <a:latin typeface="Arial"/>
                <a:cs typeface="Times New Roman"/>
                <a:sym typeface="Times New Roman"/>
              </a:rPr>
              <a:t>Sports, Arts, and Entertainment</a:t>
            </a:r>
            <a:endParaRPr kumimoji="0" lang="en-IN" sz="40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0" name="Picture 9">
            <a:extLst>
              <a:ext uri="{FF2B5EF4-FFF2-40B4-BE49-F238E27FC236}">
                <a16:creationId xmlns:a16="http://schemas.microsoft.com/office/drawing/2014/main" id="{F683736E-BFFC-4823-99A4-8E37006E7F8D}"/>
              </a:ext>
            </a:extLst>
          </p:cNvPr>
          <p:cNvPicPr>
            <a:picLocks noChangeAspect="1"/>
          </p:cNvPicPr>
          <p:nvPr/>
        </p:nvPicPr>
        <p:blipFill>
          <a:blip r:embed="rId3"/>
          <a:stretch>
            <a:fillRect/>
          </a:stretch>
        </p:blipFill>
        <p:spPr>
          <a:xfrm>
            <a:off x="-631520" y="1219901"/>
            <a:ext cx="1444170" cy="1970690"/>
          </a:xfrm>
          <a:prstGeom prst="rect">
            <a:avLst/>
          </a:prstGeom>
        </p:spPr>
      </p:pic>
      <p:pic>
        <p:nvPicPr>
          <p:cNvPr id="11" name="Picture 10">
            <a:extLst>
              <a:ext uri="{FF2B5EF4-FFF2-40B4-BE49-F238E27FC236}">
                <a16:creationId xmlns:a16="http://schemas.microsoft.com/office/drawing/2014/main" id="{796FB8C8-FE0C-4678-AEA7-B641E4330DAC}"/>
              </a:ext>
            </a:extLst>
          </p:cNvPr>
          <p:cNvPicPr>
            <a:picLocks noChangeAspect="1"/>
          </p:cNvPicPr>
          <p:nvPr/>
        </p:nvPicPr>
        <p:blipFill>
          <a:blip r:embed="rId4"/>
          <a:stretch>
            <a:fillRect/>
          </a:stretch>
        </p:blipFill>
        <p:spPr>
          <a:xfrm>
            <a:off x="-559036" y="4635747"/>
            <a:ext cx="1340120" cy="1340120"/>
          </a:xfrm>
          <a:prstGeom prst="rect">
            <a:avLst/>
          </a:prstGeom>
        </p:spPr>
      </p:pic>
      <p:pic>
        <p:nvPicPr>
          <p:cNvPr id="12" name="Picture 11">
            <a:extLst>
              <a:ext uri="{FF2B5EF4-FFF2-40B4-BE49-F238E27FC236}">
                <a16:creationId xmlns:a16="http://schemas.microsoft.com/office/drawing/2014/main" id="{4237D335-C26F-45C5-BE43-9375B8DFD875}"/>
              </a:ext>
            </a:extLst>
          </p:cNvPr>
          <p:cNvPicPr>
            <a:picLocks noChangeAspect="1"/>
          </p:cNvPicPr>
          <p:nvPr/>
        </p:nvPicPr>
        <p:blipFill>
          <a:blip r:embed="rId5"/>
          <a:stretch>
            <a:fillRect/>
          </a:stretch>
        </p:blipFill>
        <p:spPr>
          <a:xfrm>
            <a:off x="1125407" y="4678127"/>
            <a:ext cx="1318414" cy="1255360"/>
          </a:xfrm>
          <a:prstGeom prst="rect">
            <a:avLst/>
          </a:prstGeom>
        </p:spPr>
      </p:pic>
      <p:pic>
        <p:nvPicPr>
          <p:cNvPr id="13" name="Picture 12">
            <a:extLst>
              <a:ext uri="{FF2B5EF4-FFF2-40B4-BE49-F238E27FC236}">
                <a16:creationId xmlns:a16="http://schemas.microsoft.com/office/drawing/2014/main" id="{45D89D65-246E-4A8C-B552-BCD36D9A8928}"/>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46704" y="1236033"/>
            <a:ext cx="1606688" cy="1495096"/>
          </a:xfrm>
          <a:prstGeom prst="rect">
            <a:avLst/>
          </a:prstGeom>
        </p:spPr>
      </p:pic>
      <p:pic>
        <p:nvPicPr>
          <p:cNvPr id="14" name="Picture 13">
            <a:extLst>
              <a:ext uri="{FF2B5EF4-FFF2-40B4-BE49-F238E27FC236}">
                <a16:creationId xmlns:a16="http://schemas.microsoft.com/office/drawing/2014/main" id="{45243DB8-CAFF-4E70-AC0A-99BACECA9AF1}"/>
              </a:ext>
            </a:extLst>
          </p:cNvPr>
          <p:cNvPicPr>
            <a:picLocks noChangeAspect="1"/>
          </p:cNvPicPr>
          <p:nvPr/>
        </p:nvPicPr>
        <p:blipFill>
          <a:blip r:embed="rId7"/>
          <a:stretch>
            <a:fillRect/>
          </a:stretch>
        </p:blipFill>
        <p:spPr>
          <a:xfrm>
            <a:off x="-764394" y="3429000"/>
            <a:ext cx="1967120" cy="1101587"/>
          </a:xfrm>
          <a:prstGeom prst="rect">
            <a:avLst/>
          </a:prstGeom>
        </p:spPr>
      </p:pic>
      <p:pic>
        <p:nvPicPr>
          <p:cNvPr id="15" name="Picture 14">
            <a:extLst>
              <a:ext uri="{FF2B5EF4-FFF2-40B4-BE49-F238E27FC236}">
                <a16:creationId xmlns:a16="http://schemas.microsoft.com/office/drawing/2014/main" id="{7222E961-91BF-4C2D-9EC9-6653DC719A1F}"/>
              </a:ext>
            </a:extLst>
          </p:cNvPr>
          <p:cNvPicPr>
            <a:picLocks noChangeAspect="1"/>
          </p:cNvPicPr>
          <p:nvPr/>
        </p:nvPicPr>
        <p:blipFill>
          <a:blip r:embed="rId8"/>
          <a:stretch>
            <a:fillRect/>
          </a:stretch>
        </p:blipFill>
        <p:spPr>
          <a:xfrm>
            <a:off x="1211876" y="3399476"/>
            <a:ext cx="1477941" cy="1107029"/>
          </a:xfrm>
          <a:prstGeom prst="rect">
            <a:avLst/>
          </a:prstGeom>
        </p:spPr>
      </p:pic>
    </p:spTree>
    <p:extLst>
      <p:ext uri="{BB962C8B-B14F-4D97-AF65-F5344CB8AC3E}">
        <p14:creationId xmlns:p14="http://schemas.microsoft.com/office/powerpoint/2010/main" val="42224391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3373" y="134378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7890" y="1099860"/>
            <a:ext cx="9452936" cy="54401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073821" y="1728967"/>
            <a:ext cx="8394411" cy="4029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kumimoji="0" lang="en-US" sz="2400" b="1" i="0" u="none" strike="noStrike" kern="0" cap="none" spc="0" normalizeH="0" baseline="0" noProof="0" dirty="0">
                <a:ln>
                  <a:noFill/>
                </a:ln>
                <a:solidFill>
                  <a:schemeClr val="accent5">
                    <a:lumMod val="75000"/>
                  </a:schemeClr>
                </a:solidFill>
                <a:effectLst/>
                <a:uLnTx/>
                <a:uFillTx/>
                <a:latin typeface="Arial"/>
                <a:cs typeface="Arial"/>
                <a:sym typeface="Arial"/>
              </a:rPr>
              <a:t>Sports teams: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Market themselves through a creative combination of advertising, promotions, sponsorship, direct mail, digital, and other forms of communication.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Build awareness, image, and loyalty to meet ticket sales targets regardless of the team’s actual performance.</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000" b="1" i="0" u="none" strike="noStrike" kern="0" cap="none" spc="0" normalizeH="0" baseline="0" noProof="0" dirty="0">
                <a:ln>
                  <a:noFill/>
                </a:ln>
                <a:solidFill>
                  <a:srgbClr val="007FA3"/>
                </a:solidFill>
                <a:effectLst/>
                <a:uLnTx/>
                <a:uFillTx/>
                <a:latin typeface="Arial"/>
                <a:cs typeface="Times New Roman"/>
                <a:sym typeface="Times New Roman"/>
              </a:rPr>
              <a:t>Sports, Arts, and Entertainment</a:t>
            </a:r>
            <a:endParaRPr kumimoji="0" lang="en-IN" sz="40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6339522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75586" y="1095094"/>
            <a:ext cx="9463447"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690648" y="1438338"/>
            <a:ext cx="8134831" cy="472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Branding helps make ideas and causes more visible and concrete.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Branding can provide much value to an organization.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Numerous ideas and causes have been branded:</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Especially by nonprofit organizations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May be captured in a phrase or slogan or represented by a symbol:</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Such as AIDS ribbons</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000" b="1" i="0" u="none" strike="noStrike" kern="0" cap="none" spc="0" normalizeH="0" baseline="0" noProof="0" dirty="0">
                <a:ln>
                  <a:noFill/>
                </a:ln>
                <a:solidFill>
                  <a:srgbClr val="007FA3"/>
                </a:solidFill>
                <a:effectLst/>
                <a:uLnTx/>
                <a:uFillTx/>
                <a:latin typeface="Arial"/>
                <a:cs typeface="Times New Roman"/>
                <a:sym typeface="Times New Roman"/>
              </a:rPr>
              <a:t>Ideas and Causes</a:t>
            </a:r>
            <a:endParaRPr kumimoji="0" lang="en-IN" sz="40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0" name="Picture 9">
            <a:extLst>
              <a:ext uri="{FF2B5EF4-FFF2-40B4-BE49-F238E27FC236}">
                <a16:creationId xmlns:a16="http://schemas.microsoft.com/office/drawing/2014/main" id="{13DE5821-77BD-4AE4-B1A3-5035F64DB2A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6981" y="4027752"/>
            <a:ext cx="2750802" cy="2006366"/>
          </a:xfrm>
          <a:prstGeom prst="rect">
            <a:avLst/>
          </a:prstGeom>
        </p:spPr>
      </p:pic>
      <p:pic>
        <p:nvPicPr>
          <p:cNvPr id="11" name="Picture 10">
            <a:extLst>
              <a:ext uri="{FF2B5EF4-FFF2-40B4-BE49-F238E27FC236}">
                <a16:creationId xmlns:a16="http://schemas.microsoft.com/office/drawing/2014/main" id="{555C60EF-3EBE-4B5F-B8CA-07BCD0A1F7B0}"/>
              </a:ext>
            </a:extLst>
          </p:cNvPr>
          <p:cNvPicPr>
            <a:picLocks noChangeAspect="1"/>
          </p:cNvPicPr>
          <p:nvPr/>
        </p:nvPicPr>
        <p:blipFill>
          <a:blip r:embed="rId4"/>
          <a:stretch>
            <a:fillRect/>
          </a:stretch>
        </p:blipFill>
        <p:spPr>
          <a:xfrm>
            <a:off x="-414299" y="1493509"/>
            <a:ext cx="2352785" cy="2253578"/>
          </a:xfrm>
          <a:prstGeom prst="rect">
            <a:avLst/>
          </a:prstGeom>
        </p:spPr>
      </p:pic>
      <p:sp>
        <p:nvSpPr>
          <p:cNvPr id="12" name="TextBox 11">
            <a:extLst>
              <a:ext uri="{FF2B5EF4-FFF2-40B4-BE49-F238E27FC236}">
                <a16:creationId xmlns:a16="http://schemas.microsoft.com/office/drawing/2014/main" id="{20E9E104-A373-4189-A956-7A138D58D213}"/>
              </a:ext>
            </a:extLst>
          </p:cNvPr>
          <p:cNvSpPr txBox="1"/>
          <p:nvPr/>
        </p:nvSpPr>
        <p:spPr>
          <a:xfrm>
            <a:off x="2972326" y="5314685"/>
            <a:ext cx="3200400" cy="523220"/>
          </a:xfrm>
          <a:prstGeom prst="rect">
            <a:avLst/>
          </a:prstGeom>
          <a:noFill/>
        </p:spPr>
        <p:txBody>
          <a:bodyPr wrap="square" rtlCol="0">
            <a:spAutoFit/>
          </a:bodyPr>
          <a:lstStyle/>
          <a:p>
            <a:r>
              <a:rPr lang="en-US" dirty="0">
                <a:solidFill>
                  <a:srgbClr val="0070C0"/>
                </a:solidFill>
              </a:rPr>
              <a:t>CSR, promoting for ideas social </a:t>
            </a:r>
            <a:r>
              <a:rPr lang="en-US" dirty="0" err="1">
                <a:solidFill>
                  <a:srgbClr val="0070C0"/>
                </a:solidFill>
              </a:rPr>
              <a:t>mktg</a:t>
            </a:r>
            <a:r>
              <a:rPr lang="en-US" dirty="0">
                <a:solidFill>
                  <a:srgbClr val="0070C0"/>
                </a:solidFill>
              </a:rPr>
              <a:t> that escalate the brand</a:t>
            </a:r>
          </a:p>
        </p:txBody>
      </p:sp>
      <p:sp>
        <p:nvSpPr>
          <p:cNvPr id="13" name="TextBox 12">
            <a:extLst>
              <a:ext uri="{FF2B5EF4-FFF2-40B4-BE49-F238E27FC236}">
                <a16:creationId xmlns:a16="http://schemas.microsoft.com/office/drawing/2014/main" id="{63B5BC73-26DA-4805-9A1D-DFC0C7A2E9C8}"/>
              </a:ext>
            </a:extLst>
          </p:cNvPr>
          <p:cNvSpPr txBox="1"/>
          <p:nvPr/>
        </p:nvSpPr>
        <p:spPr>
          <a:xfrm>
            <a:off x="8298739" y="4443850"/>
            <a:ext cx="2796243" cy="523220"/>
          </a:xfrm>
          <a:prstGeom prst="rect">
            <a:avLst/>
          </a:prstGeom>
          <a:noFill/>
        </p:spPr>
        <p:txBody>
          <a:bodyPr wrap="square" rtlCol="0">
            <a:spAutoFit/>
          </a:bodyPr>
          <a:lstStyle/>
          <a:p>
            <a:r>
              <a:rPr lang="en-US" dirty="0">
                <a:solidFill>
                  <a:srgbClr val="0070C0"/>
                </a:solidFill>
              </a:rPr>
              <a:t>Event has brand &amp; slogan</a:t>
            </a:r>
          </a:p>
          <a:p>
            <a:r>
              <a:rPr lang="en-US" dirty="0">
                <a:solidFill>
                  <a:srgbClr val="0070C0"/>
                </a:solidFill>
              </a:rPr>
              <a:t>Conference has brand &amp; slogan</a:t>
            </a:r>
          </a:p>
        </p:txBody>
      </p:sp>
      <p:sp>
        <p:nvSpPr>
          <p:cNvPr id="14" name="TextBox 13">
            <a:extLst>
              <a:ext uri="{FF2B5EF4-FFF2-40B4-BE49-F238E27FC236}">
                <a16:creationId xmlns:a16="http://schemas.microsoft.com/office/drawing/2014/main" id="{75ADA901-8E0F-401B-8E8D-8CD61F4F4B9E}"/>
              </a:ext>
            </a:extLst>
          </p:cNvPr>
          <p:cNvSpPr txBox="1"/>
          <p:nvPr/>
        </p:nvSpPr>
        <p:spPr>
          <a:xfrm>
            <a:off x="8164086" y="5364382"/>
            <a:ext cx="3200400" cy="523220"/>
          </a:xfrm>
          <a:prstGeom prst="rect">
            <a:avLst/>
          </a:prstGeom>
          <a:noFill/>
        </p:spPr>
        <p:txBody>
          <a:bodyPr wrap="square" rtlCol="0">
            <a:spAutoFit/>
          </a:bodyPr>
          <a:lstStyle/>
          <a:p>
            <a:r>
              <a:rPr lang="en-US" dirty="0">
                <a:solidFill>
                  <a:srgbClr val="0070C0"/>
                </a:solidFill>
              </a:rPr>
              <a:t>Red for Aids </a:t>
            </a:r>
            <a:r>
              <a:rPr lang="en-US" dirty="0">
                <a:solidFill>
                  <a:srgbClr val="0070C0"/>
                </a:solidFill>
                <a:sym typeface="Wingdings" panose="05000000000000000000" pitchFamily="2" charset="2"/>
              </a:rPr>
              <a:t> cause</a:t>
            </a:r>
          </a:p>
          <a:p>
            <a:r>
              <a:rPr lang="en-US" dirty="0">
                <a:solidFill>
                  <a:srgbClr val="0070C0"/>
                </a:solidFill>
                <a:sym typeface="Wingdings" panose="05000000000000000000" pitchFamily="2" charset="2"/>
              </a:rPr>
              <a:t>Pink for breast cancer  cause</a:t>
            </a:r>
            <a:endParaRPr lang="en-US" dirty="0">
              <a:solidFill>
                <a:srgbClr val="0070C0"/>
              </a:solidFill>
            </a:endParaRPr>
          </a:p>
        </p:txBody>
      </p:sp>
    </p:spTree>
    <p:extLst>
      <p:ext uri="{BB962C8B-B14F-4D97-AF65-F5344CB8AC3E}">
        <p14:creationId xmlns:p14="http://schemas.microsoft.com/office/powerpoint/2010/main" val="19557708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966C993D-47F1-44BD-853C-A358B7313BFA}"/>
              </a:ext>
            </a:extLst>
          </p:cNvPr>
          <p:cNvPicPr>
            <a:picLocks noChangeAspect="1"/>
          </p:cNvPicPr>
          <p:nvPr/>
        </p:nvPicPr>
        <p:blipFill>
          <a:blip r:embed="rId3"/>
          <a:stretch>
            <a:fillRect/>
          </a:stretch>
        </p:blipFill>
        <p:spPr>
          <a:xfrm>
            <a:off x="94196" y="78957"/>
            <a:ext cx="9144793" cy="6700085"/>
          </a:xfrm>
          <a:prstGeom prst="rect">
            <a:avLst/>
          </a:prstGeom>
        </p:spPr>
      </p:pic>
    </p:spTree>
    <p:extLst>
      <p:ext uri="{BB962C8B-B14F-4D97-AF65-F5344CB8AC3E}">
        <p14:creationId xmlns:p14="http://schemas.microsoft.com/office/powerpoint/2010/main" val="302830484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75586" y="1095094"/>
            <a:ext cx="9463447"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690648" y="1438338"/>
            <a:ext cx="8134831" cy="472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IN" altLang="en-US" sz="2400" b="0" i="0" u="none" strike="noStrike" kern="0" cap="none" spc="0" normalizeH="0" baseline="0" noProof="0" dirty="0">
                <a:ln>
                  <a:noFill/>
                </a:ln>
                <a:solidFill>
                  <a:srgbClr val="000000"/>
                </a:solidFill>
                <a:effectLst/>
                <a:uLnTx/>
                <a:uFillTx/>
                <a:latin typeface="Arial"/>
                <a:cs typeface="Arial"/>
                <a:sym typeface="Arial"/>
              </a:rPr>
              <a:t>Brands </a:t>
            </a: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that are the “strongest” are the brands that are: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Best known</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Most highly regarded</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Maintaining brand relevance and differentiation are important to the success of a brand</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altLang="ar-EG" sz="2400" b="0" i="0" u="none" strike="noStrike" kern="0" cap="none" spc="0" normalizeH="0" baseline="0" noProof="0" dirty="0">
                <a:ln>
                  <a:noFill/>
                </a:ln>
                <a:solidFill>
                  <a:srgbClr val="000000"/>
                </a:solidFill>
                <a:effectLst/>
                <a:uLnTx/>
                <a:uFillTx/>
                <a:latin typeface="Arial"/>
                <a:cs typeface="Arial"/>
                <a:sym typeface="Arial"/>
              </a:rPr>
              <a:t>Some brands failed to account for changing market conditions and they operate their business as usual.</a:t>
            </a:r>
            <a:endParaRPr kumimoji="0" lang="en-US" altLang="en-US" sz="2400" b="0" i="0" u="none" strike="noStrike" kern="0" cap="none" spc="0" normalizeH="0" baseline="0" noProof="0" dirty="0">
              <a:ln>
                <a:noFill/>
              </a:ln>
              <a:solidFill>
                <a:srgbClr val="000000"/>
              </a:solidFill>
              <a:effectLst/>
              <a:uLnTx/>
              <a:uFillTx/>
              <a:latin typeface="Arial"/>
              <a:cs typeface="Arial"/>
              <a:sym typeface="Arial"/>
            </a:endParaRP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4000" b="1" i="0" u="none" strike="noStrike" kern="0" cap="none" spc="0" normalizeH="0" baseline="0" noProof="0" dirty="0">
                <a:ln>
                  <a:noFill/>
                </a:ln>
                <a:solidFill>
                  <a:srgbClr val="007FA3"/>
                </a:solidFill>
                <a:effectLst/>
                <a:uLnTx/>
                <a:uFillTx/>
                <a:latin typeface="Arial"/>
                <a:cs typeface="Times New Roman"/>
                <a:sym typeface="Times New Roman"/>
              </a:rPr>
              <a:t>What are the Strongest Brands?</a:t>
            </a:r>
            <a:endParaRPr kumimoji="0" lang="en-IN" sz="40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5" name="Picture 14">
            <a:extLst>
              <a:ext uri="{FF2B5EF4-FFF2-40B4-BE49-F238E27FC236}">
                <a16:creationId xmlns:a16="http://schemas.microsoft.com/office/drawing/2014/main" id="{C928AA68-849E-413A-A025-0EA2B95DAD19}"/>
              </a:ext>
            </a:extLst>
          </p:cNvPr>
          <p:cNvPicPr>
            <a:picLocks noChangeAspect="1"/>
          </p:cNvPicPr>
          <p:nvPr/>
        </p:nvPicPr>
        <p:blipFill>
          <a:blip r:embed="rId3"/>
          <a:stretch>
            <a:fillRect/>
          </a:stretch>
        </p:blipFill>
        <p:spPr>
          <a:xfrm>
            <a:off x="6120980" y="4570589"/>
            <a:ext cx="1772660" cy="1658024"/>
          </a:xfrm>
          <a:prstGeom prst="rect">
            <a:avLst/>
          </a:prstGeom>
        </p:spPr>
      </p:pic>
      <p:pic>
        <p:nvPicPr>
          <p:cNvPr id="16" name="Picture 15">
            <a:extLst>
              <a:ext uri="{FF2B5EF4-FFF2-40B4-BE49-F238E27FC236}">
                <a16:creationId xmlns:a16="http://schemas.microsoft.com/office/drawing/2014/main" id="{7441E619-C0E8-405F-9EC2-B8E57D5CA12E}"/>
              </a:ext>
            </a:extLst>
          </p:cNvPr>
          <p:cNvPicPr>
            <a:picLocks noChangeAspect="1"/>
          </p:cNvPicPr>
          <p:nvPr/>
        </p:nvPicPr>
        <p:blipFill>
          <a:blip r:embed="rId4"/>
          <a:stretch>
            <a:fillRect/>
          </a:stretch>
        </p:blipFill>
        <p:spPr>
          <a:xfrm>
            <a:off x="-482654" y="1581150"/>
            <a:ext cx="2476500" cy="1847850"/>
          </a:xfrm>
          <a:prstGeom prst="rect">
            <a:avLst/>
          </a:prstGeom>
        </p:spPr>
      </p:pic>
      <p:pic>
        <p:nvPicPr>
          <p:cNvPr id="17" name="Picture 16">
            <a:extLst>
              <a:ext uri="{FF2B5EF4-FFF2-40B4-BE49-F238E27FC236}">
                <a16:creationId xmlns:a16="http://schemas.microsoft.com/office/drawing/2014/main" id="{590BA3A3-BDE6-4EEE-A28F-FEF1DB84A3B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00254" y="3574502"/>
            <a:ext cx="2233692" cy="1981232"/>
          </a:xfrm>
          <a:prstGeom prst="rect">
            <a:avLst/>
          </a:prstGeom>
        </p:spPr>
      </p:pic>
      <p:pic>
        <p:nvPicPr>
          <p:cNvPr id="18" name="Picture 17">
            <a:extLst>
              <a:ext uri="{FF2B5EF4-FFF2-40B4-BE49-F238E27FC236}">
                <a16:creationId xmlns:a16="http://schemas.microsoft.com/office/drawing/2014/main" id="{2D149D06-9F69-4861-829C-596B3A1F78C7}"/>
              </a:ext>
            </a:extLst>
          </p:cNvPr>
          <p:cNvPicPr>
            <a:picLocks noChangeAspect="1"/>
          </p:cNvPicPr>
          <p:nvPr/>
        </p:nvPicPr>
        <p:blipFill>
          <a:blip r:embed="rId6"/>
          <a:stretch>
            <a:fillRect/>
          </a:stretch>
        </p:blipFill>
        <p:spPr>
          <a:xfrm>
            <a:off x="3406965" y="4832401"/>
            <a:ext cx="1426265" cy="1426265"/>
          </a:xfrm>
          <a:prstGeom prst="rect">
            <a:avLst/>
          </a:prstGeom>
        </p:spPr>
      </p:pic>
      <p:pic>
        <p:nvPicPr>
          <p:cNvPr id="2" name="Picture 1">
            <a:extLst>
              <a:ext uri="{FF2B5EF4-FFF2-40B4-BE49-F238E27FC236}">
                <a16:creationId xmlns:a16="http://schemas.microsoft.com/office/drawing/2014/main" id="{3625F61C-7106-4FDC-9043-F85205D3C645}"/>
              </a:ext>
            </a:extLst>
          </p:cNvPr>
          <p:cNvPicPr>
            <a:picLocks noChangeAspect="1"/>
          </p:cNvPicPr>
          <p:nvPr/>
        </p:nvPicPr>
        <p:blipFill>
          <a:blip r:embed="rId7"/>
          <a:stretch>
            <a:fillRect/>
          </a:stretch>
        </p:blipFill>
        <p:spPr>
          <a:xfrm>
            <a:off x="8579521" y="4784209"/>
            <a:ext cx="2962275" cy="1543050"/>
          </a:xfrm>
          <a:prstGeom prst="rect">
            <a:avLst/>
          </a:prstGeom>
        </p:spPr>
      </p:pic>
    </p:spTree>
    <p:extLst>
      <p:ext uri="{BB962C8B-B14F-4D97-AF65-F5344CB8AC3E}">
        <p14:creationId xmlns:p14="http://schemas.microsoft.com/office/powerpoint/2010/main" val="6902426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854E5647-AB61-4E7E-8412-EFCFFF072B88}"/>
              </a:ext>
            </a:extLst>
          </p:cNvPr>
          <p:cNvSpPr txBox="1"/>
          <p:nvPr/>
        </p:nvSpPr>
        <p:spPr>
          <a:xfrm>
            <a:off x="311175" y="176601"/>
            <a:ext cx="8788156" cy="615553"/>
          </a:xfrm>
          <a:prstGeom prst="rect">
            <a:avLst/>
          </a:prstGeom>
          <a:noFill/>
        </p:spPr>
        <p:txBody>
          <a:bodyPr wrap="square">
            <a:spAutoFit/>
          </a:bodyPr>
          <a:lstStyle/>
          <a:p>
            <a:r>
              <a:rPr kumimoji="0" lang="en-IN" altLang="en-US" sz="3400" b="1" i="0" u="none" strike="noStrike" kern="0" cap="none" spc="0" normalizeH="0" baseline="0" noProof="0" dirty="0">
                <a:ln>
                  <a:noFill/>
                </a:ln>
                <a:solidFill>
                  <a:schemeClr val="bg1"/>
                </a:solidFill>
                <a:effectLst/>
                <a:uLnTx/>
                <a:uFillTx/>
                <a:latin typeface="Arial"/>
                <a:cs typeface="Times New Roman"/>
                <a:sym typeface="Times New Roman"/>
              </a:rPr>
              <a:t>Twenty-Five Most Valuable Global Brands </a:t>
            </a:r>
            <a:endParaRPr lang="en-US" dirty="0">
              <a:solidFill>
                <a:schemeClr val="bg1"/>
              </a:solidFill>
            </a:endParaRPr>
          </a:p>
        </p:txBody>
      </p:sp>
      <p:pic>
        <p:nvPicPr>
          <p:cNvPr id="5" name="Picture 4">
            <a:extLst>
              <a:ext uri="{FF2B5EF4-FFF2-40B4-BE49-F238E27FC236}">
                <a16:creationId xmlns:a16="http://schemas.microsoft.com/office/drawing/2014/main" id="{9724461F-34F8-4B50-B77C-071471FA8B08}"/>
              </a:ext>
            </a:extLst>
          </p:cNvPr>
          <p:cNvPicPr>
            <a:picLocks noChangeAspect="1"/>
          </p:cNvPicPr>
          <p:nvPr/>
        </p:nvPicPr>
        <p:blipFill>
          <a:blip r:embed="rId3"/>
          <a:stretch>
            <a:fillRect/>
          </a:stretch>
        </p:blipFill>
        <p:spPr>
          <a:xfrm>
            <a:off x="352295" y="881033"/>
            <a:ext cx="9144793" cy="5889246"/>
          </a:xfrm>
          <a:prstGeom prst="rect">
            <a:avLst/>
          </a:prstGeom>
        </p:spPr>
      </p:pic>
    </p:spTree>
    <p:extLst>
      <p:ext uri="{BB962C8B-B14F-4D97-AF65-F5344CB8AC3E}">
        <p14:creationId xmlns:p14="http://schemas.microsoft.com/office/powerpoint/2010/main" val="340998291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854E5647-AB61-4E7E-8412-EFCFFF072B88}"/>
              </a:ext>
            </a:extLst>
          </p:cNvPr>
          <p:cNvSpPr txBox="1"/>
          <p:nvPr/>
        </p:nvSpPr>
        <p:spPr>
          <a:xfrm>
            <a:off x="311175" y="176601"/>
            <a:ext cx="8788156" cy="615553"/>
          </a:xfrm>
          <a:prstGeom prst="rect">
            <a:avLst/>
          </a:prstGeom>
          <a:noFill/>
        </p:spPr>
        <p:txBody>
          <a:bodyPr wrap="square">
            <a:spAutoFit/>
          </a:bodyPr>
          <a:lstStyle/>
          <a:p>
            <a:r>
              <a:rPr kumimoji="0" lang="en-IN" altLang="en-US" sz="3400" b="1" i="0" u="none" strike="noStrike" kern="0" cap="none" spc="0" normalizeH="0" baseline="0" noProof="0" dirty="0">
                <a:ln>
                  <a:noFill/>
                </a:ln>
                <a:solidFill>
                  <a:schemeClr val="bg1"/>
                </a:solidFill>
                <a:effectLst/>
                <a:uLnTx/>
                <a:uFillTx/>
                <a:latin typeface="Arial"/>
                <a:cs typeface="Times New Roman"/>
                <a:sym typeface="Times New Roman"/>
              </a:rPr>
              <a:t>Twenty-Five Most Valuable Global Brands </a:t>
            </a:r>
            <a:endParaRPr lang="en-US" dirty="0">
              <a:solidFill>
                <a:schemeClr val="bg1"/>
              </a:solidFill>
            </a:endParaRPr>
          </a:p>
        </p:txBody>
      </p:sp>
      <p:pic>
        <p:nvPicPr>
          <p:cNvPr id="2" name="Picture 1">
            <a:extLst>
              <a:ext uri="{FF2B5EF4-FFF2-40B4-BE49-F238E27FC236}">
                <a16:creationId xmlns:a16="http://schemas.microsoft.com/office/drawing/2014/main" id="{245A1E9C-6E02-4E31-AAF8-61B29C1763B0}"/>
              </a:ext>
            </a:extLst>
          </p:cNvPr>
          <p:cNvPicPr>
            <a:picLocks noChangeAspect="1"/>
          </p:cNvPicPr>
          <p:nvPr/>
        </p:nvPicPr>
        <p:blipFill>
          <a:blip r:embed="rId3"/>
          <a:stretch>
            <a:fillRect/>
          </a:stretch>
        </p:blipFill>
        <p:spPr>
          <a:xfrm>
            <a:off x="446828" y="930763"/>
            <a:ext cx="8516850" cy="5627096"/>
          </a:xfrm>
          <a:prstGeom prst="rect">
            <a:avLst/>
          </a:prstGeom>
        </p:spPr>
      </p:pic>
    </p:spTree>
    <p:extLst>
      <p:ext uri="{BB962C8B-B14F-4D97-AF65-F5344CB8AC3E}">
        <p14:creationId xmlns:p14="http://schemas.microsoft.com/office/powerpoint/2010/main" val="36095353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45986"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22676" y="309644"/>
            <a:ext cx="2332827" cy="110109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C7D536D5-3DDB-4FB5-A5F3-5A50CC981106}"/>
              </a:ext>
            </a:extLst>
          </p:cNvPr>
          <p:cNvSpPr txBox="1"/>
          <p:nvPr/>
        </p:nvSpPr>
        <p:spPr>
          <a:xfrm>
            <a:off x="1760035" y="744414"/>
            <a:ext cx="81407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Factors Responsible for Branding Challenges</a:t>
            </a:r>
          </a:p>
        </p:txBody>
      </p:sp>
      <p:grpSp>
        <p:nvGrpSpPr>
          <p:cNvPr id="9" name="Group 8">
            <a:extLst>
              <a:ext uri="{FF2B5EF4-FFF2-40B4-BE49-F238E27FC236}">
                <a16:creationId xmlns:a16="http://schemas.microsoft.com/office/drawing/2014/main" id="{F7964426-E3A4-4176-89FB-98607C02A8B1}"/>
              </a:ext>
            </a:extLst>
          </p:cNvPr>
          <p:cNvGrpSpPr/>
          <p:nvPr/>
        </p:nvGrpSpPr>
        <p:grpSpPr>
          <a:xfrm>
            <a:off x="413618" y="602363"/>
            <a:ext cx="1190600" cy="1039770"/>
            <a:chOff x="5641526" y="3499567"/>
            <a:chExt cx="1190600" cy="1039770"/>
          </a:xfrm>
        </p:grpSpPr>
        <p:sp>
          <p:nvSpPr>
            <p:cNvPr id="12" name="Rectangle 11">
              <a:extLst>
                <a:ext uri="{FF2B5EF4-FFF2-40B4-BE49-F238E27FC236}">
                  <a16:creationId xmlns:a16="http://schemas.microsoft.com/office/drawing/2014/main" id="{C3097F43-3616-4C6C-B096-5447537DEC5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3" name="TextBox 12">
              <a:extLst>
                <a:ext uri="{FF2B5EF4-FFF2-40B4-BE49-F238E27FC236}">
                  <a16:creationId xmlns:a16="http://schemas.microsoft.com/office/drawing/2014/main" id="{6D109844-466D-459F-9B5F-E6472E51B64E}"/>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3DC1829D-2022-44DC-8701-115584839A04}"/>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graphicFrame>
        <p:nvGraphicFramePr>
          <p:cNvPr id="15" name="Content Placeholder 3">
            <a:extLst>
              <a:ext uri="{FF2B5EF4-FFF2-40B4-BE49-F238E27FC236}">
                <a16:creationId xmlns:a16="http://schemas.microsoft.com/office/drawing/2014/main" id="{A4CBF3B0-F475-4679-8C6A-70EF94C837B4}"/>
              </a:ext>
            </a:extLst>
          </p:cNvPr>
          <p:cNvGraphicFramePr>
            <a:graphicFrameLocks/>
          </p:cNvGraphicFramePr>
          <p:nvPr>
            <p:extLst>
              <p:ext uri="{D42A27DB-BD31-4B8C-83A1-F6EECF244321}">
                <p14:modId xmlns:p14="http://schemas.microsoft.com/office/powerpoint/2010/main" val="3622074915"/>
              </p:ext>
            </p:extLst>
          </p:nvPr>
        </p:nvGraphicFramePr>
        <p:xfrm>
          <a:off x="1983563" y="1425349"/>
          <a:ext cx="8153400"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81620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45986"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22676" y="309644"/>
            <a:ext cx="2332827" cy="110109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C7D536D5-3DDB-4FB5-A5F3-5A50CC981106}"/>
              </a:ext>
            </a:extLst>
          </p:cNvPr>
          <p:cNvSpPr txBox="1"/>
          <p:nvPr/>
        </p:nvSpPr>
        <p:spPr>
          <a:xfrm>
            <a:off x="1760035" y="744414"/>
            <a:ext cx="81407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Factors Responsible for Branding Challenges</a:t>
            </a:r>
          </a:p>
        </p:txBody>
      </p:sp>
      <p:grpSp>
        <p:nvGrpSpPr>
          <p:cNvPr id="9" name="Group 8">
            <a:extLst>
              <a:ext uri="{FF2B5EF4-FFF2-40B4-BE49-F238E27FC236}">
                <a16:creationId xmlns:a16="http://schemas.microsoft.com/office/drawing/2014/main" id="{F7964426-E3A4-4176-89FB-98607C02A8B1}"/>
              </a:ext>
            </a:extLst>
          </p:cNvPr>
          <p:cNvGrpSpPr/>
          <p:nvPr/>
        </p:nvGrpSpPr>
        <p:grpSpPr>
          <a:xfrm>
            <a:off x="413618" y="602363"/>
            <a:ext cx="1190600" cy="1039770"/>
            <a:chOff x="5641526" y="3499567"/>
            <a:chExt cx="1190600" cy="1039770"/>
          </a:xfrm>
        </p:grpSpPr>
        <p:sp>
          <p:nvSpPr>
            <p:cNvPr id="12" name="Rectangle 11">
              <a:extLst>
                <a:ext uri="{FF2B5EF4-FFF2-40B4-BE49-F238E27FC236}">
                  <a16:creationId xmlns:a16="http://schemas.microsoft.com/office/drawing/2014/main" id="{C3097F43-3616-4C6C-B096-5447537DEC5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3" name="TextBox 12">
              <a:extLst>
                <a:ext uri="{FF2B5EF4-FFF2-40B4-BE49-F238E27FC236}">
                  <a16:creationId xmlns:a16="http://schemas.microsoft.com/office/drawing/2014/main" id="{6D109844-466D-459F-9B5F-E6472E51B64E}"/>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3DC1829D-2022-44DC-8701-115584839A04}"/>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graphicFrame>
        <p:nvGraphicFramePr>
          <p:cNvPr id="11" name="Content Placeholder 3">
            <a:extLst>
              <a:ext uri="{FF2B5EF4-FFF2-40B4-BE49-F238E27FC236}">
                <a16:creationId xmlns:a16="http://schemas.microsoft.com/office/drawing/2014/main" id="{CC5C739C-B220-4627-8774-4DD2E8A655D7}"/>
              </a:ext>
            </a:extLst>
          </p:cNvPr>
          <p:cNvGraphicFramePr>
            <a:graphicFrameLocks/>
          </p:cNvGraphicFramePr>
          <p:nvPr>
            <p:extLst>
              <p:ext uri="{D42A27DB-BD31-4B8C-83A1-F6EECF244321}">
                <p14:modId xmlns:p14="http://schemas.microsoft.com/office/powerpoint/2010/main" val="465523917"/>
              </p:ext>
            </p:extLst>
          </p:nvPr>
        </p:nvGraphicFramePr>
        <p:xfrm>
          <a:off x="2335689" y="1512723"/>
          <a:ext cx="8153400"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49093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09946" y="34361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6308" y="377654"/>
            <a:ext cx="1914544" cy="90366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620471" y="1398560"/>
            <a:ext cx="10979226" cy="4884414"/>
          </a:xfrm>
          <a:prstGeom prst="rect">
            <a:avLst/>
          </a:prstGeom>
          <a:noFill/>
        </p:spPr>
        <p:txBody>
          <a:bodyPr wrap="square" rtlCol="0">
            <a:spAutoFit/>
          </a:bodyPr>
          <a:lstStyle/>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kumimoji="0" lang="en-US" b="1" i="0" u="sng" strike="noStrike" kern="1200" cap="none" spc="0" normalizeH="0" baseline="0" noProof="0" dirty="0">
                <a:ln>
                  <a:noFill/>
                </a:ln>
                <a:solidFill>
                  <a:prstClr val="black"/>
                </a:solidFill>
                <a:effectLst/>
                <a:uLnTx/>
                <a:uFillTx/>
                <a:latin typeface="Calibri"/>
                <a:ea typeface="+mn-ea"/>
                <a:cs typeface="+mn-cs"/>
              </a:rPr>
              <a:t>Savvy customers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US" b="0" i="0" u="none" strike="noStrike" kern="1200" cap="none" spc="0" normalizeH="0" baseline="0" noProof="0" dirty="0">
                <a:ln>
                  <a:noFill/>
                </a:ln>
                <a:solidFill>
                  <a:prstClr val="black"/>
                </a:solidFill>
                <a:effectLst/>
                <a:uLnTx/>
                <a:uFillTx/>
                <a:latin typeface="Calibri"/>
                <a:ea typeface="+mn-ea"/>
                <a:cs typeface="+mn-cs"/>
              </a:rPr>
              <a:t>It has become increasingly difficult to pursue consumers because:</a:t>
            </a:r>
          </a:p>
          <a:p>
            <a:pPr marL="628650" marR="0" lvl="1"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Consumers and businesses have become more experienced with marketing, more knowledgeable about how it works, and more demanding.</a:t>
            </a:r>
          </a:p>
          <a:p>
            <a:pPr marL="628650" marR="0" lvl="1"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Current marketing environment has vast number of sources of information that consumers may consult.</a:t>
            </a:r>
          </a:p>
          <a:p>
            <a:pPr marL="628650" marR="0" lvl="1"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US" b="0" i="0" u="none" strike="noStrike" kern="1200" cap="none" spc="0" normalizeH="0" baseline="0" noProof="0" dirty="0">
                <a:ln>
                  <a:noFill/>
                </a:ln>
                <a:solidFill>
                  <a:prstClr val="black"/>
                </a:solidFill>
                <a:effectLst/>
                <a:uLnTx/>
                <a:uFillTx/>
                <a:latin typeface="Calibri"/>
                <a:ea typeface="+mn-ea"/>
                <a:cs typeface="+mn-cs"/>
              </a:rPr>
              <a:t>Empowered consumers </a:t>
            </a:r>
            <a:r>
              <a:rPr kumimoji="0" lang="en-IN" b="0" i="0" u="none" strike="noStrike" kern="1200" cap="none" spc="0" normalizeH="0" baseline="0" noProof="0" dirty="0">
                <a:ln>
                  <a:noFill/>
                </a:ln>
                <a:solidFill>
                  <a:prstClr val="black"/>
                </a:solidFill>
                <a:effectLst/>
                <a:uLnTx/>
                <a:uFillTx/>
                <a:latin typeface="Calibri"/>
                <a:ea typeface="+mn-ea"/>
                <a:cs typeface="+mn-cs"/>
              </a:rPr>
              <a:t>play an active role in a brand’s fortune.</a:t>
            </a: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kumimoji="0" lang="en-IN" b="1" i="0" u="sng" strike="noStrike" kern="1200" cap="none" spc="0" normalizeH="0" baseline="0" noProof="0" dirty="0">
                <a:ln>
                  <a:noFill/>
                </a:ln>
                <a:solidFill>
                  <a:prstClr val="black"/>
                </a:solidFill>
                <a:effectLst/>
                <a:uLnTx/>
                <a:uFillTx/>
                <a:latin typeface="Calibri"/>
                <a:ea typeface="+mn-ea"/>
                <a:cs typeface="+mn-cs"/>
              </a:rPr>
              <a:t>Economic downturns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Changes in economy impact consumers’ purchasing power.</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Research suggest that during recession consumer switch to less expensive products.</a:t>
            </a: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kumimoji="0" lang="en-IN" b="1" i="0" u="sng" strike="noStrike" kern="1200" cap="none" spc="0" normalizeH="0" baseline="0" noProof="0" dirty="0">
                <a:ln>
                  <a:noFill/>
                </a:ln>
                <a:solidFill>
                  <a:prstClr val="black"/>
                </a:solidFill>
                <a:effectLst/>
                <a:uLnTx/>
                <a:uFillTx/>
                <a:latin typeface="Calibri"/>
                <a:ea typeface="+mn-ea"/>
                <a:cs typeface="+mn-cs"/>
              </a:rPr>
              <a:t>Brand proliferation</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Marketers have increasingly added new products under their brand umbrella.</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Multiple product brands complicate the decision making process for marketers.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As large number of brands engage in expansion, channels of distribution become clogged, and brands struggle to get products on the shelf.</a:t>
            </a:r>
          </a:p>
        </p:txBody>
      </p:sp>
      <p:sp>
        <p:nvSpPr>
          <p:cNvPr id="6" name="TextBox 5">
            <a:extLst>
              <a:ext uri="{FF2B5EF4-FFF2-40B4-BE49-F238E27FC236}">
                <a16:creationId xmlns:a16="http://schemas.microsoft.com/office/drawing/2014/main" id="{C7D536D5-3DDB-4FB5-A5F3-5A50CC981106}"/>
              </a:ext>
            </a:extLst>
          </p:cNvPr>
          <p:cNvSpPr txBox="1"/>
          <p:nvPr/>
        </p:nvSpPr>
        <p:spPr>
          <a:xfrm>
            <a:off x="1984504" y="494895"/>
            <a:ext cx="81407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Factors Responsible for Branding Challenges</a:t>
            </a:r>
          </a:p>
        </p:txBody>
      </p:sp>
      <p:grpSp>
        <p:nvGrpSpPr>
          <p:cNvPr id="9" name="Group 8">
            <a:extLst>
              <a:ext uri="{FF2B5EF4-FFF2-40B4-BE49-F238E27FC236}">
                <a16:creationId xmlns:a16="http://schemas.microsoft.com/office/drawing/2014/main" id="{F7964426-E3A4-4176-89FB-98607C02A8B1}"/>
              </a:ext>
            </a:extLst>
          </p:cNvPr>
          <p:cNvGrpSpPr/>
          <p:nvPr/>
        </p:nvGrpSpPr>
        <p:grpSpPr>
          <a:xfrm>
            <a:off x="569575" y="33408"/>
            <a:ext cx="1190600" cy="1039770"/>
            <a:chOff x="5641526" y="3499567"/>
            <a:chExt cx="1190600" cy="1039770"/>
          </a:xfrm>
        </p:grpSpPr>
        <p:sp>
          <p:nvSpPr>
            <p:cNvPr id="12" name="Rectangle 11">
              <a:extLst>
                <a:ext uri="{FF2B5EF4-FFF2-40B4-BE49-F238E27FC236}">
                  <a16:creationId xmlns:a16="http://schemas.microsoft.com/office/drawing/2014/main" id="{C3097F43-3616-4C6C-B096-5447537DEC5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3" name="TextBox 12">
              <a:extLst>
                <a:ext uri="{FF2B5EF4-FFF2-40B4-BE49-F238E27FC236}">
                  <a16:creationId xmlns:a16="http://schemas.microsoft.com/office/drawing/2014/main" id="{6D109844-466D-459F-9B5F-E6472E51B64E}"/>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3DC1829D-2022-44DC-8701-115584839A04}"/>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6364516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6308" y="377654"/>
            <a:ext cx="1914544" cy="90366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606386" y="1205708"/>
            <a:ext cx="10979226" cy="571541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kumimoji="0" lang="en-IN" b="1" i="0" u="sng" strike="noStrike" kern="1200" cap="none" spc="0" normalizeH="0" baseline="0" noProof="0" dirty="0">
                <a:ln>
                  <a:noFill/>
                </a:ln>
                <a:solidFill>
                  <a:prstClr val="black"/>
                </a:solidFill>
                <a:effectLst/>
                <a:uLnTx/>
                <a:uFillTx/>
                <a:latin typeface="Calibri"/>
                <a:ea typeface="+mn-ea"/>
                <a:cs typeface="+mn-cs"/>
              </a:rPr>
              <a:t>Media transformation</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Erosion or fragmentation of traditional advertising media and the emergence of interactive and </a:t>
            </a:r>
            <a:r>
              <a:rPr kumimoji="0" lang="en-IN" b="0" i="0" u="none" strike="noStrike" kern="1200" cap="none" spc="0" normalizeH="0" baseline="0" noProof="0" dirty="0" err="1">
                <a:ln>
                  <a:noFill/>
                </a:ln>
                <a:solidFill>
                  <a:prstClr val="black"/>
                </a:solidFill>
                <a:effectLst/>
                <a:uLnTx/>
                <a:uFillTx/>
                <a:latin typeface="Calibri"/>
                <a:ea typeface="+mn-ea"/>
                <a:cs typeface="+mn-cs"/>
              </a:rPr>
              <a:t>nontraditional</a:t>
            </a:r>
            <a:r>
              <a:rPr kumimoji="0" lang="en-IN" b="0" i="0" u="none" strike="noStrike" kern="1200" cap="none" spc="0" normalizeH="0" baseline="0" noProof="0" dirty="0">
                <a:ln>
                  <a:noFill/>
                </a:ln>
                <a:solidFill>
                  <a:prstClr val="black"/>
                </a:solidFill>
                <a:effectLst/>
                <a:uLnTx/>
                <a:uFillTx/>
                <a:latin typeface="Calibri"/>
                <a:ea typeface="+mn-ea"/>
                <a:cs typeface="+mn-cs"/>
              </a:rPr>
              <a:t> media, promotion, and other communication alternatives.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Marketers are spending more on non-traditional forms of communication.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b="1" i="0" u="sng" strike="noStrike" kern="1200" cap="none" spc="0" normalizeH="0" baseline="0" noProof="0" dirty="0">
                <a:ln>
                  <a:noFill/>
                </a:ln>
                <a:solidFill>
                  <a:prstClr val="black"/>
                </a:solidFill>
                <a:effectLst/>
                <a:uLnTx/>
                <a:uFillTx/>
                <a:latin typeface="Calibri"/>
                <a:ea typeface="+mn-ea"/>
                <a:cs typeface="+mn-cs"/>
              </a:rPr>
              <a:t>Increased competition</a:t>
            </a:r>
            <a:r>
              <a:rPr kumimoji="0" lang="en-US" b="1" i="0" u="none" strike="noStrike" kern="1200" cap="none" spc="0" normalizeH="0" baseline="0" noProof="0" dirty="0">
                <a:ln>
                  <a:noFill/>
                </a:ln>
                <a:solidFill>
                  <a:prstClr val="black"/>
                </a:solidFill>
                <a:effectLst/>
                <a:uLnTx/>
                <a:uFillTx/>
                <a:latin typeface="Calibri"/>
                <a:ea typeface="+mn-ea"/>
                <a:cs typeface="+mn-cs"/>
              </a:rPr>
              <a:t> </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Both demand and supply factors have contributed to the increase in competitive intensity.</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Demand for </a:t>
            </a:r>
            <a:r>
              <a:rPr kumimoji="0" lang="en-US" b="0" i="0" u="none" strike="noStrike" kern="1200" cap="none" spc="0" normalizeH="0" baseline="0" noProof="0" dirty="0">
                <a:ln>
                  <a:noFill/>
                </a:ln>
                <a:solidFill>
                  <a:prstClr val="black"/>
                </a:solidFill>
                <a:effectLst/>
                <a:uLnTx/>
                <a:uFillTx/>
                <a:latin typeface="Calibri"/>
                <a:ea typeface="+mn-ea"/>
                <a:cs typeface="+mn-cs"/>
              </a:rPr>
              <a:t>many </a:t>
            </a:r>
            <a:r>
              <a:rPr kumimoji="0" lang="en-IN" b="0" i="0" u="none" strike="noStrike" kern="1200" cap="none" spc="0" normalizeH="0" baseline="0" noProof="0" dirty="0">
                <a:ln>
                  <a:noFill/>
                </a:ln>
                <a:solidFill>
                  <a:prstClr val="black"/>
                </a:solidFill>
                <a:effectLst/>
                <a:uLnTx/>
                <a:uFillTx/>
                <a:latin typeface="Calibri"/>
                <a:ea typeface="+mn-ea"/>
                <a:cs typeface="+mn-cs"/>
              </a:rPr>
              <a:t>products and services has flattened and hit the maturity stage, or even the decline stage, of the </a:t>
            </a:r>
            <a:r>
              <a:rPr kumimoji="0" lang="en-US" b="0" i="0" u="none" strike="noStrike" kern="1200" cap="none" spc="0" normalizeH="0" baseline="0" noProof="0" dirty="0">
                <a:ln>
                  <a:noFill/>
                </a:ln>
                <a:solidFill>
                  <a:prstClr val="black"/>
                </a:solidFill>
                <a:effectLst/>
                <a:uLnTx/>
                <a:uFillTx/>
                <a:latin typeface="Calibri"/>
                <a:ea typeface="+mn-ea"/>
                <a:cs typeface="+mn-cs"/>
              </a:rPr>
              <a:t>product life cycle. </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On the supply side, new competitors have emerged due </a:t>
            </a:r>
            <a:r>
              <a:rPr kumimoji="0" lang="en-US" b="0" i="0" u="none" strike="noStrike" kern="1200" cap="none" spc="0" normalizeH="0" baseline="0" noProof="0" dirty="0">
                <a:ln>
                  <a:noFill/>
                </a:ln>
                <a:solidFill>
                  <a:prstClr val="black"/>
                </a:solidFill>
                <a:effectLst/>
                <a:uLnTx/>
                <a:uFillTx/>
                <a:latin typeface="Calibri"/>
                <a:ea typeface="+mn-ea"/>
                <a:cs typeface="+mn-cs"/>
              </a:rPr>
              <a:t>to factors such as globalization, low priced competitors, brand extensions, deregulations.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b="1" i="0" u="sng" strike="noStrike" kern="1200" cap="none" spc="0" normalizeH="0" baseline="0" noProof="0" dirty="0">
                <a:ln>
                  <a:noFill/>
                </a:ln>
                <a:solidFill>
                  <a:prstClr val="black"/>
                </a:solidFill>
                <a:effectLst/>
                <a:uLnTx/>
                <a:uFillTx/>
                <a:latin typeface="Calibri"/>
                <a:ea typeface="+mn-ea"/>
                <a:cs typeface="+mn-cs"/>
              </a:rPr>
              <a:t>Increased costs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The cost of introducing a new product or supporting an existing product has increased rapidly, making it difficult to match the investment and level of support that brands received previously.</a:t>
            </a:r>
            <a:endParaRPr kumimoji="0" lang="en-IN"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b="1" i="0" u="sng" strike="noStrike" kern="1200" cap="none" spc="0" normalizeH="0" baseline="0" noProof="0" dirty="0">
                <a:ln>
                  <a:noFill/>
                </a:ln>
                <a:solidFill>
                  <a:prstClr val="black"/>
                </a:solidFill>
                <a:effectLst/>
                <a:uLnTx/>
                <a:uFillTx/>
                <a:latin typeface="Calibri"/>
                <a:ea typeface="+mn-ea"/>
                <a:cs typeface="+mn-cs"/>
              </a:rPr>
              <a:t>Greater accountability</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kumimoji="0" lang="en-IN" b="0" i="0" u="none" strike="noStrike" kern="1200" cap="none" spc="0" normalizeH="0" baseline="0" noProof="0" dirty="0">
                <a:ln>
                  <a:noFill/>
                </a:ln>
                <a:solidFill>
                  <a:prstClr val="black"/>
                </a:solidFill>
                <a:effectLst/>
                <a:uLnTx/>
                <a:uFillTx/>
                <a:latin typeface="Calibri"/>
                <a:ea typeface="+mn-ea"/>
                <a:cs typeface="+mn-cs"/>
              </a:rPr>
              <a:t>Different organizational pressures often encourage quick-fix solutions </a:t>
            </a:r>
            <a:r>
              <a:rPr kumimoji="0" lang="en-US" b="0" i="0" u="none" strike="noStrike" kern="1200" cap="none" spc="0" normalizeH="0" baseline="0" noProof="0" dirty="0">
                <a:ln>
                  <a:noFill/>
                </a:ln>
                <a:solidFill>
                  <a:prstClr val="black"/>
                </a:solidFill>
                <a:effectLst/>
                <a:uLnTx/>
                <a:uFillTx/>
                <a:latin typeface="Calibri"/>
                <a:ea typeface="+mn-ea"/>
                <a:cs typeface="+mn-cs"/>
              </a:rPr>
              <a:t>which may have adverse long-run consequences.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endParaRPr kumimoji="0" lang="en-IN"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a:extLst>
              <a:ext uri="{FF2B5EF4-FFF2-40B4-BE49-F238E27FC236}">
                <a16:creationId xmlns:a16="http://schemas.microsoft.com/office/drawing/2014/main" id="{C7D536D5-3DDB-4FB5-A5F3-5A50CC981106}"/>
              </a:ext>
            </a:extLst>
          </p:cNvPr>
          <p:cNvSpPr txBox="1"/>
          <p:nvPr/>
        </p:nvSpPr>
        <p:spPr>
          <a:xfrm>
            <a:off x="1984504" y="494895"/>
            <a:ext cx="81407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Factors Responsible for Branding Challenges</a:t>
            </a:r>
          </a:p>
        </p:txBody>
      </p:sp>
      <p:grpSp>
        <p:nvGrpSpPr>
          <p:cNvPr id="9" name="Group 8">
            <a:extLst>
              <a:ext uri="{FF2B5EF4-FFF2-40B4-BE49-F238E27FC236}">
                <a16:creationId xmlns:a16="http://schemas.microsoft.com/office/drawing/2014/main" id="{F7964426-E3A4-4176-89FB-98607C02A8B1}"/>
              </a:ext>
            </a:extLst>
          </p:cNvPr>
          <p:cNvGrpSpPr/>
          <p:nvPr/>
        </p:nvGrpSpPr>
        <p:grpSpPr>
          <a:xfrm>
            <a:off x="569575" y="33408"/>
            <a:ext cx="1190600" cy="1039770"/>
            <a:chOff x="5641526" y="3499567"/>
            <a:chExt cx="1190600" cy="1039770"/>
          </a:xfrm>
        </p:grpSpPr>
        <p:sp>
          <p:nvSpPr>
            <p:cNvPr id="12" name="Rectangle 11">
              <a:extLst>
                <a:ext uri="{FF2B5EF4-FFF2-40B4-BE49-F238E27FC236}">
                  <a16:creationId xmlns:a16="http://schemas.microsoft.com/office/drawing/2014/main" id="{C3097F43-3616-4C6C-B096-5447537DEC5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3" name="TextBox 12">
              <a:extLst>
                <a:ext uri="{FF2B5EF4-FFF2-40B4-BE49-F238E27FC236}">
                  <a16:creationId xmlns:a16="http://schemas.microsoft.com/office/drawing/2014/main" id="{6D109844-466D-459F-9B5F-E6472E51B64E}"/>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3DC1829D-2022-44DC-8701-115584839A04}"/>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6325486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9303" y="1073961"/>
            <a:ext cx="9463447"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b="1" i="0" u="none" strike="noStrike" kern="0" cap="none" spc="0" normalizeH="0" baseline="0" noProof="0" dirty="0">
                <a:ln>
                  <a:noFill/>
                </a:ln>
                <a:solidFill>
                  <a:srgbClr val="007FA3"/>
                </a:solidFill>
                <a:effectLst/>
                <a:uLnTx/>
                <a:uFillTx/>
                <a:latin typeface="Arial"/>
                <a:cs typeface="Times New Roman"/>
                <a:sym typeface="Times New Roman"/>
              </a:rPr>
              <a:t>Strategic Brand Management Process</a:t>
            </a:r>
            <a:endParaRPr kumimoji="0" lang="en-IN"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4" name="Content Placeholder 2">
            <a:extLst>
              <a:ext uri="{FF2B5EF4-FFF2-40B4-BE49-F238E27FC236}">
                <a16:creationId xmlns:a16="http://schemas.microsoft.com/office/drawing/2014/main" id="{8BC15D6F-9545-4910-9653-A3CC85C292D3}"/>
              </a:ext>
            </a:extLst>
          </p:cNvPr>
          <p:cNvSpPr txBox="1">
            <a:spLocks/>
          </p:cNvSpPr>
          <p:nvPr/>
        </p:nvSpPr>
        <p:spPr>
          <a:xfrm>
            <a:off x="2764638" y="1393420"/>
            <a:ext cx="5960030" cy="49559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N" altLang="en-US" dirty="0"/>
              <a:t>Principles of branding and brand equity:</a:t>
            </a:r>
          </a:p>
          <a:p>
            <a:pPr lvl="1"/>
            <a:r>
              <a:rPr lang="en-IN" altLang="en-US" dirty="0"/>
              <a:t>Differences in outcomes arise from the </a:t>
            </a:r>
            <a:r>
              <a:rPr lang="en-IN" altLang="en-US" b="1" dirty="0"/>
              <a:t>“added value” </a:t>
            </a:r>
            <a:r>
              <a:rPr lang="en-IN" altLang="en-US" dirty="0"/>
              <a:t>endowed to a product</a:t>
            </a:r>
          </a:p>
          <a:p>
            <a:pPr lvl="1"/>
            <a:r>
              <a:rPr lang="en-IN" altLang="en-US" dirty="0"/>
              <a:t>The added value can be created for a brand in many different ways</a:t>
            </a:r>
          </a:p>
          <a:p>
            <a:pPr lvl="1"/>
            <a:r>
              <a:rPr lang="en-IN" altLang="en-US" dirty="0"/>
              <a:t>Brand equity provides a common denominator for interpreting marketing strategies and </a:t>
            </a:r>
            <a:r>
              <a:rPr lang="en-US" altLang="en-US" dirty="0"/>
              <a:t>assessing </a:t>
            </a:r>
            <a:r>
              <a:rPr lang="en-IN" altLang="en-US" dirty="0"/>
              <a:t>the value of a brand</a:t>
            </a:r>
          </a:p>
          <a:p>
            <a:pPr lvl="1"/>
            <a:r>
              <a:rPr lang="en-IN" altLang="en-US" dirty="0"/>
              <a:t>There are many different ways in which the value of a brand can be exploited to benefit the firm</a:t>
            </a:r>
            <a:endParaRPr lang="en-US" altLang="en-US" dirty="0"/>
          </a:p>
        </p:txBody>
      </p:sp>
      <p:sp>
        <p:nvSpPr>
          <p:cNvPr id="19" name="TextBox 18">
            <a:extLst>
              <a:ext uri="{FF2B5EF4-FFF2-40B4-BE49-F238E27FC236}">
                <a16:creationId xmlns:a16="http://schemas.microsoft.com/office/drawing/2014/main" id="{2FEF42D5-63B4-41BB-A72E-A11D75848B15}"/>
              </a:ext>
            </a:extLst>
          </p:cNvPr>
          <p:cNvSpPr txBox="1"/>
          <p:nvPr/>
        </p:nvSpPr>
        <p:spPr>
          <a:xfrm>
            <a:off x="8724668" y="2444900"/>
            <a:ext cx="3156155" cy="738664"/>
          </a:xfrm>
          <a:prstGeom prst="rect">
            <a:avLst/>
          </a:prstGeom>
          <a:noFill/>
        </p:spPr>
        <p:txBody>
          <a:bodyPr wrap="square" rtlCol="0">
            <a:spAutoFit/>
          </a:bodyPr>
          <a:lstStyle/>
          <a:p>
            <a:r>
              <a:rPr lang="en-US" dirty="0">
                <a:solidFill>
                  <a:srgbClr val="0070C0"/>
                </a:solidFill>
              </a:rPr>
              <a:t>We give value to the brand </a:t>
            </a:r>
            <a:r>
              <a:rPr lang="en-US" dirty="0" err="1">
                <a:solidFill>
                  <a:srgbClr val="0070C0"/>
                </a:solidFill>
              </a:rPr>
              <a:t>bcoz</a:t>
            </a:r>
            <a:r>
              <a:rPr lang="en-US" dirty="0">
                <a:solidFill>
                  <a:srgbClr val="0070C0"/>
                </a:solidFill>
              </a:rPr>
              <a:t> it is intangible (from the added value we take &amp; brand love)</a:t>
            </a:r>
          </a:p>
        </p:txBody>
      </p:sp>
      <p:sp>
        <p:nvSpPr>
          <p:cNvPr id="20" name="TextBox 19">
            <a:extLst>
              <a:ext uri="{FF2B5EF4-FFF2-40B4-BE49-F238E27FC236}">
                <a16:creationId xmlns:a16="http://schemas.microsoft.com/office/drawing/2014/main" id="{82373067-6691-4A58-B965-B96E16A7387B}"/>
              </a:ext>
            </a:extLst>
          </p:cNvPr>
          <p:cNvSpPr txBox="1"/>
          <p:nvPr/>
        </p:nvSpPr>
        <p:spPr>
          <a:xfrm>
            <a:off x="8724669" y="4898273"/>
            <a:ext cx="3156155" cy="738664"/>
          </a:xfrm>
          <a:prstGeom prst="rect">
            <a:avLst/>
          </a:prstGeom>
          <a:noFill/>
        </p:spPr>
        <p:txBody>
          <a:bodyPr wrap="square" rtlCol="0">
            <a:spAutoFit/>
          </a:bodyPr>
          <a:lstStyle/>
          <a:p>
            <a:r>
              <a:rPr lang="en-US" dirty="0">
                <a:solidFill>
                  <a:srgbClr val="0070C0"/>
                </a:solidFill>
              </a:rPr>
              <a:t>We value brands differently.</a:t>
            </a:r>
          </a:p>
          <a:p>
            <a:r>
              <a:rPr lang="en-US" dirty="0">
                <a:solidFill>
                  <a:srgbClr val="0070C0"/>
                </a:solidFill>
              </a:rPr>
              <a:t>Equity is no. of gains you get from the brand</a:t>
            </a:r>
          </a:p>
        </p:txBody>
      </p:sp>
      <p:sp>
        <p:nvSpPr>
          <p:cNvPr id="21" name="TextBox 20">
            <a:extLst>
              <a:ext uri="{FF2B5EF4-FFF2-40B4-BE49-F238E27FC236}">
                <a16:creationId xmlns:a16="http://schemas.microsoft.com/office/drawing/2014/main" id="{1F0C1D31-5AE0-4DE0-BC09-12ED27D58337}"/>
              </a:ext>
            </a:extLst>
          </p:cNvPr>
          <p:cNvSpPr txBox="1"/>
          <p:nvPr/>
        </p:nvSpPr>
        <p:spPr>
          <a:xfrm>
            <a:off x="8724668" y="1531357"/>
            <a:ext cx="3156155" cy="523220"/>
          </a:xfrm>
          <a:prstGeom prst="rect">
            <a:avLst/>
          </a:prstGeom>
          <a:noFill/>
        </p:spPr>
        <p:txBody>
          <a:bodyPr wrap="square" rtlCol="0">
            <a:spAutoFit/>
          </a:bodyPr>
          <a:lstStyle/>
          <a:p>
            <a:r>
              <a:rPr lang="en-US" dirty="0">
                <a:solidFill>
                  <a:srgbClr val="0070C0"/>
                </a:solidFill>
              </a:rPr>
              <a:t>We r working on all previous hopefully to reach BE</a:t>
            </a:r>
          </a:p>
        </p:txBody>
      </p:sp>
      <p:sp>
        <p:nvSpPr>
          <p:cNvPr id="22" name="TextBox 21">
            <a:extLst>
              <a:ext uri="{FF2B5EF4-FFF2-40B4-BE49-F238E27FC236}">
                <a16:creationId xmlns:a16="http://schemas.microsoft.com/office/drawing/2014/main" id="{413FC7F6-4966-4AFA-8F96-D7EEA343EEC9}"/>
              </a:ext>
            </a:extLst>
          </p:cNvPr>
          <p:cNvSpPr txBox="1"/>
          <p:nvPr/>
        </p:nvSpPr>
        <p:spPr>
          <a:xfrm>
            <a:off x="8724670" y="3849487"/>
            <a:ext cx="3156155" cy="307777"/>
          </a:xfrm>
          <a:prstGeom prst="rect">
            <a:avLst/>
          </a:prstGeom>
          <a:noFill/>
        </p:spPr>
        <p:txBody>
          <a:bodyPr wrap="square" rtlCol="0">
            <a:spAutoFit/>
          </a:bodyPr>
          <a:lstStyle/>
          <a:p>
            <a:r>
              <a:rPr lang="en-US" dirty="0">
                <a:solidFill>
                  <a:srgbClr val="0070C0"/>
                </a:solidFill>
              </a:rPr>
              <a:t>Gives high value comparing to others</a:t>
            </a:r>
          </a:p>
        </p:txBody>
      </p:sp>
      <p:pic>
        <p:nvPicPr>
          <p:cNvPr id="24" name="Picture 23">
            <a:extLst>
              <a:ext uri="{FF2B5EF4-FFF2-40B4-BE49-F238E27FC236}">
                <a16:creationId xmlns:a16="http://schemas.microsoft.com/office/drawing/2014/main" id="{640EFB38-7A93-47BF-B407-973520F1E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0462" y="2345191"/>
            <a:ext cx="2948171" cy="2761525"/>
          </a:xfrm>
          <a:prstGeom prst="rect">
            <a:avLst/>
          </a:prstGeom>
        </p:spPr>
      </p:pic>
    </p:spTree>
    <p:extLst>
      <p:ext uri="{BB962C8B-B14F-4D97-AF65-F5344CB8AC3E}">
        <p14:creationId xmlns:p14="http://schemas.microsoft.com/office/powerpoint/2010/main" val="3072641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7531" y="1166059"/>
            <a:ext cx="1152446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b="1" i="0" u="none" strike="noStrike" kern="0" cap="none" spc="0" normalizeH="0" baseline="0" noProof="0" dirty="0">
                <a:ln>
                  <a:noFill/>
                </a:ln>
                <a:solidFill>
                  <a:srgbClr val="007FA3"/>
                </a:solidFill>
                <a:effectLst/>
                <a:uLnTx/>
                <a:uFillTx/>
                <a:latin typeface="Arial"/>
                <a:cs typeface="Times New Roman"/>
                <a:sym typeface="Times New Roman"/>
              </a:rPr>
              <a:t>The Brand Equity Concept</a:t>
            </a:r>
            <a:endParaRPr kumimoji="0" lang="en-IN" b="1" i="0" u="none" strike="noStrike" kern="0" cap="none" spc="0" normalizeH="0" baseline="0" noProof="0" dirty="0">
              <a:ln>
                <a:noFill/>
              </a:ln>
              <a:solidFill>
                <a:srgbClr val="007FA3"/>
              </a:solidFill>
              <a:effectLst/>
              <a:uLnTx/>
              <a:uFillTx/>
              <a:latin typeface="Arial"/>
              <a:cs typeface="Times New Roman"/>
              <a:sym typeface="Times New Roman"/>
            </a:endParaRPr>
          </a:p>
        </p:txBody>
      </p:sp>
      <p:graphicFrame>
        <p:nvGraphicFramePr>
          <p:cNvPr id="26" name="Diagram 25">
            <a:extLst>
              <a:ext uri="{FF2B5EF4-FFF2-40B4-BE49-F238E27FC236}">
                <a16:creationId xmlns:a16="http://schemas.microsoft.com/office/drawing/2014/main" id="{2EEDAC61-69CA-49D8-B22D-D4D92CC0C57B}"/>
              </a:ext>
            </a:extLst>
          </p:cNvPr>
          <p:cNvGraphicFramePr/>
          <p:nvPr>
            <p:extLst>
              <p:ext uri="{D42A27DB-BD31-4B8C-83A1-F6EECF244321}">
                <p14:modId xmlns:p14="http://schemas.microsoft.com/office/powerpoint/2010/main" val="4013163210"/>
              </p:ext>
            </p:extLst>
          </p:nvPr>
        </p:nvGraphicFramePr>
        <p:xfrm>
          <a:off x="990539" y="2113319"/>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7" name="TextBox 26">
            <a:extLst>
              <a:ext uri="{FF2B5EF4-FFF2-40B4-BE49-F238E27FC236}">
                <a16:creationId xmlns:a16="http://schemas.microsoft.com/office/drawing/2014/main" id="{17B718EC-1D22-4626-A377-80BB9CF57EE4}"/>
              </a:ext>
            </a:extLst>
          </p:cNvPr>
          <p:cNvSpPr txBox="1"/>
          <p:nvPr/>
        </p:nvSpPr>
        <p:spPr>
          <a:xfrm>
            <a:off x="7408635" y="1470695"/>
            <a:ext cx="4288218" cy="400110"/>
          </a:xfrm>
          <a:prstGeom prst="rect">
            <a:avLst/>
          </a:prstGeom>
          <a:noFill/>
        </p:spPr>
        <p:txBody>
          <a:bodyPr wrap="square" rtlCol="0">
            <a:spAutoFit/>
          </a:bodyPr>
          <a:lstStyle/>
          <a:p>
            <a:r>
              <a:rPr lang="en-US" sz="2000" dirty="0">
                <a:solidFill>
                  <a:srgbClr val="0070C0"/>
                </a:solidFill>
              </a:rPr>
              <a:t>Very important in order to have BE</a:t>
            </a:r>
          </a:p>
        </p:txBody>
      </p:sp>
      <p:sp>
        <p:nvSpPr>
          <p:cNvPr id="28" name="TextBox 27">
            <a:extLst>
              <a:ext uri="{FF2B5EF4-FFF2-40B4-BE49-F238E27FC236}">
                <a16:creationId xmlns:a16="http://schemas.microsoft.com/office/drawing/2014/main" id="{F461C2A6-E891-4F30-AA8F-FC013CA44037}"/>
              </a:ext>
            </a:extLst>
          </p:cNvPr>
          <p:cNvSpPr txBox="1"/>
          <p:nvPr/>
        </p:nvSpPr>
        <p:spPr>
          <a:xfrm>
            <a:off x="7301638" y="5012538"/>
            <a:ext cx="4549816" cy="923330"/>
          </a:xfrm>
          <a:prstGeom prst="rect">
            <a:avLst/>
          </a:prstGeom>
          <a:noFill/>
        </p:spPr>
        <p:txBody>
          <a:bodyPr wrap="square" rtlCol="0">
            <a:spAutoFit/>
          </a:bodyPr>
          <a:lstStyle/>
          <a:p>
            <a:r>
              <a:rPr lang="en-US" dirty="0">
                <a:solidFill>
                  <a:srgbClr val="0070C0"/>
                </a:solidFill>
              </a:rPr>
              <a:t>How can you maintain your brand equity even in front of competition. Reach the hedonic, cant be imitated. Highest level of loyalty</a:t>
            </a:r>
          </a:p>
        </p:txBody>
      </p:sp>
      <p:sp>
        <p:nvSpPr>
          <p:cNvPr id="29" name="TextBox 28">
            <a:extLst>
              <a:ext uri="{FF2B5EF4-FFF2-40B4-BE49-F238E27FC236}">
                <a16:creationId xmlns:a16="http://schemas.microsoft.com/office/drawing/2014/main" id="{4B084955-AA7D-4366-9659-31C7E54EA5FD}"/>
              </a:ext>
            </a:extLst>
          </p:cNvPr>
          <p:cNvSpPr txBox="1"/>
          <p:nvPr/>
        </p:nvSpPr>
        <p:spPr>
          <a:xfrm>
            <a:off x="7331009" y="2332087"/>
            <a:ext cx="3666468" cy="369332"/>
          </a:xfrm>
          <a:prstGeom prst="rect">
            <a:avLst/>
          </a:prstGeom>
          <a:noFill/>
        </p:spPr>
        <p:txBody>
          <a:bodyPr wrap="square" rtlCol="0">
            <a:spAutoFit/>
          </a:bodyPr>
          <a:lstStyle/>
          <a:p>
            <a:r>
              <a:rPr lang="en-US" dirty="0">
                <a:solidFill>
                  <a:srgbClr val="0070C0"/>
                </a:solidFill>
              </a:rPr>
              <a:t>P&amp;G did 1</a:t>
            </a:r>
            <a:r>
              <a:rPr lang="en-US" baseline="30000" dirty="0">
                <a:solidFill>
                  <a:srgbClr val="0070C0"/>
                </a:solidFill>
              </a:rPr>
              <a:t>st</a:t>
            </a:r>
            <a:r>
              <a:rPr lang="en-US" dirty="0">
                <a:solidFill>
                  <a:srgbClr val="0070C0"/>
                </a:solidFill>
              </a:rPr>
              <a:t> disposable diaper</a:t>
            </a:r>
          </a:p>
        </p:txBody>
      </p:sp>
      <p:sp>
        <p:nvSpPr>
          <p:cNvPr id="30" name="TextBox 29">
            <a:extLst>
              <a:ext uri="{FF2B5EF4-FFF2-40B4-BE49-F238E27FC236}">
                <a16:creationId xmlns:a16="http://schemas.microsoft.com/office/drawing/2014/main" id="{0FA641AF-05D4-404B-B61B-0ED96740A71B}"/>
              </a:ext>
            </a:extLst>
          </p:cNvPr>
          <p:cNvSpPr txBox="1"/>
          <p:nvPr/>
        </p:nvSpPr>
        <p:spPr>
          <a:xfrm>
            <a:off x="7331009" y="3059668"/>
            <a:ext cx="4549816" cy="646331"/>
          </a:xfrm>
          <a:prstGeom prst="rect">
            <a:avLst/>
          </a:prstGeom>
          <a:noFill/>
        </p:spPr>
        <p:txBody>
          <a:bodyPr wrap="square" rtlCol="0">
            <a:spAutoFit/>
          </a:bodyPr>
          <a:lstStyle/>
          <a:p>
            <a:r>
              <a:rPr lang="en-US" dirty="0">
                <a:solidFill>
                  <a:srgbClr val="0070C0"/>
                </a:solidFill>
              </a:rPr>
              <a:t>Show the baby is sleeping well no rash, easy to use while out</a:t>
            </a:r>
          </a:p>
        </p:txBody>
      </p:sp>
      <p:sp>
        <p:nvSpPr>
          <p:cNvPr id="31" name="TextBox 30">
            <a:extLst>
              <a:ext uri="{FF2B5EF4-FFF2-40B4-BE49-F238E27FC236}">
                <a16:creationId xmlns:a16="http://schemas.microsoft.com/office/drawing/2014/main" id="{F0297E8F-826C-4423-98A3-744E32A050A9}"/>
              </a:ext>
            </a:extLst>
          </p:cNvPr>
          <p:cNvSpPr txBox="1"/>
          <p:nvPr/>
        </p:nvSpPr>
        <p:spPr>
          <a:xfrm>
            <a:off x="7331009" y="3882215"/>
            <a:ext cx="4549816" cy="954107"/>
          </a:xfrm>
          <a:prstGeom prst="rect">
            <a:avLst/>
          </a:prstGeom>
          <a:noFill/>
        </p:spPr>
        <p:txBody>
          <a:bodyPr wrap="square" rtlCol="0">
            <a:spAutoFit/>
          </a:bodyPr>
          <a:lstStyle/>
          <a:p>
            <a:r>
              <a:rPr lang="en-US" dirty="0">
                <a:solidFill>
                  <a:srgbClr val="0070C0"/>
                </a:solidFill>
              </a:rPr>
              <a:t>Related to the company. How it succeeded to generalize pamper name to any other diaper. Mkt leader</a:t>
            </a:r>
          </a:p>
        </p:txBody>
      </p:sp>
      <p:sp>
        <p:nvSpPr>
          <p:cNvPr id="32" name="TextBox 31">
            <a:extLst>
              <a:ext uri="{FF2B5EF4-FFF2-40B4-BE49-F238E27FC236}">
                <a16:creationId xmlns:a16="http://schemas.microsoft.com/office/drawing/2014/main" id="{ADC3E300-0417-401A-B2F2-5D3B8EC2B6A1}"/>
              </a:ext>
            </a:extLst>
          </p:cNvPr>
          <p:cNvSpPr txBox="1"/>
          <p:nvPr/>
        </p:nvSpPr>
        <p:spPr>
          <a:xfrm>
            <a:off x="846054" y="1358196"/>
            <a:ext cx="6240485" cy="707886"/>
          </a:xfrm>
          <a:prstGeom prst="rect">
            <a:avLst/>
          </a:prstGeom>
          <a:noFill/>
        </p:spPr>
        <p:txBody>
          <a:bodyPr wrap="square" rtlCol="0">
            <a:spAutoFit/>
          </a:bodyPr>
          <a:lstStyle/>
          <a:p>
            <a:r>
              <a:rPr lang="en-US" sz="2000" dirty="0"/>
              <a:t>Design and implementation of marketing programs to build measure, and manage brand equity.</a:t>
            </a:r>
          </a:p>
        </p:txBody>
      </p:sp>
    </p:spTree>
    <p:extLst>
      <p:ext uri="{BB962C8B-B14F-4D97-AF65-F5344CB8AC3E}">
        <p14:creationId xmlns:p14="http://schemas.microsoft.com/office/powerpoint/2010/main" val="7105860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854E5647-AB61-4E7E-8412-EFCFFF072B88}"/>
              </a:ext>
            </a:extLst>
          </p:cNvPr>
          <p:cNvSpPr txBox="1"/>
          <p:nvPr/>
        </p:nvSpPr>
        <p:spPr>
          <a:xfrm>
            <a:off x="311175" y="176601"/>
            <a:ext cx="878815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Strategic Brand Management Process</a:t>
            </a:r>
          </a:p>
        </p:txBody>
      </p:sp>
      <p:pic>
        <p:nvPicPr>
          <p:cNvPr id="7" name="Picture 6" descr="The flow chart begins at the top left and proceeds downward through 4 steps. At the right of each step is a list of key concepts for that step. The chart reads as follows. Step 1, Identifying and developing brand plans. Key concepts. Mental maps, competitive frame of reference, points of parity and points of difference, core brand associations, brand mantra. An arrow extends downward from step 1 to Step 2. Step 2, Designing and implementing brand marketing programs. Key concepts. Mixing and matching of brand elements, integrating brand marketing activities, leveraging secondary associations. An arrow extends downward from step 2 to step 3. Step 3, Measuring and interpreting brand performance. Key concepts. Brand value chain, brand audits, brand tracking, brand equity management system. An arrow extends downward from step 3 to step 4. Step 4, Growing and sustaining brand equity. Key concepts. Brand architecture, brand portfolios and hierarchies, brand expansion strategies, brand reinforcement and revitalization.">
            <a:extLst>
              <a:ext uri="{FF2B5EF4-FFF2-40B4-BE49-F238E27FC236}">
                <a16:creationId xmlns:a16="http://schemas.microsoft.com/office/drawing/2014/main" id="{5E31E8EE-E895-4971-A73E-8CFDDCBCCA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6117" y="792154"/>
            <a:ext cx="7636641" cy="5965402"/>
          </a:xfrm>
          <a:prstGeom prst="rect">
            <a:avLst/>
          </a:prstGeom>
        </p:spPr>
      </p:pic>
      <p:sp>
        <p:nvSpPr>
          <p:cNvPr id="9" name="TextBox 8">
            <a:extLst>
              <a:ext uri="{FF2B5EF4-FFF2-40B4-BE49-F238E27FC236}">
                <a16:creationId xmlns:a16="http://schemas.microsoft.com/office/drawing/2014/main" id="{ED0B22A7-856C-409F-BEF9-5FA164FCA568}"/>
              </a:ext>
            </a:extLst>
          </p:cNvPr>
          <p:cNvSpPr txBox="1"/>
          <p:nvPr/>
        </p:nvSpPr>
        <p:spPr>
          <a:xfrm>
            <a:off x="8003277" y="1155560"/>
            <a:ext cx="3535680" cy="369332"/>
          </a:xfrm>
          <a:prstGeom prst="rect">
            <a:avLst/>
          </a:prstGeom>
          <a:noFill/>
        </p:spPr>
        <p:txBody>
          <a:bodyPr wrap="square" rtlCol="0">
            <a:spAutoFit/>
          </a:bodyPr>
          <a:lstStyle/>
          <a:p>
            <a:r>
              <a:rPr lang="en-US" dirty="0">
                <a:solidFill>
                  <a:srgbClr val="0070C0"/>
                </a:solidFill>
              </a:rPr>
              <a:t>Depends on consumer perceptions</a:t>
            </a:r>
          </a:p>
        </p:txBody>
      </p:sp>
      <p:sp>
        <p:nvSpPr>
          <p:cNvPr id="10" name="TextBox 9">
            <a:extLst>
              <a:ext uri="{FF2B5EF4-FFF2-40B4-BE49-F238E27FC236}">
                <a16:creationId xmlns:a16="http://schemas.microsoft.com/office/drawing/2014/main" id="{656058E3-7FDE-4D82-9384-1033A4705919}"/>
              </a:ext>
            </a:extLst>
          </p:cNvPr>
          <p:cNvSpPr txBox="1"/>
          <p:nvPr/>
        </p:nvSpPr>
        <p:spPr>
          <a:xfrm>
            <a:off x="8003277" y="1524892"/>
            <a:ext cx="3799840" cy="369332"/>
          </a:xfrm>
          <a:prstGeom prst="rect">
            <a:avLst/>
          </a:prstGeom>
          <a:noFill/>
        </p:spPr>
        <p:txBody>
          <a:bodyPr wrap="square" rtlCol="0">
            <a:spAutoFit/>
          </a:bodyPr>
          <a:lstStyle/>
          <a:p>
            <a:r>
              <a:rPr lang="en-US" dirty="0">
                <a:solidFill>
                  <a:srgbClr val="0070C0"/>
                </a:solidFill>
              </a:rPr>
              <a:t>Helps in comparing</a:t>
            </a:r>
          </a:p>
        </p:txBody>
      </p:sp>
      <p:sp>
        <p:nvSpPr>
          <p:cNvPr id="11" name="TextBox 10">
            <a:extLst>
              <a:ext uri="{FF2B5EF4-FFF2-40B4-BE49-F238E27FC236}">
                <a16:creationId xmlns:a16="http://schemas.microsoft.com/office/drawing/2014/main" id="{40950889-3E3C-45CB-AB8D-04A5B9ED6874}"/>
              </a:ext>
            </a:extLst>
          </p:cNvPr>
          <p:cNvSpPr txBox="1"/>
          <p:nvPr/>
        </p:nvSpPr>
        <p:spPr>
          <a:xfrm>
            <a:off x="8003277" y="1829712"/>
            <a:ext cx="4052089" cy="646331"/>
          </a:xfrm>
          <a:prstGeom prst="rect">
            <a:avLst/>
          </a:prstGeom>
          <a:noFill/>
        </p:spPr>
        <p:txBody>
          <a:bodyPr wrap="square" rtlCol="0">
            <a:spAutoFit/>
          </a:bodyPr>
          <a:lstStyle/>
          <a:p>
            <a:r>
              <a:rPr lang="en-US" dirty="0">
                <a:solidFill>
                  <a:srgbClr val="0070C0"/>
                </a:solidFill>
              </a:rPr>
              <a:t>Not wrong to have similarity but must have differences</a:t>
            </a:r>
          </a:p>
        </p:txBody>
      </p:sp>
      <p:sp>
        <p:nvSpPr>
          <p:cNvPr id="12" name="TextBox 11">
            <a:extLst>
              <a:ext uri="{FF2B5EF4-FFF2-40B4-BE49-F238E27FC236}">
                <a16:creationId xmlns:a16="http://schemas.microsoft.com/office/drawing/2014/main" id="{2C3D55E5-7395-43B9-A018-A84AB6449D92}"/>
              </a:ext>
            </a:extLst>
          </p:cNvPr>
          <p:cNvSpPr txBox="1"/>
          <p:nvPr/>
        </p:nvSpPr>
        <p:spPr>
          <a:xfrm>
            <a:off x="8003277" y="2794646"/>
            <a:ext cx="3799840" cy="369332"/>
          </a:xfrm>
          <a:prstGeom prst="rect">
            <a:avLst/>
          </a:prstGeom>
          <a:noFill/>
        </p:spPr>
        <p:txBody>
          <a:bodyPr wrap="square" rtlCol="0">
            <a:spAutoFit/>
          </a:bodyPr>
          <a:lstStyle/>
          <a:p>
            <a:r>
              <a:rPr lang="en-US" dirty="0">
                <a:solidFill>
                  <a:srgbClr val="0070C0"/>
                </a:solidFill>
              </a:rPr>
              <a:t>Elements must reflect attributes</a:t>
            </a:r>
          </a:p>
        </p:txBody>
      </p:sp>
      <p:sp>
        <p:nvSpPr>
          <p:cNvPr id="13" name="TextBox 12">
            <a:extLst>
              <a:ext uri="{FF2B5EF4-FFF2-40B4-BE49-F238E27FC236}">
                <a16:creationId xmlns:a16="http://schemas.microsoft.com/office/drawing/2014/main" id="{10A06906-5752-40C7-AC6D-6584B49D1D12}"/>
              </a:ext>
            </a:extLst>
          </p:cNvPr>
          <p:cNvSpPr txBox="1"/>
          <p:nvPr/>
        </p:nvSpPr>
        <p:spPr>
          <a:xfrm>
            <a:off x="8129401" y="5550732"/>
            <a:ext cx="3799840" cy="923330"/>
          </a:xfrm>
          <a:prstGeom prst="rect">
            <a:avLst/>
          </a:prstGeom>
          <a:noFill/>
        </p:spPr>
        <p:txBody>
          <a:bodyPr wrap="square" rtlCol="0">
            <a:spAutoFit/>
          </a:bodyPr>
          <a:lstStyle/>
          <a:p>
            <a:r>
              <a:rPr lang="en-US" dirty="0">
                <a:solidFill>
                  <a:srgbClr val="0070C0"/>
                </a:solidFill>
              </a:rPr>
              <a:t>Same products with diff brands to approach new segments</a:t>
            </a:r>
          </a:p>
          <a:p>
            <a:r>
              <a:rPr lang="en-US" dirty="0">
                <a:solidFill>
                  <a:srgbClr val="0070C0"/>
                </a:solidFill>
              </a:rPr>
              <a:t>Ex. Old navy – Gap – </a:t>
            </a:r>
            <a:r>
              <a:rPr lang="en-US">
                <a:solidFill>
                  <a:srgbClr val="0070C0"/>
                </a:solidFill>
              </a:rPr>
              <a:t>Banana Republic</a:t>
            </a:r>
            <a:endParaRPr lang="en-US" dirty="0">
              <a:solidFill>
                <a:srgbClr val="0070C0"/>
              </a:solidFill>
            </a:endParaRPr>
          </a:p>
        </p:txBody>
      </p:sp>
    </p:spTree>
    <p:extLst>
      <p:ext uri="{BB962C8B-B14F-4D97-AF65-F5344CB8AC3E}">
        <p14:creationId xmlns:p14="http://schemas.microsoft.com/office/powerpoint/2010/main" val="398959823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49517" y="1166059"/>
            <a:ext cx="970104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2280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200" b="1" i="0" u="none" strike="noStrike" kern="0" cap="none" spc="0" normalizeH="0" baseline="0" noProof="0" dirty="0">
                <a:ln>
                  <a:noFill/>
                </a:ln>
                <a:solidFill>
                  <a:srgbClr val="007FA3"/>
                </a:solidFill>
                <a:effectLst/>
                <a:uLnTx/>
                <a:uFillTx/>
                <a:latin typeface="Arial"/>
                <a:cs typeface="Times New Roman"/>
                <a:sym typeface="Times New Roman"/>
              </a:rPr>
              <a:t>1. Identifying and Developing Brand Plans</a:t>
            </a:r>
            <a:endParaRPr kumimoji="0" lang="en-IN"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graphicFrame>
        <p:nvGraphicFramePr>
          <p:cNvPr id="15" name="Diagram 14">
            <a:extLst>
              <a:ext uri="{FF2B5EF4-FFF2-40B4-BE49-F238E27FC236}">
                <a16:creationId xmlns:a16="http://schemas.microsoft.com/office/drawing/2014/main" id="{17D7DAD2-A2F4-4095-86F2-5A47DD345A9D}"/>
              </a:ext>
            </a:extLst>
          </p:cNvPr>
          <p:cNvGraphicFramePr/>
          <p:nvPr>
            <p:extLst>
              <p:ext uri="{D42A27DB-BD31-4B8C-83A1-F6EECF244321}">
                <p14:modId xmlns:p14="http://schemas.microsoft.com/office/powerpoint/2010/main" val="2658539299"/>
              </p:ext>
            </p:extLst>
          </p:nvPr>
        </p:nvGraphicFramePr>
        <p:xfrm>
          <a:off x="2834640" y="2102068"/>
          <a:ext cx="5024236" cy="36850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9621D536-7B80-4002-8C6D-6B2C8FDB0F6C}"/>
              </a:ext>
            </a:extLst>
          </p:cNvPr>
          <p:cNvSpPr txBox="1"/>
          <p:nvPr/>
        </p:nvSpPr>
        <p:spPr>
          <a:xfrm>
            <a:off x="8943603" y="2287207"/>
            <a:ext cx="2397760" cy="738664"/>
          </a:xfrm>
          <a:prstGeom prst="rect">
            <a:avLst/>
          </a:prstGeom>
          <a:noFill/>
        </p:spPr>
        <p:txBody>
          <a:bodyPr wrap="square" rtlCol="0">
            <a:spAutoFit/>
          </a:bodyPr>
          <a:lstStyle/>
          <a:p>
            <a:r>
              <a:rPr lang="en-US" dirty="0">
                <a:solidFill>
                  <a:srgbClr val="0070C0"/>
                </a:solidFill>
              </a:rPr>
              <a:t>1</a:t>
            </a:r>
            <a:r>
              <a:rPr lang="en-US" baseline="30000" dirty="0">
                <a:solidFill>
                  <a:srgbClr val="0070C0"/>
                </a:solidFill>
              </a:rPr>
              <a:t>st</a:t>
            </a:r>
            <a:r>
              <a:rPr lang="en-US" dirty="0">
                <a:solidFill>
                  <a:srgbClr val="0070C0"/>
                </a:solidFill>
              </a:rPr>
              <a:t> do market research and categorization the know your position</a:t>
            </a:r>
          </a:p>
        </p:txBody>
      </p:sp>
      <p:sp>
        <p:nvSpPr>
          <p:cNvPr id="17" name="TextBox 16">
            <a:extLst>
              <a:ext uri="{FF2B5EF4-FFF2-40B4-BE49-F238E27FC236}">
                <a16:creationId xmlns:a16="http://schemas.microsoft.com/office/drawing/2014/main" id="{44309CCC-0D45-44CC-8D23-3F77FCF3EE20}"/>
              </a:ext>
            </a:extLst>
          </p:cNvPr>
          <p:cNvSpPr txBox="1"/>
          <p:nvPr/>
        </p:nvSpPr>
        <p:spPr>
          <a:xfrm>
            <a:off x="8943603" y="4657017"/>
            <a:ext cx="2397760" cy="738664"/>
          </a:xfrm>
          <a:prstGeom prst="rect">
            <a:avLst/>
          </a:prstGeom>
          <a:noFill/>
        </p:spPr>
        <p:txBody>
          <a:bodyPr wrap="square" rtlCol="0">
            <a:spAutoFit/>
          </a:bodyPr>
          <a:lstStyle/>
          <a:p>
            <a:r>
              <a:rPr lang="en-US" dirty="0">
                <a:solidFill>
                  <a:srgbClr val="0070C0"/>
                </a:solidFill>
              </a:rPr>
              <a:t>The brand deserves to spend on it. Related to expenditure </a:t>
            </a:r>
          </a:p>
        </p:txBody>
      </p:sp>
    </p:spTree>
    <p:extLst>
      <p:ext uri="{BB962C8B-B14F-4D97-AF65-F5344CB8AC3E}">
        <p14:creationId xmlns:p14="http://schemas.microsoft.com/office/powerpoint/2010/main" val="9650549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3187" y="1073961"/>
            <a:ext cx="10289564"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200" b="1" i="0" u="none" strike="noStrike" kern="0" cap="none" spc="0" normalizeH="0" baseline="0" noProof="0" dirty="0">
                <a:ln>
                  <a:noFill/>
                </a:ln>
                <a:solidFill>
                  <a:srgbClr val="007FA3"/>
                </a:solidFill>
                <a:effectLst/>
                <a:uLnTx/>
                <a:uFillTx/>
                <a:latin typeface="Arial"/>
                <a:cs typeface="Times New Roman"/>
                <a:sym typeface="Times New Roman"/>
              </a:rPr>
              <a:t>1. Identifying and Developing Brand Plans</a:t>
            </a:r>
            <a:endParaRPr kumimoji="0" lang="en-IN"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4" name="Content Placeholder 2">
            <a:extLst>
              <a:ext uri="{FF2B5EF4-FFF2-40B4-BE49-F238E27FC236}">
                <a16:creationId xmlns:a16="http://schemas.microsoft.com/office/drawing/2014/main" id="{8BC15D6F-9545-4910-9653-A3CC85C292D3}"/>
              </a:ext>
            </a:extLst>
          </p:cNvPr>
          <p:cNvSpPr txBox="1">
            <a:spLocks/>
          </p:cNvSpPr>
          <p:nvPr/>
        </p:nvSpPr>
        <p:spPr>
          <a:xfrm>
            <a:off x="2018402" y="1317442"/>
            <a:ext cx="9658591" cy="49559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itchFamily="34" charset="0"/>
              <a:buNone/>
              <a:defRPr/>
            </a:pPr>
            <a:r>
              <a:rPr lang="en-IN" b="1" u="sng" dirty="0">
                <a:solidFill>
                  <a:schemeClr val="accent5">
                    <a:lumMod val="75000"/>
                  </a:schemeClr>
                </a:solidFill>
              </a:rPr>
              <a:t>Brand positioning model</a:t>
            </a:r>
          </a:p>
          <a:p>
            <a:pPr marL="171450" indent="-171450">
              <a:buFont typeface="Arial" pitchFamily="34" charset="0"/>
              <a:buChar char="•"/>
              <a:defRPr/>
            </a:pPr>
            <a:r>
              <a:rPr lang="en-IN" dirty="0"/>
              <a:t>Describes how to guide integrated marketing to maximize competitive advantages.</a:t>
            </a:r>
            <a:endParaRPr lang="en-IN" b="1" dirty="0"/>
          </a:p>
          <a:p>
            <a:pPr>
              <a:buFont typeface="Arial" pitchFamily="34" charset="0"/>
              <a:buNone/>
              <a:defRPr/>
            </a:pPr>
            <a:r>
              <a:rPr lang="en-IN" b="1" u="sng" dirty="0">
                <a:solidFill>
                  <a:schemeClr val="accent5">
                    <a:lumMod val="75000"/>
                  </a:schemeClr>
                </a:solidFill>
              </a:rPr>
              <a:t>Brand resonance model</a:t>
            </a:r>
          </a:p>
          <a:p>
            <a:pPr marL="171450" indent="-171450">
              <a:buFont typeface="Arial" pitchFamily="34" charset="0"/>
              <a:buChar char="•"/>
              <a:defRPr/>
            </a:pPr>
            <a:r>
              <a:rPr lang="en-IN" dirty="0"/>
              <a:t>Describes how to create intense, activity loyalty relationships </a:t>
            </a:r>
            <a:r>
              <a:rPr lang="en-US" dirty="0"/>
              <a:t>with customers.</a:t>
            </a:r>
            <a:endParaRPr lang="en-IN" b="1" dirty="0"/>
          </a:p>
          <a:p>
            <a:pPr>
              <a:buFont typeface="Arial" pitchFamily="34" charset="0"/>
              <a:buNone/>
              <a:defRPr/>
            </a:pPr>
            <a:r>
              <a:rPr lang="en-IN" b="1" u="sng" dirty="0">
                <a:solidFill>
                  <a:schemeClr val="accent5">
                    <a:lumMod val="75000"/>
                  </a:schemeClr>
                </a:solidFill>
              </a:rPr>
              <a:t>Brand value chain</a:t>
            </a:r>
          </a:p>
          <a:p>
            <a:pPr marL="171450" indent="-171450">
              <a:buFont typeface="Arial" pitchFamily="34" charset="0"/>
              <a:buChar char="•"/>
              <a:defRPr/>
            </a:pPr>
            <a:r>
              <a:rPr lang="en-IN" dirty="0"/>
              <a:t>Means to trace the value creation process for brands, to better understand the financial impact of brand marketing expenditures and investments.</a:t>
            </a:r>
          </a:p>
        </p:txBody>
      </p:sp>
    </p:spTree>
    <p:extLst>
      <p:ext uri="{BB962C8B-B14F-4D97-AF65-F5344CB8AC3E}">
        <p14:creationId xmlns:p14="http://schemas.microsoft.com/office/powerpoint/2010/main" val="25300630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758" y="1092588"/>
            <a:ext cx="970104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t>Choosing Brand Elements</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13134" y="145570"/>
            <a:ext cx="1927528" cy="90979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4" y="805690"/>
            <a:ext cx="97010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2280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2. Designing and implementing Brand Marketing Program </a:t>
            </a:r>
            <a:endParaRPr kumimoji="0" lang="en-IN" sz="2800" b="1" i="0" u="none" strike="noStrike" kern="0" cap="none" spc="0" normalizeH="0" baseline="0" noProof="0" dirty="0">
              <a:ln>
                <a:noFill/>
              </a:ln>
              <a:solidFill>
                <a:srgbClr val="007FA3"/>
              </a:solidFill>
              <a:effectLst/>
              <a:uLnTx/>
              <a:uFillTx/>
              <a:latin typeface="Arial"/>
              <a:cs typeface="Times New Roman"/>
              <a:sym typeface="Times New Roman"/>
            </a:endParaRPr>
          </a:p>
        </p:txBody>
      </p:sp>
      <p:graphicFrame>
        <p:nvGraphicFramePr>
          <p:cNvPr id="11" name="Diagram 10">
            <a:extLst>
              <a:ext uri="{FF2B5EF4-FFF2-40B4-BE49-F238E27FC236}">
                <a16:creationId xmlns:a16="http://schemas.microsoft.com/office/drawing/2014/main" id="{FCB795CA-AFAA-4634-BA1E-45A9D35C0E64}"/>
              </a:ext>
            </a:extLst>
          </p:cNvPr>
          <p:cNvGraphicFramePr/>
          <p:nvPr>
            <p:extLst>
              <p:ext uri="{D42A27DB-BD31-4B8C-83A1-F6EECF244321}">
                <p14:modId xmlns:p14="http://schemas.microsoft.com/office/powerpoint/2010/main" val="3430570853"/>
              </p:ext>
            </p:extLst>
          </p:nvPr>
        </p:nvGraphicFramePr>
        <p:xfrm>
          <a:off x="2140285" y="1482196"/>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DF780272-C582-4DA7-9D60-EC8E499272DF}"/>
              </a:ext>
            </a:extLst>
          </p:cNvPr>
          <p:cNvSpPr txBox="1"/>
          <p:nvPr/>
        </p:nvSpPr>
        <p:spPr>
          <a:xfrm>
            <a:off x="8589812" y="2196982"/>
            <a:ext cx="2397760" cy="523220"/>
          </a:xfrm>
          <a:prstGeom prst="rect">
            <a:avLst/>
          </a:prstGeom>
          <a:noFill/>
        </p:spPr>
        <p:txBody>
          <a:bodyPr wrap="square" rtlCol="0">
            <a:spAutoFit/>
          </a:bodyPr>
          <a:lstStyle/>
          <a:p>
            <a:r>
              <a:rPr lang="en-US" dirty="0">
                <a:solidFill>
                  <a:srgbClr val="0070C0"/>
                </a:solidFill>
              </a:rPr>
              <a:t>Logo, design, slogan, brand name</a:t>
            </a:r>
          </a:p>
        </p:txBody>
      </p:sp>
      <p:sp>
        <p:nvSpPr>
          <p:cNvPr id="13" name="TextBox 12">
            <a:extLst>
              <a:ext uri="{FF2B5EF4-FFF2-40B4-BE49-F238E27FC236}">
                <a16:creationId xmlns:a16="http://schemas.microsoft.com/office/drawing/2014/main" id="{FBAD9CDB-39C0-4E30-9598-0845025E5FC0}"/>
              </a:ext>
            </a:extLst>
          </p:cNvPr>
          <p:cNvSpPr txBox="1"/>
          <p:nvPr/>
        </p:nvSpPr>
        <p:spPr>
          <a:xfrm>
            <a:off x="8589812" y="4011768"/>
            <a:ext cx="2397760" cy="1169551"/>
          </a:xfrm>
          <a:prstGeom prst="rect">
            <a:avLst/>
          </a:prstGeom>
          <a:noFill/>
        </p:spPr>
        <p:txBody>
          <a:bodyPr wrap="square" rtlCol="0">
            <a:spAutoFit/>
          </a:bodyPr>
          <a:lstStyle/>
          <a:p>
            <a:r>
              <a:rPr lang="en-US" dirty="0">
                <a:solidFill>
                  <a:srgbClr val="0070C0"/>
                </a:solidFill>
              </a:rPr>
              <a:t>Co-branding (support </a:t>
            </a:r>
            <a:r>
              <a:rPr lang="en-US" dirty="0" err="1">
                <a:solidFill>
                  <a:srgbClr val="0070C0"/>
                </a:solidFill>
              </a:rPr>
              <a:t>eachother</a:t>
            </a:r>
            <a:r>
              <a:rPr lang="en-US" dirty="0">
                <a:solidFill>
                  <a:srgbClr val="0070C0"/>
                </a:solidFill>
              </a:rPr>
              <a:t>)</a:t>
            </a:r>
          </a:p>
          <a:p>
            <a:r>
              <a:rPr lang="en-US" dirty="0">
                <a:solidFill>
                  <a:srgbClr val="0070C0"/>
                </a:solidFill>
              </a:rPr>
              <a:t>Ex. Cinema and dining</a:t>
            </a:r>
          </a:p>
          <a:p>
            <a:r>
              <a:rPr lang="en-US" dirty="0" err="1">
                <a:solidFill>
                  <a:srgbClr val="0070C0"/>
                </a:solidFill>
              </a:rPr>
              <a:t>Pepsi&amp;chipsy</a:t>
            </a:r>
            <a:endParaRPr lang="en-US" dirty="0">
              <a:solidFill>
                <a:srgbClr val="0070C0"/>
              </a:solidFill>
            </a:endParaRPr>
          </a:p>
          <a:p>
            <a:r>
              <a:rPr lang="en-US" dirty="0" err="1">
                <a:solidFill>
                  <a:srgbClr val="0070C0"/>
                </a:solidFill>
              </a:rPr>
              <a:t>McD</a:t>
            </a:r>
            <a:r>
              <a:rPr lang="en-US" dirty="0">
                <a:solidFill>
                  <a:srgbClr val="0070C0"/>
                </a:solidFill>
              </a:rPr>
              <a:t> &amp; </a:t>
            </a:r>
            <a:r>
              <a:rPr lang="en-US" dirty="0" err="1">
                <a:solidFill>
                  <a:srgbClr val="0070C0"/>
                </a:solidFill>
              </a:rPr>
              <a:t>cocacola</a:t>
            </a:r>
            <a:endParaRPr lang="en-US" dirty="0">
              <a:solidFill>
                <a:srgbClr val="0070C0"/>
              </a:solidFill>
            </a:endParaRPr>
          </a:p>
        </p:txBody>
      </p:sp>
    </p:spTree>
    <p:extLst>
      <p:ext uri="{BB962C8B-B14F-4D97-AF65-F5344CB8AC3E}">
        <p14:creationId xmlns:p14="http://schemas.microsoft.com/office/powerpoint/2010/main" val="22047135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007" y="1073961"/>
            <a:ext cx="11487744"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58097" y="87721"/>
            <a:ext cx="1622728" cy="76592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51338" y="778162"/>
            <a:ext cx="979144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51338" y="-9954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b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b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2. Designing and implementing Brand Marketing Program </a:t>
            </a:r>
            <a:endParaRPr kumimoji="0" lang="en-IN" sz="28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4" name="Content Placeholder 2">
            <a:extLst>
              <a:ext uri="{FF2B5EF4-FFF2-40B4-BE49-F238E27FC236}">
                <a16:creationId xmlns:a16="http://schemas.microsoft.com/office/drawing/2014/main" id="{8BC15D6F-9545-4910-9653-A3CC85C292D3}"/>
              </a:ext>
            </a:extLst>
          </p:cNvPr>
          <p:cNvSpPr txBox="1">
            <a:spLocks/>
          </p:cNvSpPr>
          <p:nvPr/>
        </p:nvSpPr>
        <p:spPr>
          <a:xfrm>
            <a:off x="869914" y="1242611"/>
            <a:ext cx="11132837" cy="49559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buFont typeface="Arial" pitchFamily="34" charset="0"/>
              <a:buNone/>
              <a:defRPr/>
            </a:pPr>
            <a:r>
              <a:rPr lang="en-IN" sz="2400" b="1" u="sng" dirty="0">
                <a:solidFill>
                  <a:schemeClr val="accent5">
                    <a:lumMod val="75000"/>
                  </a:schemeClr>
                </a:solidFill>
              </a:rPr>
              <a:t>Choosing brand elements</a:t>
            </a:r>
          </a:p>
          <a:p>
            <a:pPr marL="171450" indent="-171450" eaLnBrk="1" hangingPunct="1">
              <a:buFont typeface="Arial" pitchFamily="34" charset="0"/>
              <a:buChar char="•"/>
              <a:defRPr/>
            </a:pPr>
            <a:r>
              <a:rPr lang="en-US" sz="2400" dirty="0"/>
              <a:t>The best test of the brand-building contribution of a brand element is what consumers would think about the product or service if they knew only its brand name or its associated logo or other element.</a:t>
            </a:r>
          </a:p>
          <a:p>
            <a:pPr eaLnBrk="1" hangingPunct="1">
              <a:buFont typeface="Arial" pitchFamily="34" charset="0"/>
              <a:buNone/>
              <a:defRPr/>
            </a:pPr>
            <a:r>
              <a:rPr lang="en-US" sz="2400" b="1" u="sng" dirty="0">
                <a:solidFill>
                  <a:schemeClr val="accent5">
                    <a:lumMod val="75000"/>
                  </a:schemeClr>
                </a:solidFill>
              </a:rPr>
              <a:t>Integrating the brand into marketing activities and the supporting marketing program</a:t>
            </a:r>
          </a:p>
          <a:p>
            <a:pPr marL="171450" indent="-171450">
              <a:buFont typeface="Arial" pitchFamily="34" charset="0"/>
              <a:buChar char="•"/>
              <a:defRPr/>
            </a:pPr>
            <a:r>
              <a:rPr lang="en-US" sz="2400" dirty="0"/>
              <a:t>Although the judicious choice of brand elements can make some contribution to building brand equity, the biggest contribution comes from marketing activities related to the brand.</a:t>
            </a:r>
          </a:p>
          <a:p>
            <a:pPr>
              <a:buFont typeface="Arial" pitchFamily="34" charset="0"/>
              <a:buNone/>
              <a:defRPr/>
            </a:pPr>
            <a:r>
              <a:rPr lang="en-US" sz="2400" b="1" u="sng" dirty="0">
                <a:solidFill>
                  <a:schemeClr val="accent5">
                    <a:lumMod val="75000"/>
                  </a:schemeClr>
                </a:solidFill>
              </a:rPr>
              <a:t>Leveraging secondary associations</a:t>
            </a:r>
          </a:p>
          <a:p>
            <a:pPr marL="171450" indent="-171450">
              <a:buFont typeface="Arial" pitchFamily="34" charset="0"/>
              <a:buChar char="•"/>
              <a:defRPr/>
            </a:pPr>
            <a:r>
              <a:rPr lang="en-US" sz="2400" dirty="0"/>
              <a:t>Because the brand becomes identified with another entity, even though this entity may not directly relate to the product or service performance, consumers may infer that the brand shares associations with that entity, thus producing indirect or secondary associations for the brand.</a:t>
            </a:r>
          </a:p>
        </p:txBody>
      </p:sp>
    </p:spTree>
    <p:extLst>
      <p:ext uri="{BB962C8B-B14F-4D97-AF65-F5344CB8AC3E}">
        <p14:creationId xmlns:p14="http://schemas.microsoft.com/office/powerpoint/2010/main" val="20809484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758" y="1092588"/>
            <a:ext cx="970104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t>Choosing Brand Elements</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13134" y="145570"/>
            <a:ext cx="1927528" cy="90979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4" y="805690"/>
            <a:ext cx="97010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2280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3. Measuring and Interpreting Brand Performance</a:t>
            </a:r>
            <a:endParaRPr kumimoji="0" lang="en-IN" sz="28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4" name="Content Placeholder 2">
            <a:extLst>
              <a:ext uri="{FF2B5EF4-FFF2-40B4-BE49-F238E27FC236}">
                <a16:creationId xmlns:a16="http://schemas.microsoft.com/office/drawing/2014/main" id="{277AF8B2-B2EE-4734-AB6D-D30238DFFC9B}"/>
              </a:ext>
            </a:extLst>
          </p:cNvPr>
          <p:cNvSpPr txBox="1">
            <a:spLocks/>
          </p:cNvSpPr>
          <p:nvPr/>
        </p:nvSpPr>
        <p:spPr>
          <a:xfrm>
            <a:off x="2140285" y="1527443"/>
            <a:ext cx="8358996" cy="4434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N" altLang="en-US"/>
              <a:t>To manage brands profitably, managers must implement a brand equity measurement system</a:t>
            </a:r>
          </a:p>
          <a:p>
            <a:r>
              <a:rPr lang="en-IN" altLang="en-US"/>
              <a:t>Brand equity measurement system involves:</a:t>
            </a:r>
          </a:p>
          <a:p>
            <a:pPr lvl="1"/>
            <a:r>
              <a:rPr lang="en-IN" altLang="en-US"/>
              <a:t>Brand audits</a:t>
            </a:r>
          </a:p>
          <a:p>
            <a:pPr lvl="1"/>
            <a:r>
              <a:rPr lang="en-IN" altLang="en-US"/>
              <a:t>Brand tracking studies</a:t>
            </a:r>
          </a:p>
          <a:p>
            <a:pPr lvl="1"/>
            <a:r>
              <a:rPr lang="en-IN" altLang="en-US"/>
              <a:t>Brand equity management system</a:t>
            </a:r>
            <a:endParaRPr lang="en-IN" altLang="en-US" dirty="0"/>
          </a:p>
        </p:txBody>
      </p:sp>
    </p:spTree>
    <p:extLst>
      <p:ext uri="{BB962C8B-B14F-4D97-AF65-F5344CB8AC3E}">
        <p14:creationId xmlns:p14="http://schemas.microsoft.com/office/powerpoint/2010/main" val="19458459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007" y="1073961"/>
            <a:ext cx="11487744"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58097" y="87721"/>
            <a:ext cx="1622728" cy="76592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51338" y="778162"/>
            <a:ext cx="979144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128586"/>
            <a:ext cx="9034703"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3. Measuring and Interpreting Brand Performance</a:t>
            </a:r>
          </a:p>
        </p:txBody>
      </p:sp>
      <p:sp>
        <p:nvSpPr>
          <p:cNvPr id="14" name="Content Placeholder 2">
            <a:extLst>
              <a:ext uri="{FF2B5EF4-FFF2-40B4-BE49-F238E27FC236}">
                <a16:creationId xmlns:a16="http://schemas.microsoft.com/office/drawing/2014/main" id="{8BC15D6F-9545-4910-9653-A3CC85C292D3}"/>
              </a:ext>
            </a:extLst>
          </p:cNvPr>
          <p:cNvSpPr txBox="1">
            <a:spLocks/>
          </p:cNvSpPr>
          <p:nvPr/>
        </p:nvSpPr>
        <p:spPr>
          <a:xfrm>
            <a:off x="869914" y="1242611"/>
            <a:ext cx="11132837" cy="49559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IN" b="1" u="none" dirty="0">
                <a:solidFill>
                  <a:schemeClr val="accent5">
                    <a:lumMod val="75000"/>
                  </a:schemeClr>
                </a:solidFill>
              </a:rPr>
              <a:t>Brand equity measurement system:</a:t>
            </a:r>
          </a:p>
          <a:p>
            <a:pPr marL="171450" indent="-171450">
              <a:buFontTx/>
              <a:buChar char="•"/>
              <a:defRPr/>
            </a:pPr>
            <a:r>
              <a:rPr lang="en-IN" dirty="0"/>
              <a:t>A set of research procedures designed to provide timely, accurate, and actionable information for marketers so that they can make the best possible tactical decisions in the short run and the best strategic decisions in </a:t>
            </a:r>
            <a:r>
              <a:rPr lang="en-US" dirty="0"/>
              <a:t>the long run:</a:t>
            </a:r>
          </a:p>
          <a:p>
            <a:pPr marL="628650" lvl="1" indent="-171450">
              <a:buFontTx/>
              <a:buChar char="•"/>
              <a:defRPr/>
            </a:pPr>
            <a:r>
              <a:rPr lang="en-US" b="0" dirty="0">
                <a:solidFill>
                  <a:schemeClr val="accent5">
                    <a:lumMod val="75000"/>
                  </a:schemeClr>
                </a:solidFill>
              </a:rPr>
              <a:t>Brand audits: </a:t>
            </a:r>
            <a:r>
              <a:rPr lang="en-IN" b="0" dirty="0"/>
              <a:t>Comprehensive examination of a brand to assess its health, uncover its sources of equity, and suggest ways to improve and leverage that equity.</a:t>
            </a:r>
          </a:p>
          <a:p>
            <a:pPr marL="628650" lvl="1" indent="-171450">
              <a:buFontTx/>
              <a:buChar char="•"/>
              <a:defRPr/>
            </a:pPr>
            <a:r>
              <a:rPr lang="en-US" b="0" dirty="0">
                <a:solidFill>
                  <a:schemeClr val="accent5">
                    <a:lumMod val="75000"/>
                  </a:schemeClr>
                </a:solidFill>
              </a:rPr>
              <a:t>Brand tracking studies: </a:t>
            </a:r>
            <a:r>
              <a:rPr lang="en-IN" b="0" dirty="0"/>
              <a:t>Collect information from consumers on a routine basis over time, typically through quantitative measures of brand performance on a number of key dimensions marketers can identify in the brand audit or other means.</a:t>
            </a:r>
          </a:p>
          <a:p>
            <a:pPr marL="628650" lvl="1" indent="-171450">
              <a:buFontTx/>
              <a:buChar char="•"/>
              <a:defRPr/>
            </a:pPr>
            <a:r>
              <a:rPr lang="en-US" b="0" dirty="0">
                <a:solidFill>
                  <a:schemeClr val="accent5">
                    <a:lumMod val="75000"/>
                  </a:schemeClr>
                </a:solidFill>
              </a:rPr>
              <a:t>Brand equity management system: </a:t>
            </a:r>
            <a:r>
              <a:rPr lang="en-IN" b="0" dirty="0"/>
              <a:t>Set of organizational processes designed to improve the understanding and use of the brand equity concept within a firm.</a:t>
            </a:r>
          </a:p>
        </p:txBody>
      </p:sp>
    </p:spTree>
    <p:extLst>
      <p:ext uri="{BB962C8B-B14F-4D97-AF65-F5344CB8AC3E}">
        <p14:creationId xmlns:p14="http://schemas.microsoft.com/office/powerpoint/2010/main" val="16677211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758" y="1092588"/>
            <a:ext cx="970104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t>Choosing Brand Elements</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13134" y="145570"/>
            <a:ext cx="1927528" cy="90979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4" y="805690"/>
            <a:ext cx="97010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2280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3. Measuring and Interpreting Brand Performance</a:t>
            </a:r>
            <a:endParaRPr kumimoji="0" lang="en-IN" sz="28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4" name="Content Placeholder 2">
            <a:extLst>
              <a:ext uri="{FF2B5EF4-FFF2-40B4-BE49-F238E27FC236}">
                <a16:creationId xmlns:a16="http://schemas.microsoft.com/office/drawing/2014/main" id="{277AF8B2-B2EE-4734-AB6D-D30238DFFC9B}"/>
              </a:ext>
            </a:extLst>
          </p:cNvPr>
          <p:cNvSpPr txBox="1">
            <a:spLocks/>
          </p:cNvSpPr>
          <p:nvPr/>
        </p:nvSpPr>
        <p:spPr>
          <a:xfrm>
            <a:off x="2550188" y="1962299"/>
            <a:ext cx="8358996" cy="4434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dirty="0"/>
              <a:t>Three steps that help implement a brand equity management system are: </a:t>
            </a:r>
          </a:p>
          <a:p>
            <a:pPr marL="971550" lvl="1" indent="-514350">
              <a:buFont typeface="+mj-lt"/>
              <a:buAutoNum type="arabicPeriod"/>
            </a:pPr>
            <a:r>
              <a:rPr lang="en-US" altLang="en-US" sz="2800" dirty="0"/>
              <a:t>Creating brand equity charters, </a:t>
            </a:r>
          </a:p>
          <a:p>
            <a:pPr marL="971550" lvl="1" indent="-514350">
              <a:buFont typeface="+mj-lt"/>
              <a:buAutoNum type="arabicPeriod"/>
            </a:pPr>
            <a:r>
              <a:rPr lang="en-US" altLang="en-US" sz="2800" dirty="0"/>
              <a:t>Assembling brand equity reports, and </a:t>
            </a:r>
          </a:p>
          <a:p>
            <a:pPr marL="971550" lvl="1" indent="-514350">
              <a:buFont typeface="+mj-lt"/>
              <a:buAutoNum type="arabicPeriod"/>
            </a:pPr>
            <a:r>
              <a:rPr lang="en-US" altLang="en-US" sz="2800" dirty="0"/>
              <a:t>Defining brand equity responsibilities</a:t>
            </a:r>
            <a:r>
              <a:rPr lang="en-US" altLang="en-US" sz="3200" dirty="0"/>
              <a:t>.</a:t>
            </a:r>
          </a:p>
        </p:txBody>
      </p:sp>
    </p:spTree>
    <p:extLst>
      <p:ext uri="{BB962C8B-B14F-4D97-AF65-F5344CB8AC3E}">
        <p14:creationId xmlns:p14="http://schemas.microsoft.com/office/powerpoint/2010/main" val="22300159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74731" y="1073961"/>
            <a:ext cx="9228020"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58097" y="87721"/>
            <a:ext cx="1622728" cy="76592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51338" y="778162"/>
            <a:ext cx="979144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51338" y="-109666"/>
            <a:ext cx="824642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4. Growing and Sustaining Brand Equity</a:t>
            </a:r>
          </a:p>
        </p:txBody>
      </p:sp>
      <p:graphicFrame>
        <p:nvGraphicFramePr>
          <p:cNvPr id="10" name="Diagram 9">
            <a:extLst>
              <a:ext uri="{FF2B5EF4-FFF2-40B4-BE49-F238E27FC236}">
                <a16:creationId xmlns:a16="http://schemas.microsoft.com/office/drawing/2014/main" id="{1CF40861-255C-4E94-8CB2-1BF7375DA472}"/>
              </a:ext>
            </a:extLst>
          </p:cNvPr>
          <p:cNvGraphicFramePr/>
          <p:nvPr>
            <p:extLst>
              <p:ext uri="{D42A27DB-BD31-4B8C-83A1-F6EECF244321}">
                <p14:modId xmlns:p14="http://schemas.microsoft.com/office/powerpoint/2010/main" val="2378384737"/>
              </p:ext>
            </p:extLst>
          </p:nvPr>
        </p:nvGraphicFramePr>
        <p:xfrm>
          <a:off x="3668111" y="1720039"/>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69062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758" y="1092588"/>
            <a:ext cx="970104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t>Choosing Brand Elements</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13134" y="145570"/>
            <a:ext cx="1927528" cy="90979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4" y="805690"/>
            <a:ext cx="97010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2280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4. Growing and Sustaining Brand Equity</a:t>
            </a:r>
          </a:p>
        </p:txBody>
      </p:sp>
      <p:sp>
        <p:nvSpPr>
          <p:cNvPr id="14" name="Content Placeholder 2">
            <a:extLst>
              <a:ext uri="{FF2B5EF4-FFF2-40B4-BE49-F238E27FC236}">
                <a16:creationId xmlns:a16="http://schemas.microsoft.com/office/drawing/2014/main" id="{277AF8B2-B2EE-4734-AB6D-D30238DFFC9B}"/>
              </a:ext>
            </a:extLst>
          </p:cNvPr>
          <p:cNvSpPr txBox="1">
            <a:spLocks/>
          </p:cNvSpPr>
          <p:nvPr/>
        </p:nvSpPr>
        <p:spPr>
          <a:xfrm>
            <a:off x="2308450" y="1509303"/>
            <a:ext cx="8358996" cy="4434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b="1" u="sng" dirty="0">
                <a:solidFill>
                  <a:schemeClr val="accent5">
                    <a:lumMod val="75000"/>
                  </a:schemeClr>
                </a:solidFill>
              </a:rPr>
              <a:t>Defining brand architecture</a:t>
            </a:r>
          </a:p>
          <a:p>
            <a:pPr marL="171450" indent="-171450">
              <a:buFont typeface="Arial" pitchFamily="34" charset="0"/>
              <a:buChar char="•"/>
              <a:defRPr/>
            </a:pPr>
            <a:r>
              <a:rPr lang="en-US" dirty="0"/>
              <a:t>Provides general guidelines about branding strategy and the brand elements to be applied across all the different products sold by the firm.</a:t>
            </a:r>
          </a:p>
          <a:p>
            <a:pPr marL="171450" indent="-171450">
              <a:buFont typeface="Arial" pitchFamily="34" charset="0"/>
              <a:buChar char="•"/>
              <a:defRPr/>
            </a:pPr>
            <a:r>
              <a:rPr lang="en-US" dirty="0"/>
              <a:t>Two key concepts in defining brand architecture are:</a:t>
            </a:r>
          </a:p>
          <a:p>
            <a:pPr marL="628650" lvl="1" indent="-171450">
              <a:buFont typeface="Arial" pitchFamily="34" charset="0"/>
              <a:buChar char="•"/>
              <a:defRPr/>
            </a:pPr>
            <a:r>
              <a:rPr lang="en-US" b="1" dirty="0"/>
              <a:t>Brand portfolio</a:t>
            </a:r>
            <a:r>
              <a:rPr lang="en-US" dirty="0"/>
              <a:t>: Set of different brands that a particular firm offers for sale to buyers in a particular category.</a:t>
            </a:r>
          </a:p>
          <a:p>
            <a:pPr marL="628650" lvl="1" indent="-171450">
              <a:buFont typeface="Arial" pitchFamily="34" charset="0"/>
              <a:buChar char="•"/>
              <a:defRPr/>
            </a:pPr>
            <a:r>
              <a:rPr lang="en-US" b="1" dirty="0"/>
              <a:t>Brand hierarchy</a:t>
            </a:r>
            <a:r>
              <a:rPr lang="en-US" dirty="0"/>
              <a:t>: Displays the number and nature of common and distinctive brand components across the firm’s set of brands.</a:t>
            </a:r>
          </a:p>
        </p:txBody>
      </p:sp>
    </p:spTree>
    <p:extLst>
      <p:ext uri="{BB962C8B-B14F-4D97-AF65-F5344CB8AC3E}">
        <p14:creationId xmlns:p14="http://schemas.microsoft.com/office/powerpoint/2010/main" val="42794813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758" y="1092588"/>
            <a:ext cx="970104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t>Choosing Brand Elements</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13134" y="145570"/>
            <a:ext cx="1927528" cy="90979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4" y="805690"/>
            <a:ext cx="97010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2280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4. Growing and Sustaining Brand Equity</a:t>
            </a:r>
          </a:p>
        </p:txBody>
      </p:sp>
      <p:sp>
        <p:nvSpPr>
          <p:cNvPr id="14" name="Content Placeholder 2">
            <a:extLst>
              <a:ext uri="{FF2B5EF4-FFF2-40B4-BE49-F238E27FC236}">
                <a16:creationId xmlns:a16="http://schemas.microsoft.com/office/drawing/2014/main" id="{277AF8B2-B2EE-4734-AB6D-D30238DFFC9B}"/>
              </a:ext>
            </a:extLst>
          </p:cNvPr>
          <p:cNvSpPr txBox="1">
            <a:spLocks/>
          </p:cNvSpPr>
          <p:nvPr/>
        </p:nvSpPr>
        <p:spPr>
          <a:xfrm>
            <a:off x="2028497" y="1509303"/>
            <a:ext cx="8638949" cy="4434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b="1" u="sng" dirty="0">
                <a:solidFill>
                  <a:schemeClr val="accent5">
                    <a:lumMod val="75000"/>
                  </a:schemeClr>
                </a:solidFill>
              </a:rPr>
              <a:t>Managing brand equity over time</a:t>
            </a:r>
            <a:r>
              <a:rPr lang="en-US" b="1" dirty="0">
                <a:solidFill>
                  <a:schemeClr val="accent5">
                    <a:lumMod val="75000"/>
                  </a:schemeClr>
                </a:solidFill>
              </a:rPr>
              <a:t> </a:t>
            </a:r>
          </a:p>
          <a:p>
            <a:pPr marL="171450" indent="-171450">
              <a:buFont typeface="Arial" pitchFamily="34" charset="0"/>
              <a:buChar char="•"/>
              <a:defRPr/>
            </a:pPr>
            <a:r>
              <a:rPr lang="en-US" dirty="0"/>
              <a:t>A long-term perspective of brand management recognizes that any changes in the supporting marketing program for a brand may affect the success of future marketing programs.</a:t>
            </a:r>
          </a:p>
          <a:p>
            <a:pPr marL="171450" indent="-171450">
              <a:buFont typeface="Arial" pitchFamily="34" charset="0"/>
              <a:buChar char="•"/>
              <a:defRPr/>
            </a:pPr>
            <a:r>
              <a:rPr lang="en-US" dirty="0"/>
              <a:t>Produces proactive strategies designed to enhance customer-based brand equity and reactive strategies to revitalize a brand that encounters problems.</a:t>
            </a:r>
          </a:p>
        </p:txBody>
      </p:sp>
    </p:spTree>
    <p:extLst>
      <p:ext uri="{BB962C8B-B14F-4D97-AF65-F5344CB8AC3E}">
        <p14:creationId xmlns:p14="http://schemas.microsoft.com/office/powerpoint/2010/main" val="32191757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758" y="1092588"/>
            <a:ext cx="970104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t>Choosing Brand Elements</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13134" y="145570"/>
            <a:ext cx="1927528" cy="90979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4" y="805690"/>
            <a:ext cx="97010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22804"/>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4. Growing and Sustaining Brand Equity</a:t>
            </a:r>
          </a:p>
        </p:txBody>
      </p:sp>
      <p:sp>
        <p:nvSpPr>
          <p:cNvPr id="14" name="Content Placeholder 2">
            <a:extLst>
              <a:ext uri="{FF2B5EF4-FFF2-40B4-BE49-F238E27FC236}">
                <a16:creationId xmlns:a16="http://schemas.microsoft.com/office/drawing/2014/main" id="{277AF8B2-B2EE-4734-AB6D-D30238DFFC9B}"/>
              </a:ext>
            </a:extLst>
          </p:cNvPr>
          <p:cNvSpPr txBox="1">
            <a:spLocks/>
          </p:cNvSpPr>
          <p:nvPr/>
        </p:nvSpPr>
        <p:spPr>
          <a:xfrm>
            <a:off x="2028497" y="1509303"/>
            <a:ext cx="8638949" cy="4434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itchFamily="34" charset="0"/>
              <a:buNone/>
              <a:defRPr/>
            </a:pPr>
            <a:r>
              <a:rPr lang="en-US" b="1" u="sng" dirty="0">
                <a:solidFill>
                  <a:schemeClr val="accent5">
                    <a:lumMod val="75000"/>
                  </a:schemeClr>
                </a:solidFill>
              </a:rPr>
              <a:t>Managing brand equity over geographic boundaries, cultures, and market segments</a:t>
            </a:r>
          </a:p>
          <a:p>
            <a:pPr marL="171450" indent="-171450">
              <a:buFont typeface="Arial" pitchFamily="34" charset="0"/>
              <a:buChar char="•"/>
              <a:defRPr/>
            </a:pPr>
            <a:r>
              <a:rPr lang="en-US" dirty="0"/>
              <a:t>In expanding a brand overseas, managers need to build equity by relying on specific knowledge about the experience and behaviors of those market segments.</a:t>
            </a:r>
          </a:p>
        </p:txBody>
      </p:sp>
    </p:spTree>
    <p:extLst>
      <p:ext uri="{BB962C8B-B14F-4D97-AF65-F5344CB8AC3E}">
        <p14:creationId xmlns:p14="http://schemas.microsoft.com/office/powerpoint/2010/main" val="8912680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0026" y="1740584"/>
            <a:ext cx="4222539" cy="3719736"/>
          </a:xfrm>
          <a:prstGeom prst="rect">
            <a:avLst/>
          </a:prstGeom>
        </p:spPr>
        <p:txBody>
          <a:bodyPr wrap="square">
            <a:spAutoFit/>
          </a:bodyPr>
          <a:lstStyle/>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Define “brand,” state how brand differs from a product, and explain what brand equity is</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Summarize why brands are important</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Explain how branding applies to virtually everything</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Describe the main branding challenges and opportunities</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Identify the steps in the strategic brand management process</a:t>
            </a:r>
          </a:p>
          <a:p>
            <a:pPr marL="285750" indent="-285750">
              <a:lnSpc>
                <a:spcPct val="120000"/>
              </a:lnSpc>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grpSp>
        <p:nvGrpSpPr>
          <p:cNvPr id="3" name="Group 2">
            <a:extLst>
              <a:ext uri="{FF2B5EF4-FFF2-40B4-BE49-F238E27FC236}">
                <a16:creationId xmlns:a16="http://schemas.microsoft.com/office/drawing/2014/main" id="{FAF58BFD-5AEB-41BE-B91F-7E92B66BDFD5}"/>
              </a:ext>
            </a:extLst>
          </p:cNvPr>
          <p:cNvGrpSpPr/>
          <p:nvPr/>
        </p:nvGrpSpPr>
        <p:grpSpPr>
          <a:xfrm>
            <a:off x="5843407" y="4612604"/>
            <a:ext cx="1190600" cy="1039770"/>
            <a:chOff x="5641526" y="3499567"/>
            <a:chExt cx="1190600" cy="1039770"/>
          </a:xfrm>
        </p:grpSpPr>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a:off x="155929" y="695812"/>
            <a:ext cx="92763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3137901"/>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2079</TotalTime>
  <Words>3748</Words>
  <Application>Microsoft Office PowerPoint</Application>
  <PresentationFormat>Widescreen</PresentationFormat>
  <Paragraphs>473</Paragraphs>
  <Slides>59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Calibri</vt:lpstr>
      <vt:lpstr>Calibri Light</vt:lpstr>
      <vt:lpstr>Noto Sans Symbols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180</cp:revision>
  <dcterms:created xsi:type="dcterms:W3CDTF">2023-04-29T09:08:23Z</dcterms:created>
  <dcterms:modified xsi:type="dcterms:W3CDTF">2023-09-26T11:44:32Z</dcterms:modified>
</cp:coreProperties>
</file>