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9FD34-730D-53FF-6D49-BE17A3DCD6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DE94D8-2A9F-326A-D478-C4F8877950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92FE6-720A-D177-5001-D68CEFFFF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C3627B-E56A-BDE2-2C41-E5244BEDE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F0FFCF-AB36-FC9A-813C-340F0CA9C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72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AD138-2E23-DC59-157C-28921156B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CAF05B-1C09-8B36-4F05-63756B63B1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E1A630-45DB-4007-45B8-A5762D45A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6C16FF-AC7B-6ED8-7F2A-82A323989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5A933F-33F4-5152-FE03-04B8EA426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31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D60C6-E360-BA64-4012-9264CAE1B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1499B-5940-9A28-7509-B5ABA486F5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C7B39-514D-3ECB-DAC6-DE551B9A4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00CDB2-5033-C845-7C04-D0D7D4B16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458FA1-6A51-8B8B-BC2F-E9F34DEDA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826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7951B-A83D-BB85-E7A8-7B8DD8A60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05148-8AA4-BD52-FA13-880CC0E4F0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0D54A0-E53E-E9FF-2DBF-6311FFC51C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61C18C-2268-5A5F-7723-3D226D350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AD027C-1E85-A17E-C866-8C20AA7B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9FEB41-4E03-F55C-484B-62A1FE904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98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99CDA-C0DF-F728-6F67-28B68D8CE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1314DB-4F3C-6AF1-880A-88F221816F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37BC51-6527-A685-EB5D-88BC23E4E4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D77A77-A791-1431-8FE6-DD065DFBDB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F40BF0-DB34-DC5A-AF4D-2CDB227214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96F6EC-B5D8-5E7B-6B7F-15C6B12B8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5F2679-0C55-DDB3-525B-546FC5FB7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AFE269-1BAA-EA4D-1F6E-C2C930AE1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549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2D63F-7C5C-7257-EA54-71C1D9AB8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ACDC97-D835-DF7B-1330-0DAEA1771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A56F07-5BCF-ABB0-05C9-9E2F6205C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5F1560-0F48-A9C8-FBB7-6F26D3A58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449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96957B-9E74-CBD9-736B-27A423A09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38FA57-37D1-2064-4AF0-0AE013833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A77E58-20DD-776A-0064-81DD6A3D2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64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4B72A-5C28-168B-63FB-B4B88A62C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6D2A9A-6DA1-09BF-786F-11499CDFB1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B0E726-8DEB-3D12-BD3D-9E5C581F7D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979C8D-E422-5B80-D4CA-6D2AB5004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CD6FC-4C28-5C5F-C434-4FD606D6F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D62A8B-31B7-0F51-041D-D8CDD440C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637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7F7D7-734D-15DE-477B-5DC4FAFDC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C75517-B1FA-45FC-73C7-BB0DFEDBE3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0679F5-141B-D374-222C-5DE50C49BA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D39F32-3FCB-83B9-1C2D-83812CE24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E5CF54-8A0C-C964-52E6-B293A44A4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7F9B7A-4E97-331E-0410-B31133215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736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D0314-E5E2-F15E-84E2-EBF9D6299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16798A-D210-1A27-5FF1-0AB9D35B9D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EC2ED-E560-85AA-3B31-C06503CB5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D7E4FF-10D3-570C-CC07-908027FE0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9A7397-CFFA-34A1-1805-0DE85BAB3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9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44B541-2332-D910-D8F8-27A51F061D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990C1F-87A8-A475-9FD5-5A5977D99A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C2B30-EC37-5D8B-FB4A-11392F5BB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E0C06-3834-5E4B-FC59-FBFB4CB2C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F75B1C-411C-7A8D-27EC-60025DC98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244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69CD41-6BF5-EC2C-A3AC-F757917EE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6EA622-66FF-A9C2-83EC-CD702444B9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84A7AB-BB8A-FFC5-60BE-B18F8F57D1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9CE81E-D48E-4A03-AE08-861B0583C473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30C9C-36A5-8F0C-91FB-ED2BC7AEF5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E409AD-CC06-753C-59DF-DA2C13AA29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FF2F85-0808-4C97-83D5-FBBBE2F8F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3676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0875F5CC-77B3-4818-4070-66500D64D7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881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664433C-0442-4D09-BF61-E454377885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56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9C7914B0-0EB5-65FA-AB08-CE2FB13314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665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1C2BA33-B7BF-D85A-46D8-9E7B0DB1CD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2489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590B69ED-74AB-D874-324C-FDE3C472C9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014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96D5CB4C-250C-83BC-5629-64B4F1B0FD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794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D61F35A8-834B-E7FC-6703-F79AE1E2CD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66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2176F912-CB18-9C8A-B27D-6E62178338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899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D8BDD24-7C59-E3C6-9BF1-9294FB9554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913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A7546304-E046-7DA5-E257-77856E27C2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553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B6224B58-A127-770B-284E-883E53E18F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15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D20C4969-6DFA-EED3-0578-74B101FC56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98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F3CCAAF0-6EED-B7D9-079F-1267FB4F8C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240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624DF33E-6E21-9E78-9700-CA2B4A8C1D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121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327D864D-B0E3-2A27-EA3D-5371250B6F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8570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C68629C-F5FF-8C84-0C3E-6E9FF23842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599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20E0AA16-3300-8368-6168-B07DF61A38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88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B766F925-5B18-D031-C6D7-4974209189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5854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2D4637B-3971-442B-4B66-C2BE82D649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9843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D8E49826-4126-3F5A-C4F4-5D5939FDB7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0375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FE2535C-2630-6AAC-F9BE-ECE35ABBAB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1088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17A5BB5-4DA9-58BB-A152-798D105551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277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F6C35A09-0908-CCBE-5C56-A30E94C27F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5637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81C17A8C-5EC7-B008-2453-84AA377DA7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4412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1929CD0E-6A68-B2A9-4CAD-A4142B73FC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5048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685DF441-6FE7-C1CC-F9C2-F1DA621FC6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5624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96E84A05-5269-62D8-009C-E429E53ACE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213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01C86667-03EF-8014-0280-A5B3F534F3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223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103667AF-84D2-5070-DDB6-E6EDDCF12F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3444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85523B17-7D6B-1629-32B0-1FE61BBAF6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2950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Khaled ELMenshawy</dc:creator>
  <cp:lastModifiedBy>Dr. Khaled ELMenshawy</cp:lastModifiedBy>
  <cp:revision>1</cp:revision>
  <dcterms:created xsi:type="dcterms:W3CDTF">2025-09-10T09:37:23Z</dcterms:created>
  <dcterms:modified xsi:type="dcterms:W3CDTF">2025-09-10T09:38:03Z</dcterms:modified>
</cp:coreProperties>
</file>