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65"/>
  </p:notes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43" r:id="rId30"/>
    <p:sldId id="344" r:id="rId31"/>
    <p:sldId id="345" r:id="rId32"/>
    <p:sldId id="346" r:id="rId33"/>
    <p:sldId id="347" r:id="rId34"/>
    <p:sldId id="348" r:id="rId35"/>
    <p:sldId id="349" r:id="rId36"/>
    <p:sldId id="350" r:id="rId37"/>
    <p:sldId id="351" r:id="rId38"/>
    <p:sldId id="352" r:id="rId39"/>
    <p:sldId id="353" r:id="rId40"/>
    <p:sldId id="354" r:id="rId41"/>
    <p:sldId id="355" r:id="rId42"/>
    <p:sldId id="356" r:id="rId43"/>
    <p:sldId id="357" r:id="rId44"/>
    <p:sldId id="358" r:id="rId45"/>
    <p:sldId id="359" r:id="rId46"/>
    <p:sldId id="360" r:id="rId47"/>
    <p:sldId id="361" r:id="rId48"/>
    <p:sldId id="362" r:id="rId49"/>
    <p:sldId id="363" r:id="rId50"/>
    <p:sldId id="364" r:id="rId51"/>
    <p:sldId id="365" r:id="rId52"/>
    <p:sldId id="366" r:id="rId53"/>
    <p:sldId id="367" r:id="rId54"/>
    <p:sldId id="368" r:id="rId55"/>
    <p:sldId id="369" r:id="rId56"/>
    <p:sldId id="370" r:id="rId57"/>
    <p:sldId id="371" r:id="rId58"/>
    <p:sldId id="372" r:id="rId59"/>
    <p:sldId id="373" r:id="rId60"/>
    <p:sldId id="374" r:id="rId61"/>
    <p:sldId id="375" r:id="rId62"/>
    <p:sldId id="376" r:id="rId63"/>
    <p:sldId id="377" r:id="rId64"/>
  </p:sldIdLst>
  <p:sldSz cx="12192000" cy="6858000"/>
  <p:notesSz cx="6858000" cy="9144000"/>
  <p:embeddedFontLst>
    <p:embeddedFont>
      <p:font typeface="Calibri" panose="020F0502020204030204" pitchFamily="34" charset="0"/>
      <p:regular r:id="rId66"/>
      <p:bold r:id="rId67"/>
      <p:italic r:id="rId68"/>
      <p:boldItalic r:id="rId69"/>
    </p:embeddedFont>
    <p:embeddedFont>
      <p:font typeface="Impact" panose="020B0806030902050204" pitchFamily="34" charset="0"/>
      <p:regular r:id="rId70"/>
    </p:embeddedFont>
    <p:embeddedFont>
      <p:font typeface="Tajawal Medium" panose="00000600000000000000" charset="-78"/>
      <p:regular r:id="rId71"/>
      <p:bold r:id="rId7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3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font" Target="fonts/font3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1.fntdata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4.fntdata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5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73" Type="http://customschemas.google.com/relationships/presentationmetadata" Target="metadata"/><Relationship Id="rId78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font" Target="fonts/font6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Hamouda" userId="fd76472df92207ad" providerId="LiveId" clId="{BE51147A-B896-408E-9EC9-52A1E98E19E2}"/>
    <pc:docChg chg="undo custSel addSld delSld modSld delMainMaster modMainMaster">
      <pc:chgData name="mohamed Hamouda" userId="fd76472df92207ad" providerId="LiveId" clId="{BE51147A-B896-408E-9EC9-52A1E98E19E2}" dt="2022-02-11T13:53:38.863" v="246"/>
      <pc:docMkLst>
        <pc:docMk/>
      </pc:docMkLst>
      <pc:sldChg chg="modSp add del">
        <pc:chgData name="mohamed Hamouda" userId="fd76472df92207ad" providerId="LiveId" clId="{BE51147A-B896-408E-9EC9-52A1E98E19E2}" dt="2022-02-11T13:36:16.210" v="90" actId="2696"/>
        <pc:sldMkLst>
          <pc:docMk/>
          <pc:sldMk cId="0" sldId="256"/>
        </pc:sldMkLst>
        <pc:spChg chg="mod">
          <ac:chgData name="mohamed Hamouda" userId="fd76472df92207ad" providerId="LiveId" clId="{BE51147A-B896-408E-9EC9-52A1E98E19E2}" dt="2022-02-11T13:35:45.440" v="86" actId="1076"/>
          <ac:spMkLst>
            <pc:docMk/>
            <pc:sldMk cId="0" sldId="256"/>
            <ac:spMk id="123" creationId="{00000000-0000-0000-0000-000000000000}"/>
          </ac:spMkLst>
        </pc:spChg>
      </pc:sldChg>
      <pc:sldChg chg="addSp delSp modSp add del">
        <pc:chgData name="mohamed Hamouda" userId="fd76472df92207ad" providerId="LiveId" clId="{BE51147A-B896-408E-9EC9-52A1E98E19E2}" dt="2022-02-11T13:37:57.749" v="172"/>
        <pc:sldMkLst>
          <pc:docMk/>
          <pc:sldMk cId="1909522601" sldId="257"/>
        </pc:sldMkLst>
        <pc:spChg chg="add del">
          <ac:chgData name="mohamed Hamouda" userId="fd76472df92207ad" providerId="LiveId" clId="{BE51147A-B896-408E-9EC9-52A1E98E19E2}" dt="2022-02-11T13:37:56.240" v="170" actId="478"/>
          <ac:spMkLst>
            <pc:docMk/>
            <pc:sldMk cId="1909522601" sldId="257"/>
            <ac:spMk id="122" creationId="{00000000-0000-0000-0000-000000000000}"/>
          </ac:spMkLst>
        </pc:spChg>
        <pc:spChg chg="mod">
          <ac:chgData name="mohamed Hamouda" userId="fd76472df92207ad" providerId="LiveId" clId="{BE51147A-B896-408E-9EC9-52A1E98E19E2}" dt="2022-02-11T13:37:55.729" v="169" actId="1076"/>
          <ac:spMkLst>
            <pc:docMk/>
            <pc:sldMk cId="1909522601" sldId="257"/>
            <ac:spMk id="123" creationId="{00000000-0000-0000-0000-000000000000}"/>
          </ac:spMkLst>
        </pc:spChg>
        <pc:picChg chg="add del">
          <ac:chgData name="mohamed Hamouda" userId="fd76472df92207ad" providerId="LiveId" clId="{BE51147A-B896-408E-9EC9-52A1E98E19E2}" dt="2022-02-11T13:37:56.876" v="171" actId="478"/>
          <ac:picMkLst>
            <pc:docMk/>
            <pc:sldMk cId="1909522601" sldId="257"/>
            <ac:picMk id="120" creationId="{00000000-0000-0000-0000-000000000000}"/>
          </ac:picMkLst>
        </pc:picChg>
        <pc:picChg chg="add del">
          <ac:chgData name="mohamed Hamouda" userId="fd76472df92207ad" providerId="LiveId" clId="{BE51147A-B896-408E-9EC9-52A1E98E19E2}" dt="2022-02-11T13:37:54.670" v="168" actId="478"/>
          <ac:picMkLst>
            <pc:docMk/>
            <pc:sldMk cId="1909522601" sldId="257"/>
            <ac:picMk id="121" creationId="{00000000-0000-0000-0000-000000000000}"/>
          </ac:picMkLst>
        </pc:picChg>
      </pc:sldChg>
      <pc:sldChg chg="add del">
        <pc:chgData name="mohamed Hamouda" userId="fd76472df92207ad" providerId="LiveId" clId="{BE51147A-B896-408E-9EC9-52A1E98E19E2}" dt="2022-02-11T13:37:54.250" v="167"/>
        <pc:sldMkLst>
          <pc:docMk/>
          <pc:sldMk cId="1540168386" sldId="258"/>
        </pc:sldMkLst>
      </pc:sldChg>
      <pc:sldChg chg="modSp del">
        <pc:chgData name="mohamed Hamouda" userId="fd76472df92207ad" providerId="LiveId" clId="{BE51147A-B896-408E-9EC9-52A1E98E19E2}" dt="2022-02-11T13:36:18.956" v="91" actId="2696"/>
        <pc:sldMkLst>
          <pc:docMk/>
          <pc:sldMk cId="0" sldId="264"/>
        </pc:sldMkLst>
        <pc:spChg chg="mod">
          <ac:chgData name="mohamed Hamouda" userId="fd76472df92207ad" providerId="LiveId" clId="{BE51147A-B896-408E-9EC9-52A1E98E19E2}" dt="2022-02-11T13:32:59.911" v="22" actId="1076"/>
          <ac:spMkLst>
            <pc:docMk/>
            <pc:sldMk cId="0" sldId="264"/>
            <ac:spMk id="6" creationId="{66D6AA71-6249-45C3-A7C8-444DE035137D}"/>
          </ac:spMkLst>
        </pc:spChg>
        <pc:spChg chg="mod">
          <ac:chgData name="mohamed Hamouda" userId="fd76472df92207ad" providerId="LiveId" clId="{BE51147A-B896-408E-9EC9-52A1E98E19E2}" dt="2022-02-11T13:32:57.140" v="21" actId="20577"/>
          <ac:spMkLst>
            <pc:docMk/>
            <pc:sldMk cId="0" sldId="264"/>
            <ac:spMk id="187" creationId="{00000000-0000-0000-0000-000000000000}"/>
          </ac:spMkLst>
        </pc:spChg>
      </pc:sldChg>
      <pc:sldChg chg="del">
        <pc:chgData name="mohamed Hamouda" userId="fd76472df92207ad" providerId="LiveId" clId="{BE51147A-B896-408E-9EC9-52A1E98E19E2}" dt="2022-02-11T13:33:35.351" v="23" actId="2696"/>
        <pc:sldMkLst>
          <pc:docMk/>
          <pc:sldMk cId="4076765440" sldId="265"/>
        </pc:sldMkLst>
      </pc:sldChg>
      <pc:sldChg chg="del">
        <pc:chgData name="mohamed Hamouda" userId="fd76472df92207ad" providerId="LiveId" clId="{BE51147A-B896-408E-9EC9-52A1E98E19E2}" dt="2022-02-11T13:33:35.360" v="24" actId="2696"/>
        <pc:sldMkLst>
          <pc:docMk/>
          <pc:sldMk cId="3786281867" sldId="266"/>
        </pc:sldMkLst>
      </pc:sldChg>
      <pc:sldChg chg="del">
        <pc:chgData name="mohamed Hamouda" userId="fd76472df92207ad" providerId="LiveId" clId="{BE51147A-B896-408E-9EC9-52A1E98E19E2}" dt="2022-02-11T13:33:35.370" v="25" actId="2696"/>
        <pc:sldMkLst>
          <pc:docMk/>
          <pc:sldMk cId="743289287" sldId="267"/>
        </pc:sldMkLst>
      </pc:sldChg>
      <pc:sldChg chg="del">
        <pc:chgData name="mohamed Hamouda" userId="fd76472df92207ad" providerId="LiveId" clId="{BE51147A-B896-408E-9EC9-52A1E98E19E2}" dt="2022-02-11T13:33:35.382" v="26" actId="2696"/>
        <pc:sldMkLst>
          <pc:docMk/>
          <pc:sldMk cId="2814031147" sldId="268"/>
        </pc:sldMkLst>
      </pc:sldChg>
      <pc:sldChg chg="del">
        <pc:chgData name="mohamed Hamouda" userId="fd76472df92207ad" providerId="LiveId" clId="{BE51147A-B896-408E-9EC9-52A1E98E19E2}" dt="2022-02-11T13:33:35.391" v="27" actId="2696"/>
        <pc:sldMkLst>
          <pc:docMk/>
          <pc:sldMk cId="4212538823" sldId="269"/>
        </pc:sldMkLst>
      </pc:sldChg>
      <pc:sldChg chg="del">
        <pc:chgData name="mohamed Hamouda" userId="fd76472df92207ad" providerId="LiveId" clId="{BE51147A-B896-408E-9EC9-52A1E98E19E2}" dt="2022-02-11T13:33:35.400" v="28" actId="2696"/>
        <pc:sldMkLst>
          <pc:docMk/>
          <pc:sldMk cId="2280928490" sldId="270"/>
        </pc:sldMkLst>
      </pc:sldChg>
      <pc:sldChg chg="del">
        <pc:chgData name="mohamed Hamouda" userId="fd76472df92207ad" providerId="LiveId" clId="{BE51147A-B896-408E-9EC9-52A1E98E19E2}" dt="2022-02-11T13:33:35.400" v="29" actId="2696"/>
        <pc:sldMkLst>
          <pc:docMk/>
          <pc:sldMk cId="0" sldId="271"/>
        </pc:sldMkLst>
      </pc:sldChg>
      <pc:sldChg chg="del">
        <pc:chgData name="mohamed Hamouda" userId="fd76472df92207ad" providerId="LiveId" clId="{BE51147A-B896-408E-9EC9-52A1E98E19E2}" dt="2022-02-11T13:33:35.410" v="30" actId="2696"/>
        <pc:sldMkLst>
          <pc:docMk/>
          <pc:sldMk cId="0" sldId="272"/>
        </pc:sldMkLst>
      </pc:sldChg>
      <pc:sldChg chg="del">
        <pc:chgData name="mohamed Hamouda" userId="fd76472df92207ad" providerId="LiveId" clId="{BE51147A-B896-408E-9EC9-52A1E98E19E2}" dt="2022-02-11T13:33:35.410" v="31" actId="2696"/>
        <pc:sldMkLst>
          <pc:docMk/>
          <pc:sldMk cId="0" sldId="273"/>
        </pc:sldMkLst>
      </pc:sldChg>
      <pc:sldChg chg="del">
        <pc:chgData name="mohamed Hamouda" userId="fd76472df92207ad" providerId="LiveId" clId="{BE51147A-B896-408E-9EC9-52A1E98E19E2}" dt="2022-02-11T13:33:35.420" v="32" actId="2696"/>
        <pc:sldMkLst>
          <pc:docMk/>
          <pc:sldMk cId="0" sldId="274"/>
        </pc:sldMkLst>
      </pc:sldChg>
      <pc:sldChg chg="del">
        <pc:chgData name="mohamed Hamouda" userId="fd76472df92207ad" providerId="LiveId" clId="{BE51147A-B896-408E-9EC9-52A1E98E19E2}" dt="2022-02-11T13:33:35.436" v="33" actId="2696"/>
        <pc:sldMkLst>
          <pc:docMk/>
          <pc:sldMk cId="0" sldId="275"/>
        </pc:sldMkLst>
      </pc:sldChg>
      <pc:sldChg chg="del">
        <pc:chgData name="mohamed Hamouda" userId="fd76472df92207ad" providerId="LiveId" clId="{BE51147A-B896-408E-9EC9-52A1E98E19E2}" dt="2022-02-11T13:33:35.441" v="34" actId="2696"/>
        <pc:sldMkLst>
          <pc:docMk/>
          <pc:sldMk cId="0" sldId="276"/>
        </pc:sldMkLst>
      </pc:sldChg>
      <pc:sldChg chg="del">
        <pc:chgData name="mohamed Hamouda" userId="fd76472df92207ad" providerId="LiveId" clId="{BE51147A-B896-408E-9EC9-52A1E98E19E2}" dt="2022-02-11T13:33:35.450" v="35" actId="2696"/>
        <pc:sldMkLst>
          <pc:docMk/>
          <pc:sldMk cId="0" sldId="277"/>
        </pc:sldMkLst>
      </pc:sldChg>
      <pc:sldChg chg="del">
        <pc:chgData name="mohamed Hamouda" userId="fd76472df92207ad" providerId="LiveId" clId="{BE51147A-B896-408E-9EC9-52A1E98E19E2}" dt="2022-02-11T13:33:35.461" v="36" actId="2696"/>
        <pc:sldMkLst>
          <pc:docMk/>
          <pc:sldMk cId="0" sldId="278"/>
        </pc:sldMkLst>
      </pc:sldChg>
      <pc:sldChg chg="del">
        <pc:chgData name="mohamed Hamouda" userId="fd76472df92207ad" providerId="LiveId" clId="{BE51147A-B896-408E-9EC9-52A1E98E19E2}" dt="2022-02-11T13:33:35.461" v="37" actId="2696"/>
        <pc:sldMkLst>
          <pc:docMk/>
          <pc:sldMk cId="0" sldId="279"/>
        </pc:sldMkLst>
      </pc:sldChg>
      <pc:sldChg chg="del">
        <pc:chgData name="mohamed Hamouda" userId="fd76472df92207ad" providerId="LiveId" clId="{BE51147A-B896-408E-9EC9-52A1E98E19E2}" dt="2022-02-11T13:33:35.472" v="38" actId="2696"/>
        <pc:sldMkLst>
          <pc:docMk/>
          <pc:sldMk cId="0" sldId="280"/>
        </pc:sldMkLst>
      </pc:sldChg>
      <pc:sldChg chg="del">
        <pc:chgData name="mohamed Hamouda" userId="fd76472df92207ad" providerId="LiveId" clId="{BE51147A-B896-408E-9EC9-52A1E98E19E2}" dt="2022-02-11T13:33:35.482" v="39" actId="2696"/>
        <pc:sldMkLst>
          <pc:docMk/>
          <pc:sldMk cId="0" sldId="281"/>
        </pc:sldMkLst>
      </pc:sldChg>
      <pc:sldChg chg="del">
        <pc:chgData name="mohamed Hamouda" userId="fd76472df92207ad" providerId="LiveId" clId="{BE51147A-B896-408E-9EC9-52A1E98E19E2}" dt="2022-02-11T13:33:35.491" v="40" actId="2696"/>
        <pc:sldMkLst>
          <pc:docMk/>
          <pc:sldMk cId="0" sldId="282"/>
        </pc:sldMkLst>
      </pc:sldChg>
      <pc:sldChg chg="del">
        <pc:chgData name="mohamed Hamouda" userId="fd76472df92207ad" providerId="LiveId" clId="{BE51147A-B896-408E-9EC9-52A1E98E19E2}" dt="2022-02-11T13:33:35.504" v="41" actId="2696"/>
        <pc:sldMkLst>
          <pc:docMk/>
          <pc:sldMk cId="0" sldId="283"/>
        </pc:sldMkLst>
      </pc:sldChg>
      <pc:sldChg chg="del">
        <pc:chgData name="mohamed Hamouda" userId="fd76472df92207ad" providerId="LiveId" clId="{BE51147A-B896-408E-9EC9-52A1E98E19E2}" dt="2022-02-11T13:33:35.520" v="42" actId="2696"/>
        <pc:sldMkLst>
          <pc:docMk/>
          <pc:sldMk cId="0" sldId="284"/>
        </pc:sldMkLst>
      </pc:sldChg>
      <pc:sldChg chg="del">
        <pc:chgData name="mohamed Hamouda" userId="fd76472df92207ad" providerId="LiveId" clId="{BE51147A-B896-408E-9EC9-52A1E98E19E2}" dt="2022-02-11T13:33:35.531" v="43" actId="2696"/>
        <pc:sldMkLst>
          <pc:docMk/>
          <pc:sldMk cId="0" sldId="285"/>
        </pc:sldMkLst>
      </pc:sldChg>
      <pc:sldChg chg="del">
        <pc:chgData name="mohamed Hamouda" userId="fd76472df92207ad" providerId="LiveId" clId="{BE51147A-B896-408E-9EC9-52A1E98E19E2}" dt="2022-02-11T13:33:35.531" v="44" actId="2696"/>
        <pc:sldMkLst>
          <pc:docMk/>
          <pc:sldMk cId="0" sldId="286"/>
        </pc:sldMkLst>
      </pc:sldChg>
      <pc:sldChg chg="del">
        <pc:chgData name="mohamed Hamouda" userId="fd76472df92207ad" providerId="LiveId" clId="{BE51147A-B896-408E-9EC9-52A1E98E19E2}" dt="2022-02-11T13:33:35.540" v="45" actId="2696"/>
        <pc:sldMkLst>
          <pc:docMk/>
          <pc:sldMk cId="0" sldId="288"/>
        </pc:sldMkLst>
      </pc:sldChg>
      <pc:sldChg chg="del">
        <pc:chgData name="mohamed Hamouda" userId="fd76472df92207ad" providerId="LiveId" clId="{BE51147A-B896-408E-9EC9-52A1E98E19E2}" dt="2022-02-11T13:33:35.540" v="46" actId="2696"/>
        <pc:sldMkLst>
          <pc:docMk/>
          <pc:sldMk cId="0" sldId="289"/>
        </pc:sldMkLst>
      </pc:sldChg>
      <pc:sldChg chg="del">
        <pc:chgData name="mohamed Hamouda" userId="fd76472df92207ad" providerId="LiveId" clId="{BE51147A-B896-408E-9EC9-52A1E98E19E2}" dt="2022-02-11T13:33:35.551" v="47" actId="2696"/>
        <pc:sldMkLst>
          <pc:docMk/>
          <pc:sldMk cId="0" sldId="290"/>
        </pc:sldMkLst>
      </pc:sldChg>
      <pc:sldChg chg="del">
        <pc:chgData name="mohamed Hamouda" userId="fd76472df92207ad" providerId="LiveId" clId="{BE51147A-B896-408E-9EC9-52A1E98E19E2}" dt="2022-02-11T13:33:35.551" v="48" actId="2696"/>
        <pc:sldMkLst>
          <pc:docMk/>
          <pc:sldMk cId="0" sldId="291"/>
        </pc:sldMkLst>
      </pc:sldChg>
      <pc:sldChg chg="del">
        <pc:chgData name="mohamed Hamouda" userId="fd76472df92207ad" providerId="LiveId" clId="{BE51147A-B896-408E-9EC9-52A1E98E19E2}" dt="2022-02-11T13:33:35.561" v="49" actId="2696"/>
        <pc:sldMkLst>
          <pc:docMk/>
          <pc:sldMk cId="0" sldId="292"/>
        </pc:sldMkLst>
      </pc:sldChg>
      <pc:sldChg chg="del">
        <pc:chgData name="mohamed Hamouda" userId="fd76472df92207ad" providerId="LiveId" clId="{BE51147A-B896-408E-9EC9-52A1E98E19E2}" dt="2022-02-11T13:33:35.561" v="50" actId="2696"/>
        <pc:sldMkLst>
          <pc:docMk/>
          <pc:sldMk cId="0" sldId="293"/>
        </pc:sldMkLst>
      </pc:sldChg>
      <pc:sldChg chg="del">
        <pc:chgData name="mohamed Hamouda" userId="fd76472df92207ad" providerId="LiveId" clId="{BE51147A-B896-408E-9EC9-52A1E98E19E2}" dt="2022-02-11T13:33:35.571" v="51" actId="2696"/>
        <pc:sldMkLst>
          <pc:docMk/>
          <pc:sldMk cId="0" sldId="294"/>
        </pc:sldMkLst>
      </pc:sldChg>
      <pc:sldChg chg="del">
        <pc:chgData name="mohamed Hamouda" userId="fd76472df92207ad" providerId="LiveId" clId="{BE51147A-B896-408E-9EC9-52A1E98E19E2}" dt="2022-02-11T13:33:35.571" v="52" actId="2696"/>
        <pc:sldMkLst>
          <pc:docMk/>
          <pc:sldMk cId="0" sldId="295"/>
        </pc:sldMkLst>
      </pc:sldChg>
      <pc:sldChg chg="del">
        <pc:chgData name="mohamed Hamouda" userId="fd76472df92207ad" providerId="LiveId" clId="{BE51147A-B896-408E-9EC9-52A1E98E19E2}" dt="2022-02-11T13:33:35.582" v="53" actId="2696"/>
        <pc:sldMkLst>
          <pc:docMk/>
          <pc:sldMk cId="0" sldId="296"/>
        </pc:sldMkLst>
      </pc:sldChg>
      <pc:sldChg chg="del">
        <pc:chgData name="mohamed Hamouda" userId="fd76472df92207ad" providerId="LiveId" clId="{BE51147A-B896-408E-9EC9-52A1E98E19E2}" dt="2022-02-11T13:33:35.590" v="54" actId="2696"/>
        <pc:sldMkLst>
          <pc:docMk/>
          <pc:sldMk cId="0" sldId="297"/>
        </pc:sldMkLst>
      </pc:sldChg>
      <pc:sldChg chg="del">
        <pc:chgData name="mohamed Hamouda" userId="fd76472df92207ad" providerId="LiveId" clId="{BE51147A-B896-408E-9EC9-52A1E98E19E2}" dt="2022-02-11T13:33:35.590" v="55" actId="2696"/>
        <pc:sldMkLst>
          <pc:docMk/>
          <pc:sldMk cId="0" sldId="298"/>
        </pc:sldMkLst>
      </pc:sldChg>
      <pc:sldChg chg="del">
        <pc:chgData name="mohamed Hamouda" userId="fd76472df92207ad" providerId="LiveId" clId="{BE51147A-B896-408E-9EC9-52A1E98E19E2}" dt="2022-02-11T13:33:35.610" v="56" actId="2696"/>
        <pc:sldMkLst>
          <pc:docMk/>
          <pc:sldMk cId="0" sldId="299"/>
        </pc:sldMkLst>
      </pc:sldChg>
      <pc:sldChg chg="del">
        <pc:chgData name="mohamed Hamouda" userId="fd76472df92207ad" providerId="LiveId" clId="{BE51147A-B896-408E-9EC9-52A1E98E19E2}" dt="2022-02-11T13:33:35.620" v="57" actId="2696"/>
        <pc:sldMkLst>
          <pc:docMk/>
          <pc:sldMk cId="0" sldId="300"/>
        </pc:sldMkLst>
      </pc:sldChg>
      <pc:sldChg chg="del">
        <pc:chgData name="mohamed Hamouda" userId="fd76472df92207ad" providerId="LiveId" clId="{BE51147A-B896-408E-9EC9-52A1E98E19E2}" dt="2022-02-11T13:33:35.620" v="58" actId="2696"/>
        <pc:sldMkLst>
          <pc:docMk/>
          <pc:sldMk cId="0" sldId="301"/>
        </pc:sldMkLst>
      </pc:sldChg>
      <pc:sldChg chg="del">
        <pc:chgData name="mohamed Hamouda" userId="fd76472df92207ad" providerId="LiveId" clId="{BE51147A-B896-408E-9EC9-52A1E98E19E2}" dt="2022-02-11T13:33:35.630" v="59" actId="2696"/>
        <pc:sldMkLst>
          <pc:docMk/>
          <pc:sldMk cId="0" sldId="302"/>
        </pc:sldMkLst>
      </pc:sldChg>
      <pc:sldChg chg="del">
        <pc:chgData name="mohamed Hamouda" userId="fd76472df92207ad" providerId="LiveId" clId="{BE51147A-B896-408E-9EC9-52A1E98E19E2}" dt="2022-02-11T13:33:35.641" v="60" actId="2696"/>
        <pc:sldMkLst>
          <pc:docMk/>
          <pc:sldMk cId="0" sldId="303"/>
        </pc:sldMkLst>
      </pc:sldChg>
      <pc:sldChg chg="del">
        <pc:chgData name="mohamed Hamouda" userId="fd76472df92207ad" providerId="LiveId" clId="{BE51147A-B896-408E-9EC9-52A1E98E19E2}" dt="2022-02-11T13:33:35.641" v="61" actId="2696"/>
        <pc:sldMkLst>
          <pc:docMk/>
          <pc:sldMk cId="0" sldId="304"/>
        </pc:sldMkLst>
      </pc:sldChg>
      <pc:sldChg chg="del">
        <pc:chgData name="mohamed Hamouda" userId="fd76472df92207ad" providerId="LiveId" clId="{BE51147A-B896-408E-9EC9-52A1E98E19E2}" dt="2022-02-11T13:33:35.650" v="62" actId="2696"/>
        <pc:sldMkLst>
          <pc:docMk/>
          <pc:sldMk cId="0" sldId="305"/>
        </pc:sldMkLst>
      </pc:sldChg>
      <pc:sldChg chg="del">
        <pc:chgData name="mohamed Hamouda" userId="fd76472df92207ad" providerId="LiveId" clId="{BE51147A-B896-408E-9EC9-52A1E98E19E2}" dt="2022-02-11T13:33:35.650" v="63" actId="2696"/>
        <pc:sldMkLst>
          <pc:docMk/>
          <pc:sldMk cId="0" sldId="306"/>
        </pc:sldMkLst>
      </pc:sldChg>
      <pc:sldChg chg="del">
        <pc:chgData name="mohamed Hamouda" userId="fd76472df92207ad" providerId="LiveId" clId="{BE51147A-B896-408E-9EC9-52A1E98E19E2}" dt="2022-02-11T13:33:35.660" v="64" actId="2696"/>
        <pc:sldMkLst>
          <pc:docMk/>
          <pc:sldMk cId="0" sldId="307"/>
        </pc:sldMkLst>
      </pc:sldChg>
      <pc:sldChg chg="del">
        <pc:chgData name="mohamed Hamouda" userId="fd76472df92207ad" providerId="LiveId" clId="{BE51147A-B896-408E-9EC9-52A1E98E19E2}" dt="2022-02-11T13:33:35.660" v="65" actId="2696"/>
        <pc:sldMkLst>
          <pc:docMk/>
          <pc:sldMk cId="0" sldId="308"/>
        </pc:sldMkLst>
      </pc:sldChg>
      <pc:sldChg chg="del">
        <pc:chgData name="mohamed Hamouda" userId="fd76472df92207ad" providerId="LiveId" clId="{BE51147A-B896-408E-9EC9-52A1E98E19E2}" dt="2022-02-11T13:33:35.670" v="66" actId="2696"/>
        <pc:sldMkLst>
          <pc:docMk/>
          <pc:sldMk cId="0" sldId="309"/>
        </pc:sldMkLst>
      </pc:sldChg>
      <pc:sldChg chg="del">
        <pc:chgData name="mohamed Hamouda" userId="fd76472df92207ad" providerId="LiveId" clId="{BE51147A-B896-408E-9EC9-52A1E98E19E2}" dt="2022-02-11T13:33:35.683" v="67" actId="2696"/>
        <pc:sldMkLst>
          <pc:docMk/>
          <pc:sldMk cId="0" sldId="310"/>
        </pc:sldMkLst>
      </pc:sldChg>
      <pc:sldChg chg="del">
        <pc:chgData name="mohamed Hamouda" userId="fd76472df92207ad" providerId="LiveId" clId="{BE51147A-B896-408E-9EC9-52A1E98E19E2}" dt="2022-02-11T13:33:35.689" v="68" actId="2696"/>
        <pc:sldMkLst>
          <pc:docMk/>
          <pc:sldMk cId="0" sldId="311"/>
        </pc:sldMkLst>
      </pc:sldChg>
      <pc:sldChg chg="del">
        <pc:chgData name="mohamed Hamouda" userId="fd76472df92207ad" providerId="LiveId" clId="{BE51147A-B896-408E-9EC9-52A1E98E19E2}" dt="2022-02-11T13:33:35.690" v="69" actId="2696"/>
        <pc:sldMkLst>
          <pc:docMk/>
          <pc:sldMk cId="0" sldId="312"/>
        </pc:sldMkLst>
      </pc:sldChg>
      <pc:sldChg chg="addSp delSp add del setBg">
        <pc:chgData name="mohamed Hamouda" userId="fd76472df92207ad" providerId="LiveId" clId="{BE51147A-B896-408E-9EC9-52A1E98E19E2}" dt="2022-02-11T13:53:38.863" v="246"/>
        <pc:sldMkLst>
          <pc:docMk/>
          <pc:sldMk cId="0" sldId="315"/>
        </pc:sldMkLst>
        <pc:picChg chg="add del">
          <ac:chgData name="mohamed Hamouda" userId="fd76472df92207ad" providerId="LiveId" clId="{BE51147A-B896-408E-9EC9-52A1E98E19E2}" dt="2022-02-11T13:53:02.856" v="243" actId="478"/>
          <ac:picMkLst>
            <pc:docMk/>
            <pc:sldMk cId="0" sldId="315"/>
            <ac:picMk id="2" creationId="{051E0DC6-62CB-4E9C-9343-15A6EA3B447E}"/>
          </ac:picMkLst>
        </pc:picChg>
      </pc:sldChg>
      <pc:sldChg chg="add del">
        <pc:chgData name="mohamed Hamouda" userId="fd76472df92207ad" providerId="LiveId" clId="{BE51147A-B896-408E-9EC9-52A1E98E19E2}" dt="2022-02-11T13:37:58.587" v="238" actId="2696"/>
        <pc:sldMkLst>
          <pc:docMk/>
          <pc:sldMk cId="0" sldId="316"/>
        </pc:sldMkLst>
      </pc:sldChg>
      <pc:sldChg chg="add del">
        <pc:chgData name="mohamed Hamouda" userId="fd76472df92207ad" providerId="LiveId" clId="{BE51147A-B896-408E-9EC9-52A1E98E19E2}" dt="2022-02-11T13:37:58.585" v="237" actId="2696"/>
        <pc:sldMkLst>
          <pc:docMk/>
          <pc:sldMk cId="0" sldId="317"/>
        </pc:sldMkLst>
      </pc:sldChg>
      <pc:sldChg chg="add del">
        <pc:chgData name="mohamed Hamouda" userId="fd76472df92207ad" providerId="LiveId" clId="{BE51147A-B896-408E-9EC9-52A1E98E19E2}" dt="2022-02-11T13:37:58.580" v="236" actId="2696"/>
        <pc:sldMkLst>
          <pc:docMk/>
          <pc:sldMk cId="0" sldId="318"/>
        </pc:sldMkLst>
      </pc:sldChg>
      <pc:sldChg chg="add del">
        <pc:chgData name="mohamed Hamouda" userId="fd76472df92207ad" providerId="LiveId" clId="{BE51147A-B896-408E-9EC9-52A1E98E19E2}" dt="2022-02-11T13:37:58.580" v="235" actId="2696"/>
        <pc:sldMkLst>
          <pc:docMk/>
          <pc:sldMk cId="0" sldId="319"/>
        </pc:sldMkLst>
      </pc:sldChg>
      <pc:sldChg chg="add del">
        <pc:chgData name="mohamed Hamouda" userId="fd76472df92207ad" providerId="LiveId" clId="{BE51147A-B896-408E-9EC9-52A1E98E19E2}" dt="2022-02-11T13:37:58.571" v="234" actId="2696"/>
        <pc:sldMkLst>
          <pc:docMk/>
          <pc:sldMk cId="0" sldId="320"/>
        </pc:sldMkLst>
      </pc:sldChg>
      <pc:sldChg chg="add del">
        <pc:chgData name="mohamed Hamouda" userId="fd76472df92207ad" providerId="LiveId" clId="{BE51147A-B896-408E-9EC9-52A1E98E19E2}" dt="2022-02-11T13:37:58.571" v="233" actId="2696"/>
        <pc:sldMkLst>
          <pc:docMk/>
          <pc:sldMk cId="0" sldId="321"/>
        </pc:sldMkLst>
      </pc:sldChg>
      <pc:sldChg chg="add del">
        <pc:chgData name="mohamed Hamouda" userId="fd76472df92207ad" providerId="LiveId" clId="{BE51147A-B896-408E-9EC9-52A1E98E19E2}" dt="2022-02-11T13:37:58.571" v="232" actId="2696"/>
        <pc:sldMkLst>
          <pc:docMk/>
          <pc:sldMk cId="0" sldId="322"/>
        </pc:sldMkLst>
      </pc:sldChg>
      <pc:sldChg chg="add del">
        <pc:chgData name="mohamed Hamouda" userId="fd76472df92207ad" providerId="LiveId" clId="{BE51147A-B896-408E-9EC9-52A1E98E19E2}" dt="2022-02-11T13:37:58.559" v="231" actId="2696"/>
        <pc:sldMkLst>
          <pc:docMk/>
          <pc:sldMk cId="0" sldId="323"/>
        </pc:sldMkLst>
      </pc:sldChg>
      <pc:sldChg chg="add del">
        <pc:chgData name="mohamed Hamouda" userId="fd76472df92207ad" providerId="LiveId" clId="{BE51147A-B896-408E-9EC9-52A1E98E19E2}" dt="2022-02-11T13:37:58.559" v="230" actId="2696"/>
        <pc:sldMkLst>
          <pc:docMk/>
          <pc:sldMk cId="0" sldId="324"/>
        </pc:sldMkLst>
      </pc:sldChg>
      <pc:sldChg chg="add del">
        <pc:chgData name="mohamed Hamouda" userId="fd76472df92207ad" providerId="LiveId" clId="{BE51147A-B896-408E-9EC9-52A1E98E19E2}" dt="2022-02-11T13:37:58.555" v="229" actId="2696"/>
        <pc:sldMkLst>
          <pc:docMk/>
          <pc:sldMk cId="0" sldId="325"/>
        </pc:sldMkLst>
      </pc:sldChg>
      <pc:sldChg chg="add del">
        <pc:chgData name="mohamed Hamouda" userId="fd76472df92207ad" providerId="LiveId" clId="{BE51147A-B896-408E-9EC9-52A1E98E19E2}" dt="2022-02-11T13:37:58.555" v="228" actId="2696"/>
        <pc:sldMkLst>
          <pc:docMk/>
          <pc:sldMk cId="0" sldId="327"/>
        </pc:sldMkLst>
      </pc:sldChg>
      <pc:sldChg chg="add del">
        <pc:chgData name="mohamed Hamouda" userId="fd76472df92207ad" providerId="LiveId" clId="{BE51147A-B896-408E-9EC9-52A1E98E19E2}" dt="2022-02-11T13:37:58.549" v="227" actId="2696"/>
        <pc:sldMkLst>
          <pc:docMk/>
          <pc:sldMk cId="0" sldId="328"/>
        </pc:sldMkLst>
      </pc:sldChg>
      <pc:sldChg chg="add del">
        <pc:chgData name="mohamed Hamouda" userId="fd76472df92207ad" providerId="LiveId" clId="{BE51147A-B896-408E-9EC9-52A1E98E19E2}" dt="2022-02-11T13:37:58.549" v="226" actId="2696"/>
        <pc:sldMkLst>
          <pc:docMk/>
          <pc:sldMk cId="0" sldId="329"/>
        </pc:sldMkLst>
      </pc:sldChg>
      <pc:sldChg chg="add del">
        <pc:chgData name="mohamed Hamouda" userId="fd76472df92207ad" providerId="LiveId" clId="{BE51147A-B896-408E-9EC9-52A1E98E19E2}" dt="2022-02-11T13:37:58.545" v="225" actId="2696"/>
        <pc:sldMkLst>
          <pc:docMk/>
          <pc:sldMk cId="0" sldId="330"/>
        </pc:sldMkLst>
      </pc:sldChg>
      <pc:sldChg chg="add del">
        <pc:chgData name="mohamed Hamouda" userId="fd76472df92207ad" providerId="LiveId" clId="{BE51147A-B896-408E-9EC9-52A1E98E19E2}" dt="2022-02-11T13:37:58.540" v="224" actId="2696"/>
        <pc:sldMkLst>
          <pc:docMk/>
          <pc:sldMk cId="0" sldId="331"/>
        </pc:sldMkLst>
      </pc:sldChg>
      <pc:sldChg chg="add del">
        <pc:chgData name="mohamed Hamouda" userId="fd76472df92207ad" providerId="LiveId" clId="{BE51147A-B896-408E-9EC9-52A1E98E19E2}" dt="2022-02-11T13:37:58.540" v="223" actId="2696"/>
        <pc:sldMkLst>
          <pc:docMk/>
          <pc:sldMk cId="0" sldId="332"/>
        </pc:sldMkLst>
      </pc:sldChg>
      <pc:sldChg chg="add del">
        <pc:chgData name="mohamed Hamouda" userId="fd76472df92207ad" providerId="LiveId" clId="{BE51147A-B896-408E-9EC9-52A1E98E19E2}" dt="2022-02-11T13:37:58.529" v="222" actId="2696"/>
        <pc:sldMkLst>
          <pc:docMk/>
          <pc:sldMk cId="0" sldId="333"/>
        </pc:sldMkLst>
      </pc:sldChg>
      <pc:sldChg chg="add del">
        <pc:chgData name="mohamed Hamouda" userId="fd76472df92207ad" providerId="LiveId" clId="{BE51147A-B896-408E-9EC9-52A1E98E19E2}" dt="2022-02-11T13:37:58.529" v="220" actId="2696"/>
        <pc:sldMkLst>
          <pc:docMk/>
          <pc:sldMk cId="0" sldId="334"/>
        </pc:sldMkLst>
      </pc:sldChg>
      <pc:sldChg chg="add del">
        <pc:chgData name="mohamed Hamouda" userId="fd76472df92207ad" providerId="LiveId" clId="{BE51147A-B896-408E-9EC9-52A1E98E19E2}" dt="2022-02-11T13:37:58.520" v="219" actId="2696"/>
        <pc:sldMkLst>
          <pc:docMk/>
          <pc:sldMk cId="0" sldId="335"/>
        </pc:sldMkLst>
      </pc:sldChg>
      <pc:sldChg chg="add del">
        <pc:chgData name="mohamed Hamouda" userId="fd76472df92207ad" providerId="LiveId" clId="{BE51147A-B896-408E-9EC9-52A1E98E19E2}" dt="2022-02-11T13:37:58.520" v="218" actId="2696"/>
        <pc:sldMkLst>
          <pc:docMk/>
          <pc:sldMk cId="0" sldId="336"/>
        </pc:sldMkLst>
      </pc:sldChg>
      <pc:sldChg chg="add del">
        <pc:chgData name="mohamed Hamouda" userId="fd76472df92207ad" providerId="LiveId" clId="{BE51147A-B896-408E-9EC9-52A1E98E19E2}" dt="2022-02-11T13:37:58.520" v="217" actId="2696"/>
        <pc:sldMkLst>
          <pc:docMk/>
          <pc:sldMk cId="0" sldId="337"/>
        </pc:sldMkLst>
      </pc:sldChg>
      <pc:sldChg chg="add del">
        <pc:chgData name="mohamed Hamouda" userId="fd76472df92207ad" providerId="LiveId" clId="{BE51147A-B896-408E-9EC9-52A1E98E19E2}" dt="2022-02-11T13:37:58.509" v="215" actId="2696"/>
        <pc:sldMkLst>
          <pc:docMk/>
          <pc:sldMk cId="0" sldId="338"/>
        </pc:sldMkLst>
      </pc:sldChg>
      <pc:sldChg chg="add del">
        <pc:chgData name="mohamed Hamouda" userId="fd76472df92207ad" providerId="LiveId" clId="{BE51147A-B896-408E-9EC9-52A1E98E19E2}" dt="2022-02-11T13:37:58.509" v="214" actId="2696"/>
        <pc:sldMkLst>
          <pc:docMk/>
          <pc:sldMk cId="0" sldId="339"/>
        </pc:sldMkLst>
      </pc:sldChg>
      <pc:sldChg chg="add del">
        <pc:chgData name="mohamed Hamouda" userId="fd76472df92207ad" providerId="LiveId" clId="{BE51147A-B896-408E-9EC9-52A1E98E19E2}" dt="2022-02-11T13:37:58.504" v="213" actId="2696"/>
        <pc:sldMkLst>
          <pc:docMk/>
          <pc:sldMk cId="0" sldId="340"/>
        </pc:sldMkLst>
      </pc:sldChg>
      <pc:sldChg chg="add del">
        <pc:chgData name="mohamed Hamouda" userId="fd76472df92207ad" providerId="LiveId" clId="{BE51147A-B896-408E-9EC9-52A1E98E19E2}" dt="2022-02-11T13:37:58.504" v="212" actId="2696"/>
        <pc:sldMkLst>
          <pc:docMk/>
          <pc:sldMk cId="0" sldId="341"/>
        </pc:sldMkLst>
      </pc:sldChg>
      <pc:sldChg chg="add del">
        <pc:chgData name="mohamed Hamouda" userId="fd76472df92207ad" providerId="LiveId" clId="{BE51147A-B896-408E-9EC9-52A1E98E19E2}" dt="2022-02-11T13:37:58.499" v="211" actId="2696"/>
        <pc:sldMkLst>
          <pc:docMk/>
          <pc:sldMk cId="0" sldId="342"/>
        </pc:sldMkLst>
      </pc:sldChg>
      <pc:sldChg chg="add del">
        <pc:chgData name="mohamed Hamouda" userId="fd76472df92207ad" providerId="LiveId" clId="{BE51147A-B896-408E-9EC9-52A1E98E19E2}" dt="2022-02-11T13:37:58.499" v="210" actId="2696"/>
        <pc:sldMkLst>
          <pc:docMk/>
          <pc:sldMk cId="0" sldId="343"/>
        </pc:sldMkLst>
      </pc:sldChg>
      <pc:sldChg chg="add del">
        <pc:chgData name="mohamed Hamouda" userId="fd76472df92207ad" providerId="LiveId" clId="{BE51147A-B896-408E-9EC9-52A1E98E19E2}" dt="2022-02-11T13:37:58.499" v="209" actId="2696"/>
        <pc:sldMkLst>
          <pc:docMk/>
          <pc:sldMk cId="0" sldId="344"/>
        </pc:sldMkLst>
      </pc:sldChg>
      <pc:sldChg chg="add del">
        <pc:chgData name="mohamed Hamouda" userId="fd76472df92207ad" providerId="LiveId" clId="{BE51147A-B896-408E-9EC9-52A1E98E19E2}" dt="2022-02-11T13:37:58.489" v="208" actId="2696"/>
        <pc:sldMkLst>
          <pc:docMk/>
          <pc:sldMk cId="0" sldId="345"/>
        </pc:sldMkLst>
      </pc:sldChg>
      <pc:sldChg chg="add del">
        <pc:chgData name="mohamed Hamouda" userId="fd76472df92207ad" providerId="LiveId" clId="{BE51147A-B896-408E-9EC9-52A1E98E19E2}" dt="2022-02-11T13:37:58.487" v="207" actId="2696"/>
        <pc:sldMkLst>
          <pc:docMk/>
          <pc:sldMk cId="0" sldId="346"/>
        </pc:sldMkLst>
      </pc:sldChg>
      <pc:sldChg chg="add del">
        <pc:chgData name="mohamed Hamouda" userId="fd76472df92207ad" providerId="LiveId" clId="{BE51147A-B896-408E-9EC9-52A1E98E19E2}" dt="2022-02-11T13:37:58.487" v="206" actId="2696"/>
        <pc:sldMkLst>
          <pc:docMk/>
          <pc:sldMk cId="0" sldId="347"/>
        </pc:sldMkLst>
      </pc:sldChg>
      <pc:sldChg chg="add del">
        <pc:chgData name="mohamed Hamouda" userId="fd76472df92207ad" providerId="LiveId" clId="{BE51147A-B896-408E-9EC9-52A1E98E19E2}" dt="2022-02-11T13:37:58.480" v="205" actId="2696"/>
        <pc:sldMkLst>
          <pc:docMk/>
          <pc:sldMk cId="0" sldId="348"/>
        </pc:sldMkLst>
      </pc:sldChg>
      <pc:sldChg chg="add del">
        <pc:chgData name="mohamed Hamouda" userId="fd76472df92207ad" providerId="LiveId" clId="{BE51147A-B896-408E-9EC9-52A1E98E19E2}" dt="2022-02-11T13:37:58.480" v="204" actId="2696"/>
        <pc:sldMkLst>
          <pc:docMk/>
          <pc:sldMk cId="0" sldId="349"/>
        </pc:sldMkLst>
      </pc:sldChg>
      <pc:sldChg chg="add del">
        <pc:chgData name="mohamed Hamouda" userId="fd76472df92207ad" providerId="LiveId" clId="{BE51147A-B896-408E-9EC9-52A1E98E19E2}" dt="2022-02-11T13:37:58.469" v="203" actId="2696"/>
        <pc:sldMkLst>
          <pc:docMk/>
          <pc:sldMk cId="0" sldId="350"/>
        </pc:sldMkLst>
      </pc:sldChg>
      <pc:sldChg chg="add del">
        <pc:chgData name="mohamed Hamouda" userId="fd76472df92207ad" providerId="LiveId" clId="{BE51147A-B896-408E-9EC9-52A1E98E19E2}" dt="2022-02-11T13:37:58.469" v="202" actId="2696"/>
        <pc:sldMkLst>
          <pc:docMk/>
          <pc:sldMk cId="0" sldId="351"/>
        </pc:sldMkLst>
      </pc:sldChg>
      <pc:sldChg chg="add del">
        <pc:chgData name="mohamed Hamouda" userId="fd76472df92207ad" providerId="LiveId" clId="{BE51147A-B896-408E-9EC9-52A1E98E19E2}" dt="2022-02-11T13:37:58.460" v="201" actId="2696"/>
        <pc:sldMkLst>
          <pc:docMk/>
          <pc:sldMk cId="0" sldId="352"/>
        </pc:sldMkLst>
      </pc:sldChg>
      <pc:sldChg chg="add del">
        <pc:chgData name="mohamed Hamouda" userId="fd76472df92207ad" providerId="LiveId" clId="{BE51147A-B896-408E-9EC9-52A1E98E19E2}" dt="2022-02-11T13:37:58.460" v="200" actId="2696"/>
        <pc:sldMkLst>
          <pc:docMk/>
          <pc:sldMk cId="0" sldId="353"/>
        </pc:sldMkLst>
      </pc:sldChg>
      <pc:sldChg chg="add del">
        <pc:chgData name="mohamed Hamouda" userId="fd76472df92207ad" providerId="LiveId" clId="{BE51147A-B896-408E-9EC9-52A1E98E19E2}" dt="2022-02-11T13:37:58.460" v="199" actId="2696"/>
        <pc:sldMkLst>
          <pc:docMk/>
          <pc:sldMk cId="0" sldId="354"/>
        </pc:sldMkLst>
      </pc:sldChg>
      <pc:sldChg chg="add del">
        <pc:chgData name="mohamed Hamouda" userId="fd76472df92207ad" providerId="LiveId" clId="{BE51147A-B896-408E-9EC9-52A1E98E19E2}" dt="2022-02-11T13:37:58.449" v="198" actId="2696"/>
        <pc:sldMkLst>
          <pc:docMk/>
          <pc:sldMk cId="0" sldId="355"/>
        </pc:sldMkLst>
      </pc:sldChg>
      <pc:sldChg chg="add del">
        <pc:chgData name="mohamed Hamouda" userId="fd76472df92207ad" providerId="LiveId" clId="{BE51147A-B896-408E-9EC9-52A1E98E19E2}" dt="2022-02-11T13:37:58.449" v="197" actId="2696"/>
        <pc:sldMkLst>
          <pc:docMk/>
          <pc:sldMk cId="0" sldId="356"/>
        </pc:sldMkLst>
      </pc:sldChg>
      <pc:sldChg chg="add del">
        <pc:chgData name="mohamed Hamouda" userId="fd76472df92207ad" providerId="LiveId" clId="{BE51147A-B896-408E-9EC9-52A1E98E19E2}" dt="2022-02-11T13:37:58.449" v="196" actId="2696"/>
        <pc:sldMkLst>
          <pc:docMk/>
          <pc:sldMk cId="0" sldId="357"/>
        </pc:sldMkLst>
      </pc:sldChg>
      <pc:sldChg chg="add del">
        <pc:chgData name="mohamed Hamouda" userId="fd76472df92207ad" providerId="LiveId" clId="{BE51147A-B896-408E-9EC9-52A1E98E19E2}" dt="2022-02-11T13:37:58.449" v="195" actId="2696"/>
        <pc:sldMkLst>
          <pc:docMk/>
          <pc:sldMk cId="0" sldId="358"/>
        </pc:sldMkLst>
      </pc:sldChg>
      <pc:sldChg chg="add del">
        <pc:chgData name="mohamed Hamouda" userId="fd76472df92207ad" providerId="LiveId" clId="{BE51147A-B896-408E-9EC9-52A1E98E19E2}" dt="2022-02-11T13:37:58.449" v="194" actId="2696"/>
        <pc:sldMkLst>
          <pc:docMk/>
          <pc:sldMk cId="0" sldId="359"/>
        </pc:sldMkLst>
      </pc:sldChg>
      <pc:sldChg chg="add del">
        <pc:chgData name="mohamed Hamouda" userId="fd76472df92207ad" providerId="LiveId" clId="{BE51147A-B896-408E-9EC9-52A1E98E19E2}" dt="2022-02-11T13:37:58.429" v="193" actId="2696"/>
        <pc:sldMkLst>
          <pc:docMk/>
          <pc:sldMk cId="0" sldId="360"/>
        </pc:sldMkLst>
      </pc:sldChg>
      <pc:sldChg chg="add del">
        <pc:chgData name="mohamed Hamouda" userId="fd76472df92207ad" providerId="LiveId" clId="{BE51147A-B896-408E-9EC9-52A1E98E19E2}" dt="2022-02-11T13:37:58.429" v="192" actId="2696"/>
        <pc:sldMkLst>
          <pc:docMk/>
          <pc:sldMk cId="0" sldId="361"/>
        </pc:sldMkLst>
      </pc:sldChg>
      <pc:sldChg chg="add del">
        <pc:chgData name="mohamed Hamouda" userId="fd76472df92207ad" providerId="LiveId" clId="{BE51147A-B896-408E-9EC9-52A1E98E19E2}" dt="2022-02-11T13:37:58.429" v="191" actId="2696"/>
        <pc:sldMkLst>
          <pc:docMk/>
          <pc:sldMk cId="0" sldId="362"/>
        </pc:sldMkLst>
      </pc:sldChg>
      <pc:sldChg chg="add del">
        <pc:chgData name="mohamed Hamouda" userId="fd76472df92207ad" providerId="LiveId" clId="{BE51147A-B896-408E-9EC9-52A1E98E19E2}" dt="2022-02-11T13:37:58.429" v="190" actId="2696"/>
        <pc:sldMkLst>
          <pc:docMk/>
          <pc:sldMk cId="0" sldId="363"/>
        </pc:sldMkLst>
      </pc:sldChg>
      <pc:sldChg chg="add del">
        <pc:chgData name="mohamed Hamouda" userId="fd76472df92207ad" providerId="LiveId" clId="{BE51147A-B896-408E-9EC9-52A1E98E19E2}" dt="2022-02-11T13:37:58.429" v="189" actId="2696"/>
        <pc:sldMkLst>
          <pc:docMk/>
          <pc:sldMk cId="0" sldId="364"/>
        </pc:sldMkLst>
      </pc:sldChg>
      <pc:sldChg chg="add del">
        <pc:chgData name="mohamed Hamouda" userId="fd76472df92207ad" providerId="LiveId" clId="{BE51147A-B896-408E-9EC9-52A1E98E19E2}" dt="2022-02-11T13:37:58.419" v="188" actId="2696"/>
        <pc:sldMkLst>
          <pc:docMk/>
          <pc:sldMk cId="0" sldId="365"/>
        </pc:sldMkLst>
      </pc:sldChg>
      <pc:sldChg chg="add del">
        <pc:chgData name="mohamed Hamouda" userId="fd76472df92207ad" providerId="LiveId" clId="{BE51147A-B896-408E-9EC9-52A1E98E19E2}" dt="2022-02-11T13:37:58.419" v="187" actId="2696"/>
        <pc:sldMkLst>
          <pc:docMk/>
          <pc:sldMk cId="0" sldId="366"/>
        </pc:sldMkLst>
      </pc:sldChg>
      <pc:sldChg chg="add del">
        <pc:chgData name="mohamed Hamouda" userId="fd76472df92207ad" providerId="LiveId" clId="{BE51147A-B896-408E-9EC9-52A1E98E19E2}" dt="2022-02-11T13:37:58.409" v="185" actId="2696"/>
        <pc:sldMkLst>
          <pc:docMk/>
          <pc:sldMk cId="0" sldId="367"/>
        </pc:sldMkLst>
      </pc:sldChg>
      <pc:sldChg chg="add del">
        <pc:chgData name="mohamed Hamouda" userId="fd76472df92207ad" providerId="LiveId" clId="{BE51147A-B896-408E-9EC9-52A1E98E19E2}" dt="2022-02-11T13:37:58.409" v="184" actId="2696"/>
        <pc:sldMkLst>
          <pc:docMk/>
          <pc:sldMk cId="0" sldId="368"/>
        </pc:sldMkLst>
      </pc:sldChg>
      <pc:sldChg chg="add del">
        <pc:chgData name="mohamed Hamouda" userId="fd76472df92207ad" providerId="LiveId" clId="{BE51147A-B896-408E-9EC9-52A1E98E19E2}" dt="2022-02-11T13:37:58.409" v="183" actId="2696"/>
        <pc:sldMkLst>
          <pc:docMk/>
          <pc:sldMk cId="0" sldId="369"/>
        </pc:sldMkLst>
      </pc:sldChg>
      <pc:sldChg chg="add del">
        <pc:chgData name="mohamed Hamouda" userId="fd76472df92207ad" providerId="LiveId" clId="{BE51147A-B896-408E-9EC9-52A1E98E19E2}" dt="2022-02-11T13:37:58.390" v="182" actId="2696"/>
        <pc:sldMkLst>
          <pc:docMk/>
          <pc:sldMk cId="0" sldId="370"/>
        </pc:sldMkLst>
      </pc:sldChg>
      <pc:sldChg chg="add del">
        <pc:chgData name="mohamed Hamouda" userId="fd76472df92207ad" providerId="LiveId" clId="{BE51147A-B896-408E-9EC9-52A1E98E19E2}" dt="2022-02-11T13:37:58.390" v="181" actId="2696"/>
        <pc:sldMkLst>
          <pc:docMk/>
          <pc:sldMk cId="0" sldId="371"/>
        </pc:sldMkLst>
      </pc:sldChg>
      <pc:sldChg chg="add del">
        <pc:chgData name="mohamed Hamouda" userId="fd76472df92207ad" providerId="LiveId" clId="{BE51147A-B896-408E-9EC9-52A1E98E19E2}" dt="2022-02-11T13:37:58.390" v="180" actId="2696"/>
        <pc:sldMkLst>
          <pc:docMk/>
          <pc:sldMk cId="0" sldId="372"/>
        </pc:sldMkLst>
      </pc:sldChg>
      <pc:sldChg chg="add del">
        <pc:chgData name="mohamed Hamouda" userId="fd76472df92207ad" providerId="LiveId" clId="{BE51147A-B896-408E-9EC9-52A1E98E19E2}" dt="2022-02-11T13:37:58.390" v="179" actId="2696"/>
        <pc:sldMkLst>
          <pc:docMk/>
          <pc:sldMk cId="0" sldId="373"/>
        </pc:sldMkLst>
      </pc:sldChg>
      <pc:sldChg chg="add del">
        <pc:chgData name="mohamed Hamouda" userId="fd76472df92207ad" providerId="LiveId" clId="{BE51147A-B896-408E-9EC9-52A1E98E19E2}" dt="2022-02-11T13:37:58.390" v="178" actId="2696"/>
        <pc:sldMkLst>
          <pc:docMk/>
          <pc:sldMk cId="0" sldId="374"/>
        </pc:sldMkLst>
      </pc:sldChg>
      <pc:sldChg chg="add del">
        <pc:chgData name="mohamed Hamouda" userId="fd76472df92207ad" providerId="LiveId" clId="{BE51147A-B896-408E-9EC9-52A1E98E19E2}" dt="2022-02-11T13:37:58.390" v="177" actId="2696"/>
        <pc:sldMkLst>
          <pc:docMk/>
          <pc:sldMk cId="0" sldId="375"/>
        </pc:sldMkLst>
      </pc:sldChg>
      <pc:sldChg chg="add del">
        <pc:chgData name="mohamed Hamouda" userId="fd76472df92207ad" providerId="LiveId" clId="{BE51147A-B896-408E-9EC9-52A1E98E19E2}" dt="2022-02-11T13:37:58.390" v="176" actId="2696"/>
        <pc:sldMkLst>
          <pc:docMk/>
          <pc:sldMk cId="0" sldId="376"/>
        </pc:sldMkLst>
      </pc:sldChg>
      <pc:sldChg chg="add del">
        <pc:chgData name="mohamed Hamouda" userId="fd76472df92207ad" providerId="LiveId" clId="{BE51147A-B896-408E-9EC9-52A1E98E19E2}" dt="2022-02-11T13:37:58.390" v="174" actId="2696"/>
        <pc:sldMkLst>
          <pc:docMk/>
          <pc:sldMk cId="0" sldId="377"/>
        </pc:sldMkLst>
      </pc:sldChg>
      <pc:sldMasterChg chg="setBg addSldLayout delSldLayout modSldLayout">
        <pc:chgData name="mohamed Hamouda" userId="fd76472df92207ad" providerId="LiveId" clId="{BE51147A-B896-408E-9EC9-52A1E98E19E2}" dt="2022-02-11T13:53:38.863" v="246"/>
        <pc:sldMasterMkLst>
          <pc:docMk/>
          <pc:sldMasterMk cId="0" sldId="2147483648"/>
        </pc:sldMasterMkLst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ohamed Hamouda" userId="fd76472df92207ad" providerId="LiveId" clId="{BE51147A-B896-408E-9EC9-52A1E98E19E2}" dt="2022-02-11T13:36:18.956" v="92" actId="2696"/>
          <pc:sldLayoutMkLst>
            <pc:docMk/>
            <pc:sldMasterMk cId="0" sldId="2147483648"/>
            <pc:sldLayoutMk cId="0" sldId="2147483651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2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3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4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5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6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7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8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1713328519" sldId="2147483659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2275550099" sldId="2147483660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675633235" sldId="2147483661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2619460310" sldId="2147483662"/>
          </pc:sldLayoutMkLst>
        </pc:sldLayoutChg>
      </pc:sldMasterChg>
      <pc:sldMasterChg chg="del delSldLayout">
        <pc:chgData name="mohamed Hamouda" userId="fd76472df92207ad" providerId="LiveId" clId="{BE51147A-B896-408E-9EC9-52A1E98E19E2}" dt="2022-02-11T13:33:35.700" v="84" actId="2696"/>
        <pc:sldMasterMkLst>
          <pc:docMk/>
          <pc:sldMasterMk cId="758898145" sldId="2147483659"/>
        </pc:sldMasterMkLst>
        <pc:sldLayoutChg chg="del">
          <pc:chgData name="mohamed Hamouda" userId="fd76472df92207ad" providerId="LiveId" clId="{BE51147A-B896-408E-9EC9-52A1E98E19E2}" dt="2022-02-11T13:33:35.700" v="70" actId="2696"/>
          <pc:sldLayoutMkLst>
            <pc:docMk/>
            <pc:sldMasterMk cId="758898145" sldId="2147483659"/>
            <pc:sldLayoutMk cId="241791862" sldId="2147483660"/>
          </pc:sldLayoutMkLst>
        </pc:sldLayoutChg>
        <pc:sldLayoutChg chg="del">
          <pc:chgData name="mohamed Hamouda" userId="fd76472df92207ad" providerId="LiveId" clId="{BE51147A-B896-408E-9EC9-52A1E98E19E2}" dt="2022-02-11T13:33:35.700" v="71" actId="2696"/>
          <pc:sldLayoutMkLst>
            <pc:docMk/>
            <pc:sldMasterMk cId="758898145" sldId="2147483659"/>
            <pc:sldLayoutMk cId="3870007940" sldId="2147483661"/>
          </pc:sldLayoutMkLst>
        </pc:sldLayoutChg>
        <pc:sldLayoutChg chg="del">
          <pc:chgData name="mohamed Hamouda" userId="fd76472df92207ad" providerId="LiveId" clId="{BE51147A-B896-408E-9EC9-52A1E98E19E2}" dt="2022-02-11T13:33:35.700" v="72" actId="2696"/>
          <pc:sldLayoutMkLst>
            <pc:docMk/>
            <pc:sldMasterMk cId="758898145" sldId="2147483659"/>
            <pc:sldLayoutMk cId="4014233743" sldId="2147483662"/>
          </pc:sldLayoutMkLst>
        </pc:sldLayoutChg>
        <pc:sldLayoutChg chg="del">
          <pc:chgData name="mohamed Hamouda" userId="fd76472df92207ad" providerId="LiveId" clId="{BE51147A-B896-408E-9EC9-52A1E98E19E2}" dt="2022-02-11T13:33:35.700" v="73" actId="2696"/>
          <pc:sldLayoutMkLst>
            <pc:docMk/>
            <pc:sldMasterMk cId="758898145" sldId="2147483659"/>
            <pc:sldLayoutMk cId="1869044673" sldId="2147483663"/>
          </pc:sldLayoutMkLst>
        </pc:sldLayoutChg>
        <pc:sldLayoutChg chg="del">
          <pc:chgData name="mohamed Hamouda" userId="fd76472df92207ad" providerId="LiveId" clId="{BE51147A-B896-408E-9EC9-52A1E98E19E2}" dt="2022-02-11T13:33:35.700" v="74" actId="2696"/>
          <pc:sldLayoutMkLst>
            <pc:docMk/>
            <pc:sldMasterMk cId="758898145" sldId="2147483659"/>
            <pc:sldLayoutMk cId="1536090211" sldId="2147483664"/>
          </pc:sldLayoutMkLst>
        </pc:sldLayoutChg>
        <pc:sldLayoutChg chg="del">
          <pc:chgData name="mohamed Hamouda" userId="fd76472df92207ad" providerId="LiveId" clId="{BE51147A-B896-408E-9EC9-52A1E98E19E2}" dt="2022-02-11T13:33:35.700" v="75" actId="2696"/>
          <pc:sldLayoutMkLst>
            <pc:docMk/>
            <pc:sldMasterMk cId="758898145" sldId="2147483659"/>
            <pc:sldLayoutMk cId="560553363" sldId="2147483665"/>
          </pc:sldLayoutMkLst>
        </pc:sldLayoutChg>
        <pc:sldLayoutChg chg="del">
          <pc:chgData name="mohamed Hamouda" userId="fd76472df92207ad" providerId="LiveId" clId="{BE51147A-B896-408E-9EC9-52A1E98E19E2}" dt="2022-02-11T13:33:35.700" v="76" actId="2696"/>
          <pc:sldLayoutMkLst>
            <pc:docMk/>
            <pc:sldMasterMk cId="758898145" sldId="2147483659"/>
            <pc:sldLayoutMk cId="1905029508" sldId="2147483666"/>
          </pc:sldLayoutMkLst>
        </pc:sldLayoutChg>
        <pc:sldLayoutChg chg="del">
          <pc:chgData name="mohamed Hamouda" userId="fd76472df92207ad" providerId="LiveId" clId="{BE51147A-B896-408E-9EC9-52A1E98E19E2}" dt="2022-02-11T13:33:35.700" v="77" actId="2696"/>
          <pc:sldLayoutMkLst>
            <pc:docMk/>
            <pc:sldMasterMk cId="758898145" sldId="2147483659"/>
            <pc:sldLayoutMk cId="2700573811" sldId="2147483667"/>
          </pc:sldLayoutMkLst>
        </pc:sldLayoutChg>
        <pc:sldLayoutChg chg="del">
          <pc:chgData name="mohamed Hamouda" userId="fd76472df92207ad" providerId="LiveId" clId="{BE51147A-B896-408E-9EC9-52A1E98E19E2}" dt="2022-02-11T13:33:35.700" v="78" actId="2696"/>
          <pc:sldLayoutMkLst>
            <pc:docMk/>
            <pc:sldMasterMk cId="758898145" sldId="2147483659"/>
            <pc:sldLayoutMk cId="2834182189" sldId="2147483668"/>
          </pc:sldLayoutMkLst>
        </pc:sldLayoutChg>
        <pc:sldLayoutChg chg="del">
          <pc:chgData name="mohamed Hamouda" userId="fd76472df92207ad" providerId="LiveId" clId="{BE51147A-B896-408E-9EC9-52A1E98E19E2}" dt="2022-02-11T13:33:35.700" v="79" actId="2696"/>
          <pc:sldLayoutMkLst>
            <pc:docMk/>
            <pc:sldMasterMk cId="758898145" sldId="2147483659"/>
            <pc:sldLayoutMk cId="2251262042" sldId="2147483669"/>
          </pc:sldLayoutMkLst>
        </pc:sldLayoutChg>
        <pc:sldLayoutChg chg="del">
          <pc:chgData name="mohamed Hamouda" userId="fd76472df92207ad" providerId="LiveId" clId="{BE51147A-B896-408E-9EC9-52A1E98E19E2}" dt="2022-02-11T13:33:35.700" v="80" actId="2696"/>
          <pc:sldLayoutMkLst>
            <pc:docMk/>
            <pc:sldMasterMk cId="758898145" sldId="2147483659"/>
            <pc:sldLayoutMk cId="2562807781" sldId="2147483670"/>
          </pc:sldLayoutMkLst>
        </pc:sldLayoutChg>
        <pc:sldLayoutChg chg="del">
          <pc:chgData name="mohamed Hamouda" userId="fd76472df92207ad" providerId="LiveId" clId="{BE51147A-B896-408E-9EC9-52A1E98E19E2}" dt="2022-02-11T13:33:35.700" v="81" actId="2696"/>
          <pc:sldLayoutMkLst>
            <pc:docMk/>
            <pc:sldMasterMk cId="758898145" sldId="2147483659"/>
            <pc:sldLayoutMk cId="955582006" sldId="2147483671"/>
          </pc:sldLayoutMkLst>
        </pc:sldLayoutChg>
        <pc:sldLayoutChg chg="del">
          <pc:chgData name="mohamed Hamouda" userId="fd76472df92207ad" providerId="LiveId" clId="{BE51147A-B896-408E-9EC9-52A1E98E19E2}" dt="2022-02-11T13:33:35.700" v="82" actId="2696"/>
          <pc:sldLayoutMkLst>
            <pc:docMk/>
            <pc:sldMasterMk cId="758898145" sldId="2147483659"/>
            <pc:sldLayoutMk cId="4217216563" sldId="2147483672"/>
          </pc:sldLayoutMkLst>
        </pc:sldLayoutChg>
        <pc:sldLayoutChg chg="del">
          <pc:chgData name="mohamed Hamouda" userId="fd76472df92207ad" providerId="LiveId" clId="{BE51147A-B896-408E-9EC9-52A1E98E19E2}" dt="2022-02-11T13:33:35.700" v="83" actId="2696"/>
          <pc:sldLayoutMkLst>
            <pc:docMk/>
            <pc:sldMasterMk cId="758898145" sldId="2147483659"/>
            <pc:sldLayoutMk cId="4072964964" sldId="2147483673"/>
          </pc:sldLayoutMkLst>
        </pc:sldLayoutChg>
      </pc:sldMaster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8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9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21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5.wmf"/><Relationship Id="rId1" Type="http://schemas.openxmlformats.org/officeDocument/2006/relationships/image" Target="../media/image27.emf"/><Relationship Id="rId4" Type="http://schemas.openxmlformats.org/officeDocument/2006/relationships/image" Target="../media/image29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25.wmf"/><Relationship Id="rId1" Type="http://schemas.openxmlformats.org/officeDocument/2006/relationships/image" Target="../media/image30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33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34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35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36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>
            <a:extLst>
              <a:ext uri="{FF2B5EF4-FFF2-40B4-BE49-F238E27FC236}">
                <a16:creationId xmlns:a16="http://schemas.microsoft.com/office/drawing/2014/main" id="{EFE106E7-8B32-48FF-86C2-CFC1AF5850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4563" name="Rectangle 3">
            <a:extLst>
              <a:ext uri="{FF2B5EF4-FFF2-40B4-BE49-F238E27FC236}">
                <a16:creationId xmlns:a16="http://schemas.microsoft.com/office/drawing/2014/main" id="{8B65D514-973C-4AF3-BF8A-0BB1B34B05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>
            <a:extLst>
              <a:ext uri="{FF2B5EF4-FFF2-40B4-BE49-F238E27FC236}">
                <a16:creationId xmlns:a16="http://schemas.microsoft.com/office/drawing/2014/main" id="{B07C9AB4-CE39-432A-8471-6B67F75B50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5587" name="Rectangle 3">
            <a:extLst>
              <a:ext uri="{FF2B5EF4-FFF2-40B4-BE49-F238E27FC236}">
                <a16:creationId xmlns:a16="http://schemas.microsoft.com/office/drawing/2014/main" id="{B27A6B0A-86FF-4746-B650-C42858815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>
            <a:extLst>
              <a:ext uri="{FF2B5EF4-FFF2-40B4-BE49-F238E27FC236}">
                <a16:creationId xmlns:a16="http://schemas.microsoft.com/office/drawing/2014/main" id="{17B71FEF-8056-422B-B2E3-EC1557AF09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6611" name="Rectangle 3">
            <a:extLst>
              <a:ext uri="{FF2B5EF4-FFF2-40B4-BE49-F238E27FC236}">
                <a16:creationId xmlns:a16="http://schemas.microsoft.com/office/drawing/2014/main" id="{02C36481-909F-495C-A81B-471D12C698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>
            <a:extLst>
              <a:ext uri="{FF2B5EF4-FFF2-40B4-BE49-F238E27FC236}">
                <a16:creationId xmlns:a16="http://schemas.microsoft.com/office/drawing/2014/main" id="{D7D71BD5-1ECF-4BDE-B29A-84FBEE52AF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7635" name="Rectangle 3">
            <a:extLst>
              <a:ext uri="{FF2B5EF4-FFF2-40B4-BE49-F238E27FC236}">
                <a16:creationId xmlns:a16="http://schemas.microsoft.com/office/drawing/2014/main" id="{E1EB20CC-3B4A-4243-9EE1-1C3D82A137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>
            <a:extLst>
              <a:ext uri="{FF2B5EF4-FFF2-40B4-BE49-F238E27FC236}">
                <a16:creationId xmlns:a16="http://schemas.microsoft.com/office/drawing/2014/main" id="{6DCFF684-D67F-4270-9861-CDE4834159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8659" name="Rectangle 3">
            <a:extLst>
              <a:ext uri="{FF2B5EF4-FFF2-40B4-BE49-F238E27FC236}">
                <a16:creationId xmlns:a16="http://schemas.microsoft.com/office/drawing/2014/main" id="{123F1383-17A3-4FE5-882D-D6985EA758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>
            <a:extLst>
              <a:ext uri="{FF2B5EF4-FFF2-40B4-BE49-F238E27FC236}">
                <a16:creationId xmlns:a16="http://schemas.microsoft.com/office/drawing/2014/main" id="{51F593EF-9D2C-4B35-8BFC-B53A214789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9683" name="Rectangle 3">
            <a:extLst>
              <a:ext uri="{FF2B5EF4-FFF2-40B4-BE49-F238E27FC236}">
                <a16:creationId xmlns:a16="http://schemas.microsoft.com/office/drawing/2014/main" id="{A10CFA34-5283-49DC-A62C-4DF4B28EA4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>
            <a:extLst>
              <a:ext uri="{FF2B5EF4-FFF2-40B4-BE49-F238E27FC236}">
                <a16:creationId xmlns:a16="http://schemas.microsoft.com/office/drawing/2014/main" id="{5C5FF94E-6340-4F24-8E90-D838BA2042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0707" name="Rectangle 3">
            <a:extLst>
              <a:ext uri="{FF2B5EF4-FFF2-40B4-BE49-F238E27FC236}">
                <a16:creationId xmlns:a16="http://schemas.microsoft.com/office/drawing/2014/main" id="{8C243D2E-80F1-4E6B-B5B5-CFEF279F27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>
            <a:extLst>
              <a:ext uri="{FF2B5EF4-FFF2-40B4-BE49-F238E27FC236}">
                <a16:creationId xmlns:a16="http://schemas.microsoft.com/office/drawing/2014/main" id="{CB667EE4-12CA-45AE-92D6-FA0055BC77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1731" name="Rectangle 3">
            <a:extLst>
              <a:ext uri="{FF2B5EF4-FFF2-40B4-BE49-F238E27FC236}">
                <a16:creationId xmlns:a16="http://schemas.microsoft.com/office/drawing/2014/main" id="{E7870C20-406C-49B1-8D55-2831E0B9A5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>
            <a:extLst>
              <a:ext uri="{FF2B5EF4-FFF2-40B4-BE49-F238E27FC236}">
                <a16:creationId xmlns:a16="http://schemas.microsoft.com/office/drawing/2014/main" id="{21A20545-8E7B-4CAF-9717-5093C5D416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2755" name="Rectangle 3">
            <a:extLst>
              <a:ext uri="{FF2B5EF4-FFF2-40B4-BE49-F238E27FC236}">
                <a16:creationId xmlns:a16="http://schemas.microsoft.com/office/drawing/2014/main" id="{5E03D96F-F0F0-46A1-9552-966D6499E9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>
            <a:extLst>
              <a:ext uri="{FF2B5EF4-FFF2-40B4-BE49-F238E27FC236}">
                <a16:creationId xmlns:a16="http://schemas.microsoft.com/office/drawing/2014/main" id="{E081E094-FC53-4D84-A55D-13AC353674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3779" name="Rectangle 3">
            <a:extLst>
              <a:ext uri="{FF2B5EF4-FFF2-40B4-BE49-F238E27FC236}">
                <a16:creationId xmlns:a16="http://schemas.microsoft.com/office/drawing/2014/main" id="{BFE786A0-5602-4FE3-A97C-644EBA265A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>
            <a:extLst>
              <a:ext uri="{FF2B5EF4-FFF2-40B4-BE49-F238E27FC236}">
                <a16:creationId xmlns:a16="http://schemas.microsoft.com/office/drawing/2014/main" id="{A6F91549-693F-41E9-B561-4693BD2935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4803" name="Rectangle 3">
            <a:extLst>
              <a:ext uri="{FF2B5EF4-FFF2-40B4-BE49-F238E27FC236}">
                <a16:creationId xmlns:a16="http://schemas.microsoft.com/office/drawing/2014/main" id="{E0EAACBC-D156-4D61-8BC1-34E0E79983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>
            <a:extLst>
              <a:ext uri="{FF2B5EF4-FFF2-40B4-BE49-F238E27FC236}">
                <a16:creationId xmlns:a16="http://schemas.microsoft.com/office/drawing/2014/main" id="{0EDDE524-5803-4291-BC5F-63F11A1664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6851" name="Rectangle 3">
            <a:extLst>
              <a:ext uri="{FF2B5EF4-FFF2-40B4-BE49-F238E27FC236}">
                <a16:creationId xmlns:a16="http://schemas.microsoft.com/office/drawing/2014/main" id="{196CA3BB-A489-48D3-B448-AD3170FBAB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>
            <a:extLst>
              <a:ext uri="{FF2B5EF4-FFF2-40B4-BE49-F238E27FC236}">
                <a16:creationId xmlns:a16="http://schemas.microsoft.com/office/drawing/2014/main" id="{ACCE3188-B906-46D7-8793-21C75AC3A4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7875" name="Rectangle 3">
            <a:extLst>
              <a:ext uri="{FF2B5EF4-FFF2-40B4-BE49-F238E27FC236}">
                <a16:creationId xmlns:a16="http://schemas.microsoft.com/office/drawing/2014/main" id="{84D20396-1BFD-4764-949A-1D4B988898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>
            <a:extLst>
              <a:ext uri="{FF2B5EF4-FFF2-40B4-BE49-F238E27FC236}">
                <a16:creationId xmlns:a16="http://schemas.microsoft.com/office/drawing/2014/main" id="{E896CB8E-C3E7-46E3-B90E-0936A2D1E0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8899" name="Rectangle 3">
            <a:extLst>
              <a:ext uri="{FF2B5EF4-FFF2-40B4-BE49-F238E27FC236}">
                <a16:creationId xmlns:a16="http://schemas.microsoft.com/office/drawing/2014/main" id="{AC5AD406-23A8-4577-9B23-0D8D0EEDC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>
            <a:extLst>
              <a:ext uri="{FF2B5EF4-FFF2-40B4-BE49-F238E27FC236}">
                <a16:creationId xmlns:a16="http://schemas.microsoft.com/office/drawing/2014/main" id="{BD09081C-7821-45FB-A419-72F9698375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9923" name="Rectangle 3">
            <a:extLst>
              <a:ext uri="{FF2B5EF4-FFF2-40B4-BE49-F238E27FC236}">
                <a16:creationId xmlns:a16="http://schemas.microsoft.com/office/drawing/2014/main" id="{8A37CBEA-CEBA-4CE7-9B65-53FAABADCF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>
            <a:extLst>
              <a:ext uri="{FF2B5EF4-FFF2-40B4-BE49-F238E27FC236}">
                <a16:creationId xmlns:a16="http://schemas.microsoft.com/office/drawing/2014/main" id="{79ADE318-2DEB-40F7-80C9-CFB075359A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0947" name="Rectangle 3">
            <a:extLst>
              <a:ext uri="{FF2B5EF4-FFF2-40B4-BE49-F238E27FC236}">
                <a16:creationId xmlns:a16="http://schemas.microsoft.com/office/drawing/2014/main" id="{B99BAEB7-A048-47C1-9769-C89DC74E2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>
            <a:extLst>
              <a:ext uri="{FF2B5EF4-FFF2-40B4-BE49-F238E27FC236}">
                <a16:creationId xmlns:a16="http://schemas.microsoft.com/office/drawing/2014/main" id="{4C053F76-4BB0-45DC-B6A5-9D10E172D7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1971" name="Rectangle 3">
            <a:extLst>
              <a:ext uri="{FF2B5EF4-FFF2-40B4-BE49-F238E27FC236}">
                <a16:creationId xmlns:a16="http://schemas.microsoft.com/office/drawing/2014/main" id="{9D503A3F-0CFE-4CCD-A47C-5A2CA3C7CB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>
            <a:extLst>
              <a:ext uri="{FF2B5EF4-FFF2-40B4-BE49-F238E27FC236}">
                <a16:creationId xmlns:a16="http://schemas.microsoft.com/office/drawing/2014/main" id="{ADA530D7-DDCB-40AC-B925-EFFAA06498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2995" name="Rectangle 3">
            <a:extLst>
              <a:ext uri="{FF2B5EF4-FFF2-40B4-BE49-F238E27FC236}">
                <a16:creationId xmlns:a16="http://schemas.microsoft.com/office/drawing/2014/main" id="{044FCCF3-9781-4E5C-B8B2-1DE3C8D1FE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>
            <a:extLst>
              <a:ext uri="{FF2B5EF4-FFF2-40B4-BE49-F238E27FC236}">
                <a16:creationId xmlns:a16="http://schemas.microsoft.com/office/drawing/2014/main" id="{85E5EFB5-0E1C-40D9-A3D0-E65BF3F2D5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4019" name="Rectangle 3">
            <a:extLst>
              <a:ext uri="{FF2B5EF4-FFF2-40B4-BE49-F238E27FC236}">
                <a16:creationId xmlns:a16="http://schemas.microsoft.com/office/drawing/2014/main" id="{2360C900-2BE8-4941-B29A-F4EA5C4F4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>
            <a:extLst>
              <a:ext uri="{FF2B5EF4-FFF2-40B4-BE49-F238E27FC236}">
                <a16:creationId xmlns:a16="http://schemas.microsoft.com/office/drawing/2014/main" id="{005C12A6-9F17-4AB5-B19B-340C6475F6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5043" name="Rectangle 3">
            <a:extLst>
              <a:ext uri="{FF2B5EF4-FFF2-40B4-BE49-F238E27FC236}">
                <a16:creationId xmlns:a16="http://schemas.microsoft.com/office/drawing/2014/main" id="{9C510927-ED05-45CB-956D-31366F05F3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>
            <a:extLst>
              <a:ext uri="{FF2B5EF4-FFF2-40B4-BE49-F238E27FC236}">
                <a16:creationId xmlns:a16="http://schemas.microsoft.com/office/drawing/2014/main" id="{A0F54BA0-B6A2-4DDA-900E-C570196909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6067" name="Rectangle 3">
            <a:extLst>
              <a:ext uri="{FF2B5EF4-FFF2-40B4-BE49-F238E27FC236}">
                <a16:creationId xmlns:a16="http://schemas.microsoft.com/office/drawing/2014/main" id="{CB243E30-3BF3-4894-BAAB-F2504D38B1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>
            <a:extLst>
              <a:ext uri="{FF2B5EF4-FFF2-40B4-BE49-F238E27FC236}">
                <a16:creationId xmlns:a16="http://schemas.microsoft.com/office/drawing/2014/main" id="{E69A137E-9506-48F3-8DDC-67D078AFA8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7091" name="Rectangle 3">
            <a:extLst>
              <a:ext uri="{FF2B5EF4-FFF2-40B4-BE49-F238E27FC236}">
                <a16:creationId xmlns:a16="http://schemas.microsoft.com/office/drawing/2014/main" id="{24997505-87D2-4448-8AA2-53E98CB7F5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>
            <a:extLst>
              <a:ext uri="{FF2B5EF4-FFF2-40B4-BE49-F238E27FC236}">
                <a16:creationId xmlns:a16="http://schemas.microsoft.com/office/drawing/2014/main" id="{948A45BD-7DC2-43D8-BF1B-6E1EE220B6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8115" name="Rectangle 3">
            <a:extLst>
              <a:ext uri="{FF2B5EF4-FFF2-40B4-BE49-F238E27FC236}">
                <a16:creationId xmlns:a16="http://schemas.microsoft.com/office/drawing/2014/main" id="{CC15D747-49A1-447E-9542-3D3E1C9E5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>
            <a:extLst>
              <a:ext uri="{FF2B5EF4-FFF2-40B4-BE49-F238E27FC236}">
                <a16:creationId xmlns:a16="http://schemas.microsoft.com/office/drawing/2014/main" id="{408723E2-A2AC-438F-AE0C-785DCA4D94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9139" name="Rectangle 3">
            <a:extLst>
              <a:ext uri="{FF2B5EF4-FFF2-40B4-BE49-F238E27FC236}">
                <a16:creationId xmlns:a16="http://schemas.microsoft.com/office/drawing/2014/main" id="{BC9BF310-C464-4B03-B94C-4FDF9A18CE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>
            <a:extLst>
              <a:ext uri="{FF2B5EF4-FFF2-40B4-BE49-F238E27FC236}">
                <a16:creationId xmlns:a16="http://schemas.microsoft.com/office/drawing/2014/main" id="{ABF3DEFA-726A-4F77-B411-CAF864B3D4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0163" name="Rectangle 3">
            <a:extLst>
              <a:ext uri="{FF2B5EF4-FFF2-40B4-BE49-F238E27FC236}">
                <a16:creationId xmlns:a16="http://schemas.microsoft.com/office/drawing/2014/main" id="{79FB2EA0-E0F9-490C-B880-CAA42F719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>
            <a:extLst>
              <a:ext uri="{FF2B5EF4-FFF2-40B4-BE49-F238E27FC236}">
                <a16:creationId xmlns:a16="http://schemas.microsoft.com/office/drawing/2014/main" id="{70488AF1-6966-4926-B219-3149DD3E6E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1187" name="Rectangle 3">
            <a:extLst>
              <a:ext uri="{FF2B5EF4-FFF2-40B4-BE49-F238E27FC236}">
                <a16:creationId xmlns:a16="http://schemas.microsoft.com/office/drawing/2014/main" id="{CF14C2DE-93D5-44B6-B874-FEE3BC6434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>
            <a:extLst>
              <a:ext uri="{FF2B5EF4-FFF2-40B4-BE49-F238E27FC236}">
                <a16:creationId xmlns:a16="http://schemas.microsoft.com/office/drawing/2014/main" id="{33EBB7B9-D67C-44A1-B241-A057BA36B6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2211" name="Rectangle 3">
            <a:extLst>
              <a:ext uri="{FF2B5EF4-FFF2-40B4-BE49-F238E27FC236}">
                <a16:creationId xmlns:a16="http://schemas.microsoft.com/office/drawing/2014/main" id="{13AC4CD5-7B85-4242-95CD-8580C0D9AC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>
            <a:extLst>
              <a:ext uri="{FF2B5EF4-FFF2-40B4-BE49-F238E27FC236}">
                <a16:creationId xmlns:a16="http://schemas.microsoft.com/office/drawing/2014/main" id="{CF8316B1-8247-4460-80BD-6E3D322B13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3235" name="Rectangle 3">
            <a:extLst>
              <a:ext uri="{FF2B5EF4-FFF2-40B4-BE49-F238E27FC236}">
                <a16:creationId xmlns:a16="http://schemas.microsoft.com/office/drawing/2014/main" id="{B1B71288-197A-48A6-8927-FA0E5FE8CC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>
            <a:extLst>
              <a:ext uri="{FF2B5EF4-FFF2-40B4-BE49-F238E27FC236}">
                <a16:creationId xmlns:a16="http://schemas.microsoft.com/office/drawing/2014/main" id="{797516A3-099A-42C7-A5F4-832DE595FB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4259" name="Rectangle 3">
            <a:extLst>
              <a:ext uri="{FF2B5EF4-FFF2-40B4-BE49-F238E27FC236}">
                <a16:creationId xmlns:a16="http://schemas.microsoft.com/office/drawing/2014/main" id="{14017B70-022D-48DD-88AE-D1EBE77D44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>
            <a:extLst>
              <a:ext uri="{FF2B5EF4-FFF2-40B4-BE49-F238E27FC236}">
                <a16:creationId xmlns:a16="http://schemas.microsoft.com/office/drawing/2014/main" id="{0FB53726-5CB5-4DF3-9942-AECAB039DA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5283" name="Rectangle 3">
            <a:extLst>
              <a:ext uri="{FF2B5EF4-FFF2-40B4-BE49-F238E27FC236}">
                <a16:creationId xmlns:a16="http://schemas.microsoft.com/office/drawing/2014/main" id="{939F01E9-7736-46B0-AD8D-EC8668C218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>
            <a:extLst>
              <a:ext uri="{FF2B5EF4-FFF2-40B4-BE49-F238E27FC236}">
                <a16:creationId xmlns:a16="http://schemas.microsoft.com/office/drawing/2014/main" id="{1C9566F0-7CE4-488A-A65B-FC46682711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6307" name="Rectangle 3">
            <a:extLst>
              <a:ext uri="{FF2B5EF4-FFF2-40B4-BE49-F238E27FC236}">
                <a16:creationId xmlns:a16="http://schemas.microsoft.com/office/drawing/2014/main" id="{32F67E06-BE10-43F5-960D-E76A154878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>
            <a:extLst>
              <a:ext uri="{FF2B5EF4-FFF2-40B4-BE49-F238E27FC236}">
                <a16:creationId xmlns:a16="http://schemas.microsoft.com/office/drawing/2014/main" id="{BFFCF119-D615-44A3-8B19-C0A02377B6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7331" name="Rectangle 3">
            <a:extLst>
              <a:ext uri="{FF2B5EF4-FFF2-40B4-BE49-F238E27FC236}">
                <a16:creationId xmlns:a16="http://schemas.microsoft.com/office/drawing/2014/main" id="{EC360475-1FE1-411E-A73A-6712FBC98E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>
            <a:extLst>
              <a:ext uri="{FF2B5EF4-FFF2-40B4-BE49-F238E27FC236}">
                <a16:creationId xmlns:a16="http://schemas.microsoft.com/office/drawing/2014/main" id="{7E1B612A-1FCC-42AC-9867-145EF238CB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8355" name="Rectangle 3">
            <a:extLst>
              <a:ext uri="{FF2B5EF4-FFF2-40B4-BE49-F238E27FC236}">
                <a16:creationId xmlns:a16="http://schemas.microsoft.com/office/drawing/2014/main" id="{1C00EE25-68FC-4B0E-A31C-FE0B57FCB0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1026">
            <a:extLst>
              <a:ext uri="{FF2B5EF4-FFF2-40B4-BE49-F238E27FC236}">
                <a16:creationId xmlns:a16="http://schemas.microsoft.com/office/drawing/2014/main" id="{A90DA90D-6996-414E-A357-45B26F482E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9379" name="Rectangle 1027">
            <a:extLst>
              <a:ext uri="{FF2B5EF4-FFF2-40B4-BE49-F238E27FC236}">
                <a16:creationId xmlns:a16="http://schemas.microsoft.com/office/drawing/2014/main" id="{1BA73A7B-85AE-4187-92EB-ADDBA3A718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>
            <a:extLst>
              <a:ext uri="{FF2B5EF4-FFF2-40B4-BE49-F238E27FC236}">
                <a16:creationId xmlns:a16="http://schemas.microsoft.com/office/drawing/2014/main" id="{2B60E3DB-A8DA-421E-953E-8962FFAB0F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0403" name="Rectangle 3">
            <a:extLst>
              <a:ext uri="{FF2B5EF4-FFF2-40B4-BE49-F238E27FC236}">
                <a16:creationId xmlns:a16="http://schemas.microsoft.com/office/drawing/2014/main" id="{6416F73A-AE47-4150-82E7-AD4F2507F2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>
            <a:extLst>
              <a:ext uri="{FF2B5EF4-FFF2-40B4-BE49-F238E27FC236}">
                <a16:creationId xmlns:a16="http://schemas.microsoft.com/office/drawing/2014/main" id="{67BEF6C8-B627-444C-A922-63D4CF99D8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1427" name="Rectangle 3">
            <a:extLst>
              <a:ext uri="{FF2B5EF4-FFF2-40B4-BE49-F238E27FC236}">
                <a16:creationId xmlns:a16="http://schemas.microsoft.com/office/drawing/2014/main" id="{9BE78AA2-6701-490F-89C9-55F4A2220C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>
            <a:extLst>
              <a:ext uri="{FF2B5EF4-FFF2-40B4-BE49-F238E27FC236}">
                <a16:creationId xmlns:a16="http://schemas.microsoft.com/office/drawing/2014/main" id="{401C67F7-E4E7-4054-8F2C-C4A2A8BC8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2451" name="Rectangle 3">
            <a:extLst>
              <a:ext uri="{FF2B5EF4-FFF2-40B4-BE49-F238E27FC236}">
                <a16:creationId xmlns:a16="http://schemas.microsoft.com/office/drawing/2014/main" id="{86AFD760-57AD-430C-8B4A-9F5DC74CCB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>
            <a:extLst>
              <a:ext uri="{FF2B5EF4-FFF2-40B4-BE49-F238E27FC236}">
                <a16:creationId xmlns:a16="http://schemas.microsoft.com/office/drawing/2014/main" id="{42EFA771-D439-4AD4-A878-6148A9F996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3475" name="Rectangle 3">
            <a:extLst>
              <a:ext uri="{FF2B5EF4-FFF2-40B4-BE49-F238E27FC236}">
                <a16:creationId xmlns:a16="http://schemas.microsoft.com/office/drawing/2014/main" id="{AF56BB84-9DD4-4A9A-AF9F-A3CD49F7CD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>
            <a:extLst>
              <a:ext uri="{FF2B5EF4-FFF2-40B4-BE49-F238E27FC236}">
                <a16:creationId xmlns:a16="http://schemas.microsoft.com/office/drawing/2014/main" id="{1A58DC21-D14E-4A81-BDB0-111269DC1B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4499" name="Rectangle 3">
            <a:extLst>
              <a:ext uri="{FF2B5EF4-FFF2-40B4-BE49-F238E27FC236}">
                <a16:creationId xmlns:a16="http://schemas.microsoft.com/office/drawing/2014/main" id="{6C6DDFC8-83C8-4127-B15C-7CB731F098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>
            <a:extLst>
              <a:ext uri="{FF2B5EF4-FFF2-40B4-BE49-F238E27FC236}">
                <a16:creationId xmlns:a16="http://schemas.microsoft.com/office/drawing/2014/main" id="{F3FEFBE0-5619-4547-B6F6-187AE712CF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5523" name="Rectangle 3">
            <a:extLst>
              <a:ext uri="{FF2B5EF4-FFF2-40B4-BE49-F238E27FC236}">
                <a16:creationId xmlns:a16="http://schemas.microsoft.com/office/drawing/2014/main" id="{0A2A3C97-DDC7-4C61-8381-3331AE2040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>
            <a:extLst>
              <a:ext uri="{FF2B5EF4-FFF2-40B4-BE49-F238E27FC236}">
                <a16:creationId xmlns:a16="http://schemas.microsoft.com/office/drawing/2014/main" id="{B953D784-9648-4BD8-BB4C-E6FCA7F614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6547" name="Rectangle 3">
            <a:extLst>
              <a:ext uri="{FF2B5EF4-FFF2-40B4-BE49-F238E27FC236}">
                <a16:creationId xmlns:a16="http://schemas.microsoft.com/office/drawing/2014/main" id="{22189798-34AE-4F95-BC03-D56A22378D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>
            <a:extLst>
              <a:ext uri="{FF2B5EF4-FFF2-40B4-BE49-F238E27FC236}">
                <a16:creationId xmlns:a16="http://schemas.microsoft.com/office/drawing/2014/main" id="{EF349B18-B023-4978-9DCB-C299AA0817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7571" name="Rectangle 3">
            <a:extLst>
              <a:ext uri="{FF2B5EF4-FFF2-40B4-BE49-F238E27FC236}">
                <a16:creationId xmlns:a16="http://schemas.microsoft.com/office/drawing/2014/main" id="{13573F4E-4272-4F10-93CF-2DF5632DAB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>
            <a:extLst>
              <a:ext uri="{FF2B5EF4-FFF2-40B4-BE49-F238E27FC236}">
                <a16:creationId xmlns:a16="http://schemas.microsoft.com/office/drawing/2014/main" id="{76F0EC2B-8A90-4429-BC7C-ACC087E3C4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8595" name="Rectangle 3">
            <a:extLst>
              <a:ext uri="{FF2B5EF4-FFF2-40B4-BE49-F238E27FC236}">
                <a16:creationId xmlns:a16="http://schemas.microsoft.com/office/drawing/2014/main" id="{B9647557-E3DE-4827-AC90-A1FA6485CD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id="{C019E68C-450C-42FA-BFE6-1486185F51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E6C6C330-A6D8-4946-A998-47C09E2CC3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>
            <a:extLst>
              <a:ext uri="{FF2B5EF4-FFF2-40B4-BE49-F238E27FC236}">
                <a16:creationId xmlns:a16="http://schemas.microsoft.com/office/drawing/2014/main" id="{6DCCE69D-D0EB-4E2E-B03F-2CBAE5ED53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0643" name="Rectangle 3">
            <a:extLst>
              <a:ext uri="{FF2B5EF4-FFF2-40B4-BE49-F238E27FC236}">
                <a16:creationId xmlns:a16="http://schemas.microsoft.com/office/drawing/2014/main" id="{F75AA77B-90D6-47B7-828D-1C1C466729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C7D8523E-2E10-493C-B9C8-158EE85EDE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1667" name="Rectangle 3">
            <a:extLst>
              <a:ext uri="{FF2B5EF4-FFF2-40B4-BE49-F238E27FC236}">
                <a16:creationId xmlns:a16="http://schemas.microsoft.com/office/drawing/2014/main" id="{9AA8F3F2-6929-411D-AC42-1AAA80FE42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>
            <a:extLst>
              <a:ext uri="{FF2B5EF4-FFF2-40B4-BE49-F238E27FC236}">
                <a16:creationId xmlns:a16="http://schemas.microsoft.com/office/drawing/2014/main" id="{EC9ECC32-9D4F-4267-8DE2-16A643F275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2691" name="Rectangle 3">
            <a:extLst>
              <a:ext uri="{FF2B5EF4-FFF2-40B4-BE49-F238E27FC236}">
                <a16:creationId xmlns:a16="http://schemas.microsoft.com/office/drawing/2014/main" id="{1083607B-090A-4ECF-BA8A-07A5BEB0D9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5A88EDD0-3B87-4068-A732-D4678E0D6A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5121391E-EAE6-44D1-9D10-00C3372B9A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>
            <a:extLst>
              <a:ext uri="{FF2B5EF4-FFF2-40B4-BE49-F238E27FC236}">
                <a16:creationId xmlns:a16="http://schemas.microsoft.com/office/drawing/2014/main" id="{3300EE7A-F909-4962-8A79-021E0065C9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4739" name="Rectangle 3">
            <a:extLst>
              <a:ext uri="{FF2B5EF4-FFF2-40B4-BE49-F238E27FC236}">
                <a16:creationId xmlns:a16="http://schemas.microsoft.com/office/drawing/2014/main" id="{818DB96B-C0AD-42A6-9C30-F2F913FC81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>
            <a:extLst>
              <a:ext uri="{FF2B5EF4-FFF2-40B4-BE49-F238E27FC236}">
                <a16:creationId xmlns:a16="http://schemas.microsoft.com/office/drawing/2014/main" id="{0EB7EE33-5188-42B6-A5F5-50B3AF3DBD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5763" name="Rectangle 3">
            <a:extLst>
              <a:ext uri="{FF2B5EF4-FFF2-40B4-BE49-F238E27FC236}">
                <a16:creationId xmlns:a16="http://schemas.microsoft.com/office/drawing/2014/main" id="{CE2CAEEE-3B9E-4911-82A3-A83B76BEB4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>
            <a:extLst>
              <a:ext uri="{FF2B5EF4-FFF2-40B4-BE49-F238E27FC236}">
                <a16:creationId xmlns:a16="http://schemas.microsoft.com/office/drawing/2014/main" id="{3F091894-896A-45F8-A4EC-BCE156F997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6787" name="Rectangle 3">
            <a:extLst>
              <a:ext uri="{FF2B5EF4-FFF2-40B4-BE49-F238E27FC236}">
                <a16:creationId xmlns:a16="http://schemas.microsoft.com/office/drawing/2014/main" id="{A3D73405-159C-4505-B9E7-6E193BA387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>
            <a:extLst>
              <a:ext uri="{FF2B5EF4-FFF2-40B4-BE49-F238E27FC236}">
                <a16:creationId xmlns:a16="http://schemas.microsoft.com/office/drawing/2014/main" id="{C4949C39-94EE-49B7-9822-CE54F47EA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7811" name="Rectangle 3">
            <a:extLst>
              <a:ext uri="{FF2B5EF4-FFF2-40B4-BE49-F238E27FC236}">
                <a16:creationId xmlns:a16="http://schemas.microsoft.com/office/drawing/2014/main" id="{B63507BC-0B28-42E9-87C4-F4D29C7C40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>
            <a:extLst>
              <a:ext uri="{FF2B5EF4-FFF2-40B4-BE49-F238E27FC236}">
                <a16:creationId xmlns:a16="http://schemas.microsoft.com/office/drawing/2014/main" id="{2A653A28-59B0-46C0-9B56-BB9B4C8C86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8835" name="Rectangle 3">
            <a:extLst>
              <a:ext uri="{FF2B5EF4-FFF2-40B4-BE49-F238E27FC236}">
                <a16:creationId xmlns:a16="http://schemas.microsoft.com/office/drawing/2014/main" id="{E8E326F0-75BB-4942-A160-10BDBC3AF0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>
            <a:extLst>
              <a:ext uri="{FF2B5EF4-FFF2-40B4-BE49-F238E27FC236}">
                <a16:creationId xmlns:a16="http://schemas.microsoft.com/office/drawing/2014/main" id="{A906F1E3-88A6-4362-97DC-2EBFE1E692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9859" name="Rectangle 3">
            <a:extLst>
              <a:ext uri="{FF2B5EF4-FFF2-40B4-BE49-F238E27FC236}">
                <a16:creationId xmlns:a16="http://schemas.microsoft.com/office/drawing/2014/main" id="{5B843158-0836-4B93-A955-131F7A6133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>
            <a:extLst>
              <a:ext uri="{FF2B5EF4-FFF2-40B4-BE49-F238E27FC236}">
                <a16:creationId xmlns:a16="http://schemas.microsoft.com/office/drawing/2014/main" id="{F803AD4F-4175-4582-A5A1-D54D77D4BD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0883" name="Rectangle 3">
            <a:extLst>
              <a:ext uri="{FF2B5EF4-FFF2-40B4-BE49-F238E27FC236}">
                <a16:creationId xmlns:a16="http://schemas.microsoft.com/office/drawing/2014/main" id="{07FEA7BD-C191-46C2-86E9-0E1455D8D8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>
            <a:extLst>
              <a:ext uri="{FF2B5EF4-FFF2-40B4-BE49-F238E27FC236}">
                <a16:creationId xmlns:a16="http://schemas.microsoft.com/office/drawing/2014/main" id="{49ECEEBD-E1FC-460F-B0E9-9AE028B9BC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1907" name="Rectangle 3">
            <a:extLst>
              <a:ext uri="{FF2B5EF4-FFF2-40B4-BE49-F238E27FC236}">
                <a16:creationId xmlns:a16="http://schemas.microsoft.com/office/drawing/2014/main" id="{A13820CD-1912-42C8-B51B-B5E8448620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>
            <a:extLst>
              <a:ext uri="{FF2B5EF4-FFF2-40B4-BE49-F238E27FC236}">
                <a16:creationId xmlns:a16="http://schemas.microsoft.com/office/drawing/2014/main" id="{83FE1DC6-45C5-4BE3-B14D-0744564553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2931" name="Rectangle 3">
            <a:extLst>
              <a:ext uri="{FF2B5EF4-FFF2-40B4-BE49-F238E27FC236}">
                <a16:creationId xmlns:a16="http://schemas.microsoft.com/office/drawing/2014/main" id="{23CCD974-31E5-4292-A1DA-D70C83CDC4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>
            <a:extLst>
              <a:ext uri="{FF2B5EF4-FFF2-40B4-BE49-F238E27FC236}">
                <a16:creationId xmlns:a16="http://schemas.microsoft.com/office/drawing/2014/main" id="{57AA8478-0D9B-4055-A902-248D93CA44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3955" name="Rectangle 3">
            <a:extLst>
              <a:ext uri="{FF2B5EF4-FFF2-40B4-BE49-F238E27FC236}">
                <a16:creationId xmlns:a16="http://schemas.microsoft.com/office/drawing/2014/main" id="{37A66982-2670-49FD-AA29-58CD302B23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>
            <a:extLst>
              <a:ext uri="{FF2B5EF4-FFF2-40B4-BE49-F238E27FC236}">
                <a16:creationId xmlns:a16="http://schemas.microsoft.com/office/drawing/2014/main" id="{0E42A398-DA9F-4B0B-B296-7AC25CE450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4979" name="Rectangle 3">
            <a:extLst>
              <a:ext uri="{FF2B5EF4-FFF2-40B4-BE49-F238E27FC236}">
                <a16:creationId xmlns:a16="http://schemas.microsoft.com/office/drawing/2014/main" id="{801E6E40-CDD2-4060-8108-83E7398364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>
            <a:extLst>
              <a:ext uri="{FF2B5EF4-FFF2-40B4-BE49-F238E27FC236}">
                <a16:creationId xmlns:a16="http://schemas.microsoft.com/office/drawing/2014/main" id="{0F5F29D1-F00E-4FCF-B8C7-E9AD142414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6003" name="Rectangle 3">
            <a:extLst>
              <a:ext uri="{FF2B5EF4-FFF2-40B4-BE49-F238E27FC236}">
                <a16:creationId xmlns:a16="http://schemas.microsoft.com/office/drawing/2014/main" id="{78FCAA54-78B4-4964-8BC3-38AFD854EF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>
            <a:extLst>
              <a:ext uri="{FF2B5EF4-FFF2-40B4-BE49-F238E27FC236}">
                <a16:creationId xmlns:a16="http://schemas.microsoft.com/office/drawing/2014/main" id="{5CB507B9-C3B5-4435-88E0-75AFAD720C6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7027" name="Rectangle 3">
            <a:extLst>
              <a:ext uri="{FF2B5EF4-FFF2-40B4-BE49-F238E27FC236}">
                <a16:creationId xmlns:a16="http://schemas.microsoft.com/office/drawing/2014/main" id="{7F8E5722-9851-4F2C-B33C-5974D50CD4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>
            <a:extLst>
              <a:ext uri="{FF2B5EF4-FFF2-40B4-BE49-F238E27FC236}">
                <a16:creationId xmlns:a16="http://schemas.microsoft.com/office/drawing/2014/main" id="{C32CE904-7B0D-43BF-A8E3-A5307408D3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8051" name="Rectangle 3">
            <a:extLst>
              <a:ext uri="{FF2B5EF4-FFF2-40B4-BE49-F238E27FC236}">
                <a16:creationId xmlns:a16="http://schemas.microsoft.com/office/drawing/2014/main" id="{E7721D06-EB40-4AC3-A36A-7844507C1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8F7B-5678-45C7-AE7C-A412F9F58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BBEBA-1DF7-41CD-B4C1-F4F3F5526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13328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62D92-146B-412A-96D3-40D26900E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25DD2-E26E-4FFD-9D8B-36A0527574D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54356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251928-DC59-417E-994D-0998D5C8FCD2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248400" y="1828800"/>
            <a:ext cx="54356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763FF8-BA40-4F07-BF8C-0C8722AECA13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609600" y="4191000"/>
            <a:ext cx="110744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5550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8C342-DC9B-4DCD-944B-92B1C095B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78EB6D43-FA9A-46C0-AECE-7B079DA7E519}"/>
              </a:ext>
            </a:extLst>
          </p:cNvPr>
          <p:cNvSpPr>
            <a:spLocks noGrp="1"/>
          </p:cNvSpPr>
          <p:nvPr>
            <p:ph type="chart" idx="1"/>
          </p:nvPr>
        </p:nvSpPr>
        <p:spPr>
          <a:xfrm>
            <a:off x="609600" y="1828800"/>
            <a:ext cx="110744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633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F1D53-BF01-43B2-8A54-C9384341E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811560-F914-48A1-B013-5247204D03F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828800"/>
            <a:ext cx="5435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E8F19F-DD64-4B27-9D97-6F383EF652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8400" y="1828800"/>
            <a:ext cx="5435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94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emf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4.bin"/><Relationship Id="rId9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18.emf"/><Relationship Id="rId4" Type="http://schemas.openxmlformats.org/officeDocument/2006/relationships/oleObject" Target="../embeddings/oleObject1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19.emf"/><Relationship Id="rId4" Type="http://schemas.openxmlformats.org/officeDocument/2006/relationships/oleObject" Target="../embeddings/oleObject19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2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24.e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23.emf"/><Relationship Id="rId4" Type="http://schemas.openxmlformats.org/officeDocument/2006/relationships/oleObject" Target="../embeddings/oleObject25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6.emf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7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29.emf"/><Relationship Id="rId5" Type="http://schemas.openxmlformats.org/officeDocument/2006/relationships/image" Target="../media/image27.emf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2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0.emf"/><Relationship Id="rId4" Type="http://schemas.openxmlformats.org/officeDocument/2006/relationships/oleObject" Target="../embeddings/oleObject33.bin"/><Relationship Id="rId9" Type="http://schemas.openxmlformats.org/officeDocument/2006/relationships/image" Target="../media/image31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32.emf"/><Relationship Id="rId4" Type="http://schemas.openxmlformats.org/officeDocument/2006/relationships/oleObject" Target="../embeddings/oleObject36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33.emf"/><Relationship Id="rId4" Type="http://schemas.openxmlformats.org/officeDocument/2006/relationships/oleObject" Target="../embeddings/oleObject37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40.bin"/><Relationship Id="rId5" Type="http://schemas.openxmlformats.org/officeDocument/2006/relationships/image" Target="../media/image34.emf"/><Relationship Id="rId4" Type="http://schemas.openxmlformats.org/officeDocument/2006/relationships/oleObject" Target="../embeddings/oleObject39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42.bin"/><Relationship Id="rId5" Type="http://schemas.openxmlformats.org/officeDocument/2006/relationships/image" Target="../media/image35.emf"/><Relationship Id="rId4" Type="http://schemas.openxmlformats.org/officeDocument/2006/relationships/oleObject" Target="../embeddings/oleObject41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36.emf"/><Relationship Id="rId4" Type="http://schemas.openxmlformats.org/officeDocument/2006/relationships/oleObject" Target="../embeddings/oleObject4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45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38.emf"/><Relationship Id="rId4" Type="http://schemas.openxmlformats.org/officeDocument/2006/relationships/oleObject" Target="../embeddings/oleObject46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39.emf"/><Relationship Id="rId4" Type="http://schemas.openxmlformats.org/officeDocument/2006/relationships/oleObject" Target="../embeddings/oleObject47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40.emf"/><Relationship Id="rId4" Type="http://schemas.openxmlformats.org/officeDocument/2006/relationships/oleObject" Target="../embeddings/oleObject48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42.emf"/><Relationship Id="rId4" Type="http://schemas.openxmlformats.org/officeDocument/2006/relationships/oleObject" Target="../embeddings/oleObject49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43.emf"/><Relationship Id="rId4" Type="http://schemas.openxmlformats.org/officeDocument/2006/relationships/oleObject" Target="../embeddings/oleObject50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44.emf"/><Relationship Id="rId4" Type="http://schemas.openxmlformats.org/officeDocument/2006/relationships/oleObject" Target="../embeddings/oleObject51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52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46.emf"/><Relationship Id="rId4" Type="http://schemas.openxmlformats.org/officeDocument/2006/relationships/oleObject" Target="../embeddings/oleObject53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47.emf"/><Relationship Id="rId4" Type="http://schemas.openxmlformats.org/officeDocument/2006/relationships/oleObject" Target="../embeddings/oleObject54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48.wmf"/><Relationship Id="rId4" Type="http://schemas.openxmlformats.org/officeDocument/2006/relationships/oleObject" Target="../embeddings/oleObject55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56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50.emf"/><Relationship Id="rId4" Type="http://schemas.openxmlformats.org/officeDocument/2006/relationships/oleObject" Target="../embeddings/oleObject57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2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53.emf"/><Relationship Id="rId4" Type="http://schemas.openxmlformats.org/officeDocument/2006/relationships/oleObject" Target="../embeddings/oleObject58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54.wmf"/><Relationship Id="rId4" Type="http://schemas.openxmlformats.org/officeDocument/2006/relationships/oleObject" Target="../embeddings/oleObject59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60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61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62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59.emf"/><Relationship Id="rId4" Type="http://schemas.openxmlformats.org/officeDocument/2006/relationships/oleObject" Target="../embeddings/oleObject63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64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65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61.wmf"/><Relationship Id="rId4" Type="http://schemas.openxmlformats.org/officeDocument/2006/relationships/oleObject" Target="../embeddings/oleObject66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67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68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9.vml"/><Relationship Id="rId5" Type="http://schemas.openxmlformats.org/officeDocument/2006/relationships/image" Target="../media/image63.emf"/><Relationship Id="rId4" Type="http://schemas.openxmlformats.org/officeDocument/2006/relationships/oleObject" Target="../embeddings/oleObject69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65.emf"/><Relationship Id="rId4" Type="http://schemas.openxmlformats.org/officeDocument/2006/relationships/oleObject" Target="../embeddings/oleObject70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51.vml"/><Relationship Id="rId5" Type="http://schemas.openxmlformats.org/officeDocument/2006/relationships/image" Target="../media/image66.wmf"/><Relationship Id="rId4" Type="http://schemas.openxmlformats.org/officeDocument/2006/relationships/oleObject" Target="../embeddings/oleObject71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72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accounting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532819" y="3164330"/>
            <a:ext cx="577771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3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2800"/>
            </a:pPr>
            <a:r>
              <a:rPr lang="en-US" altLang="en-US" sz="2000" b="1" dirty="0"/>
              <a:t>Financial Statements Analysis and Interpretation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026" name="Object 2">
            <a:extLst>
              <a:ext uri="{FF2B5EF4-FFF2-40B4-BE49-F238E27FC236}">
                <a16:creationId xmlns:a16="http://schemas.microsoft.com/office/drawing/2014/main" id="{3D75EC31-9497-4B0D-9E8F-CD2C90E9E52C}"/>
              </a:ext>
            </a:extLst>
          </p:cNvPr>
          <p:cNvGraphicFramePr>
            <a:graphicFrameLocks/>
          </p:cNvGraphicFramePr>
          <p:nvPr/>
        </p:nvGraphicFramePr>
        <p:xfrm>
          <a:off x="5060951" y="3568700"/>
          <a:ext cx="2036763" cy="227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Microsoft ClipArt Gallery" r:id="rId4" imgW="4997160" imgH="5546520" progId="MS_ClipArt_Gallery">
                  <p:embed/>
                </p:oleObj>
              </mc:Choice>
              <mc:Fallback>
                <p:oleObj name="Microsoft ClipArt Gallery" r:id="rId4" imgW="4997160" imgH="5546520" progId="MS_ClipArt_Gallery">
                  <p:embed/>
                  <p:pic>
                    <p:nvPicPr>
                      <p:cNvPr id="129026" name="Object 2">
                        <a:extLst>
                          <a:ext uri="{FF2B5EF4-FFF2-40B4-BE49-F238E27FC236}">
                            <a16:creationId xmlns:a16="http://schemas.microsoft.com/office/drawing/2014/main" id="{3D75EC31-9497-4B0D-9E8F-CD2C90E9E52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951" y="3568700"/>
                        <a:ext cx="2036763" cy="227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9027" name="Oval 3">
            <a:extLst>
              <a:ext uri="{FF2B5EF4-FFF2-40B4-BE49-F238E27FC236}">
                <a16:creationId xmlns:a16="http://schemas.microsoft.com/office/drawing/2014/main" id="{DA88CF59-2272-4670-A86F-9A3255EB7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8350" y="1835150"/>
            <a:ext cx="2903538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Application of analytical tools</a:t>
            </a:r>
          </a:p>
        </p:txBody>
      </p:sp>
      <p:sp>
        <p:nvSpPr>
          <p:cNvPr id="129028" name="Oval 4">
            <a:extLst>
              <a:ext uri="{FF2B5EF4-FFF2-40B4-BE49-F238E27FC236}">
                <a16:creationId xmlns:a16="http://schemas.microsoft.com/office/drawing/2014/main" id="{CB833FB8-177E-4E93-8CAB-1AA7ACC74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Involves transforming data</a:t>
            </a:r>
          </a:p>
        </p:txBody>
      </p:sp>
      <p:sp>
        <p:nvSpPr>
          <p:cNvPr id="129029" name="Oval 5">
            <a:extLst>
              <a:ext uri="{FF2B5EF4-FFF2-40B4-BE49-F238E27FC236}">
                <a16:creationId xmlns:a16="http://schemas.microsoft.com/office/drawing/2014/main" id="{F387D6F7-5DF4-472D-BF1D-2C572E2F2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Reduces uncertainty</a:t>
            </a:r>
          </a:p>
        </p:txBody>
      </p:sp>
      <p:sp>
        <p:nvSpPr>
          <p:cNvPr id="129030" name="Rectangle 6">
            <a:extLst>
              <a:ext uri="{FF2B5EF4-FFF2-40B4-BE49-F238E27FC236}">
                <a16:creationId xmlns:a16="http://schemas.microsoft.com/office/drawing/2014/main" id="{F910A19E-6DE6-4F68-8E70-E1CCB0022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9400" y="2116137"/>
            <a:ext cx="10515600" cy="1325563"/>
          </a:xfrm>
        </p:spPr>
        <p:txBody>
          <a:bodyPr/>
          <a:lstStyle/>
          <a:p>
            <a:r>
              <a:rPr lang="en-US" altLang="en-US"/>
              <a:t>Basics of Analysis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animBg="1" autoUpdateAnimBg="0"/>
      <p:bldP spid="129028" grpId="0" animBg="1" autoUpdateAnimBg="0"/>
      <p:bldP spid="129029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050" name="Object 2">
            <a:extLst>
              <a:ext uri="{FF2B5EF4-FFF2-40B4-BE49-F238E27FC236}">
                <a16:creationId xmlns:a16="http://schemas.microsoft.com/office/drawing/2014/main" id="{F8013404-8806-4686-B63F-7D8363EA29D0}"/>
              </a:ext>
            </a:extLst>
          </p:cNvPr>
          <p:cNvGraphicFramePr>
            <a:graphicFrameLocks/>
          </p:cNvGraphicFramePr>
          <p:nvPr/>
        </p:nvGraphicFramePr>
        <p:xfrm>
          <a:off x="2251075" y="2971800"/>
          <a:ext cx="2814638" cy="215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Microsoft ClipArt Gallery" r:id="rId4" imgW="7246800" imgH="5546520" progId="MS_ClipArt_Gallery">
                  <p:embed/>
                </p:oleObj>
              </mc:Choice>
              <mc:Fallback>
                <p:oleObj name="Microsoft ClipArt Gallery" r:id="rId4" imgW="7246800" imgH="5546520" progId="MS_ClipArt_Gallery">
                  <p:embed/>
                  <p:pic>
                    <p:nvPicPr>
                      <p:cNvPr id="130050" name="Object 2">
                        <a:extLst>
                          <a:ext uri="{FF2B5EF4-FFF2-40B4-BE49-F238E27FC236}">
                            <a16:creationId xmlns:a16="http://schemas.microsoft.com/office/drawing/2014/main" id="{F8013404-8806-4686-B63F-7D8363EA29D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1075" y="2971800"/>
                        <a:ext cx="2814638" cy="215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051" name="Object 3">
            <a:extLst>
              <a:ext uri="{FF2B5EF4-FFF2-40B4-BE49-F238E27FC236}">
                <a16:creationId xmlns:a16="http://schemas.microsoft.com/office/drawing/2014/main" id="{AE2C517E-9BD4-4EBB-B56E-41128404F9C7}"/>
              </a:ext>
            </a:extLst>
          </p:cNvPr>
          <p:cNvGraphicFramePr>
            <a:graphicFrameLocks/>
          </p:cNvGraphicFramePr>
          <p:nvPr/>
        </p:nvGraphicFramePr>
        <p:xfrm>
          <a:off x="6900864" y="3179763"/>
          <a:ext cx="3005137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Microsoft ClipArt Gallery" r:id="rId6" imgW="4052880" imgH="2536560" progId="MS_ClipArt_Gallery">
                  <p:embed/>
                </p:oleObj>
              </mc:Choice>
              <mc:Fallback>
                <p:oleObj name="Microsoft ClipArt Gallery" r:id="rId6" imgW="4052880" imgH="2536560" progId="MS_ClipArt_Gallery">
                  <p:embed/>
                  <p:pic>
                    <p:nvPicPr>
                      <p:cNvPr id="130051" name="Object 3">
                        <a:extLst>
                          <a:ext uri="{FF2B5EF4-FFF2-40B4-BE49-F238E27FC236}">
                            <a16:creationId xmlns:a16="http://schemas.microsoft.com/office/drawing/2014/main" id="{AE2C517E-9BD4-4EBB-B56E-41128404F9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4" y="3179763"/>
                        <a:ext cx="3005137" cy="187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052" name="Rectangle 4">
            <a:extLst>
              <a:ext uri="{FF2B5EF4-FFF2-40B4-BE49-F238E27FC236}">
                <a16:creationId xmlns:a16="http://schemas.microsoft.com/office/drawing/2014/main" id="{E30075EA-8F4B-4151-A31E-AF3905338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9989" y="5030788"/>
            <a:ext cx="24352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u="sng">
                <a:latin typeface="Arial" panose="020B0604020202020204" pitchFamily="34" charset="0"/>
              </a:rPr>
              <a:t>Internal Users</a:t>
            </a:r>
          </a:p>
        </p:txBody>
      </p:sp>
      <p:sp>
        <p:nvSpPr>
          <p:cNvPr id="130053" name="Rectangle 5">
            <a:extLst>
              <a:ext uri="{FF2B5EF4-FFF2-40B4-BE49-F238E27FC236}">
                <a16:creationId xmlns:a16="http://schemas.microsoft.com/office/drawing/2014/main" id="{DCBE3F5B-27C4-47E7-9435-BEF13CD15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0589" y="5030788"/>
            <a:ext cx="24352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u="sng">
                <a:solidFill>
                  <a:srgbClr val="EA7934"/>
                </a:solidFill>
                <a:latin typeface="Arial" panose="020B0604020202020204" pitchFamily="34" charset="0"/>
              </a:rPr>
              <a:t>External Users</a:t>
            </a:r>
          </a:p>
        </p:txBody>
      </p:sp>
      <p:sp>
        <p:nvSpPr>
          <p:cNvPr id="130054" name="Rectangle 6">
            <a:extLst>
              <a:ext uri="{FF2B5EF4-FFF2-40B4-BE49-F238E27FC236}">
                <a16:creationId xmlns:a16="http://schemas.microsoft.com/office/drawing/2014/main" id="{33063D68-E3A9-4DAF-9C74-2246A25BE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639" y="1671639"/>
            <a:ext cx="8772525" cy="1076325"/>
          </a:xfrm>
          <a:prstGeom prst="rect">
            <a:avLst/>
          </a:prstGeom>
          <a:solidFill>
            <a:srgbClr val="F6BF69"/>
          </a:solidFill>
          <a:ln w="12700">
            <a:solidFill>
              <a:srgbClr val="F35B1B"/>
            </a:solidFill>
            <a:miter lim="800000"/>
            <a:headEnd/>
            <a:tailEnd/>
          </a:ln>
          <a:effectLst>
            <a:outerShdw dist="107763" dir="2700000" algn="ctr" rotWithShape="0">
              <a:srgbClr val="CF0E30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rgbClr val="CF0E30"/>
                </a:solidFill>
                <a:latin typeface="Arial" panose="020B0604020202020204" pitchFamily="34" charset="0"/>
              </a:rPr>
              <a:t>Financial statement analysis helps users make better decisions.</a:t>
            </a:r>
          </a:p>
        </p:txBody>
      </p:sp>
      <p:sp>
        <p:nvSpPr>
          <p:cNvPr id="130055" name="Rectangle 7">
            <a:extLst>
              <a:ext uri="{FF2B5EF4-FFF2-40B4-BE49-F238E27FC236}">
                <a16:creationId xmlns:a16="http://schemas.microsoft.com/office/drawing/2014/main" id="{3F5AAE9D-3D5A-4185-AB33-6DACFAD82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9" y="5373689"/>
            <a:ext cx="3197225" cy="73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Managers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Officers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Internal Auditors</a:t>
            </a:r>
          </a:p>
        </p:txBody>
      </p:sp>
      <p:sp>
        <p:nvSpPr>
          <p:cNvPr id="130056" name="Rectangle 8">
            <a:extLst>
              <a:ext uri="{FF2B5EF4-FFF2-40B4-BE49-F238E27FC236}">
                <a16:creationId xmlns:a16="http://schemas.microsoft.com/office/drawing/2014/main" id="{B00FF4FE-8C9C-4E65-B888-5BEBB99BB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9589" y="5373689"/>
            <a:ext cx="3197225" cy="73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Shareholders</a:t>
            </a:r>
          </a:p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Lenders</a:t>
            </a:r>
          </a:p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Customers</a:t>
            </a:r>
          </a:p>
        </p:txBody>
      </p:sp>
      <p:sp>
        <p:nvSpPr>
          <p:cNvPr id="130057" name="Rectangle 9">
            <a:extLst>
              <a:ext uri="{FF2B5EF4-FFF2-40B4-BE49-F238E27FC236}">
                <a16:creationId xmlns:a16="http://schemas.microsoft.com/office/drawing/2014/main" id="{665665CF-EF3C-4651-BC5F-877D7809C3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1075" y="753269"/>
            <a:ext cx="10515600" cy="1325563"/>
          </a:xfrm>
        </p:spPr>
        <p:txBody>
          <a:bodyPr/>
          <a:lstStyle/>
          <a:p>
            <a:r>
              <a:rPr lang="en-US" altLang="en-US" dirty="0"/>
              <a:t>Purpose of Analysis</a:t>
            </a:r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074" name="Group 2">
            <a:extLst>
              <a:ext uri="{FF2B5EF4-FFF2-40B4-BE49-F238E27FC236}">
                <a16:creationId xmlns:a16="http://schemas.microsoft.com/office/drawing/2014/main" id="{96AEE662-6723-4F42-AD39-276E12B3FDBA}"/>
              </a:ext>
            </a:extLst>
          </p:cNvPr>
          <p:cNvGrpSpPr>
            <a:grpSpLocks/>
          </p:cNvGrpSpPr>
          <p:nvPr/>
        </p:nvGrpSpPr>
        <p:grpSpPr bwMode="auto">
          <a:xfrm>
            <a:off x="3795713" y="1598614"/>
            <a:ext cx="4583112" cy="4873625"/>
            <a:chOff x="1431" y="1007"/>
            <a:chExt cx="2887" cy="3070"/>
          </a:xfrm>
        </p:grpSpPr>
        <p:sp>
          <p:nvSpPr>
            <p:cNvPr id="131075" name="Rectangle 3">
              <a:extLst>
                <a:ext uri="{FF2B5EF4-FFF2-40B4-BE49-F238E27FC236}">
                  <a16:creationId xmlns:a16="http://schemas.microsoft.com/office/drawing/2014/main" id="{2E484387-BA46-49B5-9048-65BC766A3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1320"/>
              <a:ext cx="1435" cy="137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6" name="Rectangle 4">
              <a:extLst>
                <a:ext uri="{FF2B5EF4-FFF2-40B4-BE49-F238E27FC236}">
                  <a16:creationId xmlns:a16="http://schemas.microsoft.com/office/drawing/2014/main" id="{8CDB9C13-48DD-4FAC-848D-6B6EC4DA1F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" y="1319"/>
              <a:ext cx="1434" cy="1374"/>
            </a:xfrm>
            <a:prstGeom prst="rect">
              <a:avLst/>
            </a:prstGeom>
            <a:solidFill>
              <a:srgbClr val="F35B1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7" name="Rectangle 5">
              <a:extLst>
                <a:ext uri="{FF2B5EF4-FFF2-40B4-BE49-F238E27FC236}">
                  <a16:creationId xmlns:a16="http://schemas.microsoft.com/office/drawing/2014/main" id="{E32868BD-B72A-4043-8640-66CED1B038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2702"/>
              <a:ext cx="1435" cy="137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8" name="Rectangle 6">
              <a:extLst>
                <a:ext uri="{FF2B5EF4-FFF2-40B4-BE49-F238E27FC236}">
                  <a16:creationId xmlns:a16="http://schemas.microsoft.com/office/drawing/2014/main" id="{806288B8-ED04-4B67-96C1-1359C587F8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" y="2700"/>
              <a:ext cx="1434" cy="1375"/>
            </a:xfrm>
            <a:prstGeom prst="rect">
              <a:avLst/>
            </a:prstGeom>
            <a:solidFill>
              <a:srgbClr val="004E47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9" name="Freeform 7">
              <a:extLst>
                <a:ext uri="{FF2B5EF4-FFF2-40B4-BE49-F238E27FC236}">
                  <a16:creationId xmlns:a16="http://schemas.microsoft.com/office/drawing/2014/main" id="{EFE94467-0B43-498B-8726-8D2A7B78C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2" y="1007"/>
              <a:ext cx="1444" cy="315"/>
            </a:xfrm>
            <a:custGeom>
              <a:avLst/>
              <a:gdLst>
                <a:gd name="T0" fmla="*/ 251 w 1444"/>
                <a:gd name="T1" fmla="*/ 0 h 315"/>
                <a:gd name="T2" fmla="*/ 1443 w 1444"/>
                <a:gd name="T3" fmla="*/ 0 h 315"/>
                <a:gd name="T4" fmla="*/ 1443 w 1444"/>
                <a:gd name="T5" fmla="*/ 314 h 315"/>
                <a:gd name="T6" fmla="*/ 0 w 1444"/>
                <a:gd name="T7" fmla="*/ 314 h 315"/>
                <a:gd name="T8" fmla="*/ 251 w 1444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315">
                  <a:moveTo>
                    <a:pt x="251" y="0"/>
                  </a:moveTo>
                  <a:lnTo>
                    <a:pt x="1443" y="0"/>
                  </a:lnTo>
                  <a:lnTo>
                    <a:pt x="1443" y="314"/>
                  </a:lnTo>
                  <a:lnTo>
                    <a:pt x="0" y="314"/>
                  </a:lnTo>
                  <a:lnTo>
                    <a:pt x="251" y="0"/>
                  </a:lnTo>
                </a:path>
              </a:pathLst>
            </a:custGeom>
            <a:solidFill>
              <a:srgbClr val="8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080" name="Freeform 8">
              <a:extLst>
                <a:ext uri="{FF2B5EF4-FFF2-40B4-BE49-F238E27FC236}">
                  <a16:creationId xmlns:a16="http://schemas.microsoft.com/office/drawing/2014/main" id="{8E3EDC2D-8024-477F-8B9C-A0BC659CA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5" y="1007"/>
              <a:ext cx="1443" cy="315"/>
            </a:xfrm>
            <a:custGeom>
              <a:avLst/>
              <a:gdLst>
                <a:gd name="T0" fmla="*/ 1191 w 1443"/>
                <a:gd name="T1" fmla="*/ 0 h 315"/>
                <a:gd name="T2" fmla="*/ 0 w 1443"/>
                <a:gd name="T3" fmla="*/ 0 h 315"/>
                <a:gd name="T4" fmla="*/ 0 w 1443"/>
                <a:gd name="T5" fmla="*/ 314 h 315"/>
                <a:gd name="T6" fmla="*/ 1442 w 1443"/>
                <a:gd name="T7" fmla="*/ 314 h 315"/>
                <a:gd name="T8" fmla="*/ 1191 w 1443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3" h="315">
                  <a:moveTo>
                    <a:pt x="1191" y="0"/>
                  </a:moveTo>
                  <a:lnTo>
                    <a:pt x="0" y="0"/>
                  </a:lnTo>
                  <a:lnTo>
                    <a:pt x="0" y="314"/>
                  </a:lnTo>
                  <a:lnTo>
                    <a:pt x="1442" y="314"/>
                  </a:lnTo>
                  <a:lnTo>
                    <a:pt x="1191" y="0"/>
                  </a:lnTo>
                </a:path>
              </a:pathLst>
            </a:custGeom>
            <a:solidFill>
              <a:srgbClr val="712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1081" name="Rectangle 9">
            <a:extLst>
              <a:ext uri="{FF2B5EF4-FFF2-40B4-BE49-F238E27FC236}">
                <a16:creationId xmlns:a16="http://schemas.microsoft.com/office/drawing/2014/main" id="{3241DFE0-26BD-4EE3-9D6E-7066D4CB45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1" y="2439988"/>
            <a:ext cx="2282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Liquidity and Efficiency</a:t>
            </a:r>
          </a:p>
        </p:txBody>
      </p:sp>
      <p:sp>
        <p:nvSpPr>
          <p:cNvPr id="131082" name="Rectangle 10">
            <a:extLst>
              <a:ext uri="{FF2B5EF4-FFF2-40B4-BE49-F238E27FC236}">
                <a16:creationId xmlns:a16="http://schemas.microsoft.com/office/drawing/2014/main" id="{2EDF64ED-EB96-4958-B929-FAB8FE57AF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0601" y="2965451"/>
            <a:ext cx="22828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Solvency</a:t>
            </a:r>
          </a:p>
        </p:txBody>
      </p:sp>
      <p:sp>
        <p:nvSpPr>
          <p:cNvPr id="131083" name="Rectangle 11">
            <a:extLst>
              <a:ext uri="{FF2B5EF4-FFF2-40B4-BE49-F238E27FC236}">
                <a16:creationId xmlns:a16="http://schemas.microsoft.com/office/drawing/2014/main" id="{DC01AD7C-EB74-4C76-A75C-115580F1E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5213" y="5099051"/>
            <a:ext cx="2614612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100" b="1">
                <a:solidFill>
                  <a:schemeClr val="folHlink"/>
                </a:solidFill>
                <a:latin typeface="Arial" panose="020B0604020202020204" pitchFamily="34" charset="0"/>
              </a:rPr>
              <a:t>Profitability</a:t>
            </a:r>
          </a:p>
        </p:txBody>
      </p:sp>
      <p:sp>
        <p:nvSpPr>
          <p:cNvPr id="131084" name="Rectangle 12">
            <a:extLst>
              <a:ext uri="{FF2B5EF4-FFF2-40B4-BE49-F238E27FC236}">
                <a16:creationId xmlns:a16="http://schemas.microsoft.com/office/drawing/2014/main" id="{A8D4DD54-5FD6-41E3-9D22-0B70862DDF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1213" y="50990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31085" name="Rectangle 13">
            <a:extLst>
              <a:ext uri="{FF2B5EF4-FFF2-40B4-BE49-F238E27FC236}">
                <a16:creationId xmlns:a16="http://schemas.microsoft.com/office/drawing/2014/main" id="{847197E8-4920-48DE-85AD-A6020B8948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589" y="2058988"/>
            <a:ext cx="228282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>
                <a:solidFill>
                  <a:srgbClr val="FF3823"/>
                </a:solidFill>
                <a:latin typeface="Arial" panose="020B0604020202020204" pitchFamily="34" charset="0"/>
              </a:rPr>
              <a:t>Ability to meet short-term obligations and to efficiently generate revenues</a:t>
            </a:r>
          </a:p>
        </p:txBody>
      </p:sp>
      <p:sp>
        <p:nvSpPr>
          <p:cNvPr id="131086" name="Line 14">
            <a:extLst>
              <a:ext uri="{FF2B5EF4-FFF2-40B4-BE49-F238E27FC236}">
                <a16:creationId xmlns:a16="http://schemas.microsoft.com/office/drawing/2014/main" id="{412F126B-E23F-41B8-AB07-0E9A6EFAE00B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3962400"/>
            <a:ext cx="2057400" cy="0"/>
          </a:xfrm>
          <a:prstGeom prst="line">
            <a:avLst/>
          </a:prstGeom>
          <a:noFill/>
          <a:ln w="50800">
            <a:solidFill>
              <a:srgbClr val="FF382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87" name="Rectangle 15">
            <a:extLst>
              <a:ext uri="{FF2B5EF4-FFF2-40B4-BE49-F238E27FC236}">
                <a16:creationId xmlns:a16="http://schemas.microsoft.com/office/drawing/2014/main" id="{FAD4EE40-BBFF-4959-B88B-8353A58DC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9789" y="2363788"/>
            <a:ext cx="21304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>
                <a:solidFill>
                  <a:srgbClr val="FF5008"/>
                </a:solidFill>
                <a:latin typeface="Arial" panose="020B0604020202020204" pitchFamily="34" charset="0"/>
              </a:rPr>
              <a:t>Ability to generate future revenues and meet long-term obligations</a:t>
            </a:r>
          </a:p>
        </p:txBody>
      </p:sp>
      <p:sp>
        <p:nvSpPr>
          <p:cNvPr id="131088" name="Line 16">
            <a:extLst>
              <a:ext uri="{FF2B5EF4-FFF2-40B4-BE49-F238E27FC236}">
                <a16:creationId xmlns:a16="http://schemas.microsoft.com/office/drawing/2014/main" id="{81A22C78-A8D5-4220-A942-89AF598630E9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39624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89" name="Rectangle 17">
            <a:extLst>
              <a:ext uri="{FF2B5EF4-FFF2-40B4-BE49-F238E27FC236}">
                <a16:creationId xmlns:a16="http://schemas.microsoft.com/office/drawing/2014/main" id="{14E92C75-8AE5-4CFB-97ED-3C2B90C3D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2189" y="4802188"/>
            <a:ext cx="19780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>
                <a:solidFill>
                  <a:srgbClr val="004E47"/>
                </a:solidFill>
                <a:latin typeface="Arial" panose="020B0604020202020204" pitchFamily="34" charset="0"/>
              </a:rPr>
              <a:t>Ability to generate positive market expectations</a:t>
            </a:r>
          </a:p>
        </p:txBody>
      </p:sp>
      <p:sp>
        <p:nvSpPr>
          <p:cNvPr id="131090" name="Line 18">
            <a:extLst>
              <a:ext uri="{FF2B5EF4-FFF2-40B4-BE49-F238E27FC236}">
                <a16:creationId xmlns:a16="http://schemas.microsoft.com/office/drawing/2014/main" id="{6BA0C6CE-C85E-4DFD-926E-ACDD2645EC65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64008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91" name="Rectangle 19">
            <a:extLst>
              <a:ext uri="{FF2B5EF4-FFF2-40B4-BE49-F238E27FC236}">
                <a16:creationId xmlns:a16="http://schemas.microsoft.com/office/drawing/2014/main" id="{594C342D-B2AB-47C9-A3FD-1E43B7403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589" y="4802188"/>
            <a:ext cx="22828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>
                <a:solidFill>
                  <a:srgbClr val="114FFB"/>
                </a:solidFill>
                <a:latin typeface="Arial" panose="020B0604020202020204" pitchFamily="34" charset="0"/>
              </a:rPr>
              <a:t>Ability to provide financial rewards sufficient to attract and retain financing</a:t>
            </a:r>
          </a:p>
        </p:txBody>
      </p:sp>
      <p:sp>
        <p:nvSpPr>
          <p:cNvPr id="131092" name="Line 20">
            <a:extLst>
              <a:ext uri="{FF2B5EF4-FFF2-40B4-BE49-F238E27FC236}">
                <a16:creationId xmlns:a16="http://schemas.microsoft.com/office/drawing/2014/main" id="{473DB8A5-4FEB-4D1D-9206-73188CE1E1FE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64008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93" name="Rectangle 21">
            <a:extLst>
              <a:ext uri="{FF2B5EF4-FFF2-40B4-BE49-F238E27FC236}">
                <a16:creationId xmlns:a16="http://schemas.microsoft.com/office/drawing/2014/main" id="{9600642A-9350-41E5-B6E3-23AC71AFB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8466" y="703029"/>
            <a:ext cx="10515600" cy="1325563"/>
          </a:xfrm>
        </p:spPr>
        <p:txBody>
          <a:bodyPr/>
          <a:lstStyle/>
          <a:p>
            <a:r>
              <a:rPr lang="en-US" altLang="en-US"/>
              <a:t>Building Blocks of Analysis</a:t>
            </a:r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098" name="Object 2">
            <a:extLst>
              <a:ext uri="{FF2B5EF4-FFF2-40B4-BE49-F238E27FC236}">
                <a16:creationId xmlns:a16="http://schemas.microsoft.com/office/drawing/2014/main" id="{8F5A0144-1C5F-47E2-9F99-F098319839C2}"/>
              </a:ext>
            </a:extLst>
          </p:cNvPr>
          <p:cNvGraphicFramePr>
            <a:graphicFrameLocks/>
          </p:cNvGraphicFramePr>
          <p:nvPr/>
        </p:nvGraphicFramePr>
        <p:xfrm>
          <a:off x="1936750" y="1298576"/>
          <a:ext cx="3638550" cy="471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Microsoft ClipArt Gallery" r:id="rId4" imgW="2528640" imgH="3236760" progId="MS_ClipArt_Gallery">
                  <p:embed/>
                </p:oleObj>
              </mc:Choice>
              <mc:Fallback>
                <p:oleObj name="Microsoft ClipArt Gallery" r:id="rId4" imgW="2528640" imgH="3236760" progId="MS_ClipArt_Gallery">
                  <p:embed/>
                  <p:pic>
                    <p:nvPicPr>
                      <p:cNvPr id="132098" name="Object 2">
                        <a:extLst>
                          <a:ext uri="{FF2B5EF4-FFF2-40B4-BE49-F238E27FC236}">
                            <a16:creationId xmlns:a16="http://schemas.microsoft.com/office/drawing/2014/main" id="{8F5A0144-1C5F-47E2-9F99-F098319839C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433" b="6279"/>
                      <a:stretch>
                        <a:fillRect/>
                      </a:stretch>
                    </p:blipFill>
                    <p:spPr bwMode="auto">
                      <a:xfrm>
                        <a:off x="1936750" y="1298576"/>
                        <a:ext cx="3638550" cy="471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099" name="Rectangle 3">
            <a:extLst>
              <a:ext uri="{FF2B5EF4-FFF2-40B4-BE49-F238E27FC236}">
                <a16:creationId xmlns:a16="http://schemas.microsoft.com/office/drawing/2014/main" id="{40A2BCC2-E113-431B-9151-CB329B5D6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6" y="1317626"/>
            <a:ext cx="31972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chemeClr val="hlink"/>
                </a:solidFill>
                <a:latin typeface="Arial" panose="020B0604020202020204" pitchFamily="34" charset="0"/>
              </a:rPr>
              <a:t>Income Statement</a:t>
            </a:r>
          </a:p>
        </p:txBody>
      </p:sp>
      <p:graphicFrame>
        <p:nvGraphicFramePr>
          <p:cNvPr id="132100" name="Object 4">
            <a:extLst>
              <a:ext uri="{FF2B5EF4-FFF2-40B4-BE49-F238E27FC236}">
                <a16:creationId xmlns:a16="http://schemas.microsoft.com/office/drawing/2014/main" id="{F6BF7706-DB74-4432-9418-3FF58B5DC2B9}"/>
              </a:ext>
            </a:extLst>
          </p:cNvPr>
          <p:cNvGraphicFramePr>
            <a:graphicFrameLocks/>
          </p:cNvGraphicFramePr>
          <p:nvPr/>
        </p:nvGraphicFramePr>
        <p:xfrm>
          <a:off x="2622551" y="1831975"/>
          <a:ext cx="3630613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Microsoft ClipArt Gallery" r:id="rId6" imgW="2528640" imgH="3236760" progId="MS_ClipArt_Gallery">
                  <p:embed/>
                </p:oleObj>
              </mc:Choice>
              <mc:Fallback>
                <p:oleObj name="Microsoft ClipArt Gallery" r:id="rId6" imgW="2528640" imgH="3236760" progId="MS_ClipArt_Gallery">
                  <p:embed/>
                  <p:pic>
                    <p:nvPicPr>
                      <p:cNvPr id="132100" name="Object 4">
                        <a:extLst>
                          <a:ext uri="{FF2B5EF4-FFF2-40B4-BE49-F238E27FC236}">
                            <a16:creationId xmlns:a16="http://schemas.microsoft.com/office/drawing/2014/main" id="{F6BF7706-DB74-4432-9418-3FF58B5DC2B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634" b="7634"/>
                      <a:stretch>
                        <a:fillRect/>
                      </a:stretch>
                    </p:blipFill>
                    <p:spPr bwMode="auto">
                      <a:xfrm>
                        <a:off x="2622551" y="1831975"/>
                        <a:ext cx="3630613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1" name="Rectangle 5">
            <a:extLst>
              <a:ext uri="{FF2B5EF4-FFF2-40B4-BE49-F238E27FC236}">
                <a16:creationId xmlns:a16="http://schemas.microsoft.com/office/drawing/2014/main" id="{F9D90D0C-CC33-4D48-B28F-51E82A695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1626" y="1851026"/>
            <a:ext cx="31972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Balance Sheet</a:t>
            </a:r>
          </a:p>
        </p:txBody>
      </p:sp>
      <p:graphicFrame>
        <p:nvGraphicFramePr>
          <p:cNvPr id="132102" name="Object 6">
            <a:extLst>
              <a:ext uri="{FF2B5EF4-FFF2-40B4-BE49-F238E27FC236}">
                <a16:creationId xmlns:a16="http://schemas.microsoft.com/office/drawing/2014/main" id="{F9287A49-1CA3-4F84-BDF4-9A33DC5F7B13}"/>
              </a:ext>
            </a:extLst>
          </p:cNvPr>
          <p:cNvGraphicFramePr>
            <a:graphicFrameLocks/>
          </p:cNvGraphicFramePr>
          <p:nvPr/>
        </p:nvGraphicFramePr>
        <p:xfrm>
          <a:off x="3308350" y="2365376"/>
          <a:ext cx="3625850" cy="428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Microsoft ClipArt Gallery" r:id="rId7" imgW="2528640" imgH="3236760" progId="MS_ClipArt_Gallery">
                  <p:embed/>
                </p:oleObj>
              </mc:Choice>
              <mc:Fallback>
                <p:oleObj name="Microsoft ClipArt Gallery" r:id="rId7" imgW="2528640" imgH="3236760" progId="MS_ClipArt_Gallery">
                  <p:embed/>
                  <p:pic>
                    <p:nvPicPr>
                      <p:cNvPr id="132102" name="Object 6">
                        <a:extLst>
                          <a:ext uri="{FF2B5EF4-FFF2-40B4-BE49-F238E27FC236}">
                            <a16:creationId xmlns:a16="http://schemas.microsoft.com/office/drawing/2014/main" id="{F9287A49-1CA3-4F84-BDF4-9A33DC5F7B1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755" b="14859"/>
                      <a:stretch>
                        <a:fillRect/>
                      </a:stretch>
                    </p:blipFill>
                    <p:spPr bwMode="auto">
                      <a:xfrm>
                        <a:off x="3308350" y="2365376"/>
                        <a:ext cx="3625850" cy="428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3" name="Rectangle 7">
            <a:extLst>
              <a:ext uri="{FF2B5EF4-FFF2-40B4-BE49-F238E27FC236}">
                <a16:creationId xmlns:a16="http://schemas.microsoft.com/office/drawing/2014/main" id="{5513E0D0-EFA7-4CF6-8FED-87A178E9F3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9" y="2466976"/>
            <a:ext cx="3502025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B50069"/>
                </a:solidFill>
                <a:latin typeface="Arial" panose="020B0604020202020204" pitchFamily="34" charset="0"/>
              </a:rPr>
              <a:t>Statement of </a:t>
            </a:r>
          </a:p>
          <a:p>
            <a:pPr algn="ctr"/>
            <a:r>
              <a:rPr lang="en-US" altLang="en-US" b="1">
                <a:solidFill>
                  <a:srgbClr val="B50069"/>
                </a:solidFill>
                <a:latin typeface="Arial" panose="020B0604020202020204" pitchFamily="34" charset="0"/>
              </a:rPr>
              <a:t>Changes in Stockholders’ Equity</a:t>
            </a:r>
          </a:p>
        </p:txBody>
      </p:sp>
      <p:graphicFrame>
        <p:nvGraphicFramePr>
          <p:cNvPr id="132104" name="Object 8">
            <a:extLst>
              <a:ext uri="{FF2B5EF4-FFF2-40B4-BE49-F238E27FC236}">
                <a16:creationId xmlns:a16="http://schemas.microsoft.com/office/drawing/2014/main" id="{EE7127CD-7544-472A-9ADF-F9F88928CB15}"/>
              </a:ext>
            </a:extLst>
          </p:cNvPr>
          <p:cNvGraphicFramePr>
            <a:graphicFrameLocks/>
          </p:cNvGraphicFramePr>
          <p:nvPr/>
        </p:nvGraphicFramePr>
        <p:xfrm>
          <a:off x="3994151" y="3736976"/>
          <a:ext cx="3630613" cy="312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Microsoft ClipArt Gallery" r:id="rId8" imgW="2528640" imgH="3236760" progId="MS_ClipArt_Gallery">
                  <p:embed/>
                </p:oleObj>
              </mc:Choice>
              <mc:Fallback>
                <p:oleObj name="Microsoft ClipArt Gallery" r:id="rId8" imgW="2528640" imgH="3236760" progId="MS_ClipArt_Gallery">
                  <p:embed/>
                  <p:pic>
                    <p:nvPicPr>
                      <p:cNvPr id="132104" name="Object 8">
                        <a:extLst>
                          <a:ext uri="{FF2B5EF4-FFF2-40B4-BE49-F238E27FC236}">
                            <a16:creationId xmlns:a16="http://schemas.microsoft.com/office/drawing/2014/main" id="{EE7127CD-7544-472A-9ADF-F9F88928CB1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634" b="37982"/>
                      <a:stretch>
                        <a:fillRect/>
                      </a:stretch>
                    </p:blipFill>
                    <p:spPr bwMode="auto">
                      <a:xfrm>
                        <a:off x="3994151" y="3736976"/>
                        <a:ext cx="3630613" cy="312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5" name="Rectangle 9">
            <a:extLst>
              <a:ext uri="{FF2B5EF4-FFF2-40B4-BE49-F238E27FC236}">
                <a16:creationId xmlns:a16="http://schemas.microsoft.com/office/drawing/2014/main" id="{435BAF8A-690F-410D-9154-4133273D0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3226" y="3756025"/>
            <a:ext cx="3197225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rgbClr val="500093"/>
                </a:solidFill>
                <a:latin typeface="Arial" panose="020B0604020202020204" pitchFamily="34" charset="0"/>
              </a:rPr>
              <a:t>Statement of Cash Flows</a:t>
            </a:r>
          </a:p>
        </p:txBody>
      </p:sp>
      <p:graphicFrame>
        <p:nvGraphicFramePr>
          <p:cNvPr id="132106" name="Object 10">
            <a:extLst>
              <a:ext uri="{FF2B5EF4-FFF2-40B4-BE49-F238E27FC236}">
                <a16:creationId xmlns:a16="http://schemas.microsoft.com/office/drawing/2014/main" id="{579654AF-B4B3-4845-B669-A9AAD60934B4}"/>
              </a:ext>
            </a:extLst>
          </p:cNvPr>
          <p:cNvGraphicFramePr>
            <a:graphicFrameLocks/>
          </p:cNvGraphicFramePr>
          <p:nvPr/>
        </p:nvGraphicFramePr>
        <p:xfrm>
          <a:off x="7848600" y="1663700"/>
          <a:ext cx="2590800" cy="335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Microsoft ClipArt Gallery" r:id="rId9" imgW="2528640" imgH="3236760" progId="MS_ClipArt_Gallery">
                  <p:embed/>
                </p:oleObj>
              </mc:Choice>
              <mc:Fallback>
                <p:oleObj name="Microsoft ClipArt Gallery" r:id="rId9" imgW="2528640" imgH="3236760" progId="MS_ClipArt_Gallery">
                  <p:embed/>
                  <p:pic>
                    <p:nvPicPr>
                      <p:cNvPr id="132106" name="Object 10">
                        <a:extLst>
                          <a:ext uri="{FF2B5EF4-FFF2-40B4-BE49-F238E27FC236}">
                            <a16:creationId xmlns:a16="http://schemas.microsoft.com/office/drawing/2014/main" id="{579654AF-B4B3-4845-B669-A9AAD60934B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326" b="6206"/>
                      <a:stretch>
                        <a:fillRect/>
                      </a:stretch>
                    </p:blipFill>
                    <p:spPr bwMode="auto">
                      <a:xfrm>
                        <a:off x="7848600" y="1663700"/>
                        <a:ext cx="2590800" cy="335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7" name="Rectangle 11">
            <a:extLst>
              <a:ext uri="{FF2B5EF4-FFF2-40B4-BE49-F238E27FC236}">
                <a16:creationId xmlns:a16="http://schemas.microsoft.com/office/drawing/2014/main" id="{45EC6124-A23A-47F0-9B39-38853CB63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5739" y="1612900"/>
            <a:ext cx="272097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114FFB"/>
                </a:solidFill>
                <a:latin typeface="Arial" panose="020B0604020202020204" pitchFamily="34" charset="0"/>
              </a:rPr>
              <a:t>Notes</a:t>
            </a:r>
          </a:p>
        </p:txBody>
      </p:sp>
      <p:sp>
        <p:nvSpPr>
          <p:cNvPr id="132108" name="Rectangle 12">
            <a:extLst>
              <a:ext uri="{FF2B5EF4-FFF2-40B4-BE49-F238E27FC236}">
                <a16:creationId xmlns:a16="http://schemas.microsoft.com/office/drawing/2014/main" id="{EB5A22A1-860C-4D44-A901-EFF63D9DB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48604" y="773112"/>
            <a:ext cx="10515600" cy="1325563"/>
          </a:xfrm>
        </p:spPr>
        <p:txBody>
          <a:bodyPr/>
          <a:lstStyle/>
          <a:p>
            <a:r>
              <a:rPr lang="en-US" altLang="en-US" dirty="0"/>
              <a:t>Information for Analysis</a:t>
            </a:r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AutoShape 2">
            <a:extLst>
              <a:ext uri="{FF2B5EF4-FFF2-40B4-BE49-F238E27FC236}">
                <a16:creationId xmlns:a16="http://schemas.microsoft.com/office/drawing/2014/main" id="{02262CBD-BD03-40FC-8A17-380544764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0" y="1377951"/>
            <a:ext cx="4102100" cy="1957917"/>
          </a:xfrm>
          <a:prstGeom prst="wedgeRoundRectCallout">
            <a:avLst>
              <a:gd name="adj1" fmla="val -41671"/>
              <a:gd name="adj2" fmla="val 66667"/>
              <a:gd name="adj3" fmla="val 16667"/>
            </a:avLst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To help me interpret our financial statements, I use several standards of comparison.</a:t>
            </a:r>
          </a:p>
        </p:txBody>
      </p:sp>
      <p:graphicFrame>
        <p:nvGraphicFramePr>
          <p:cNvPr id="133123" name="Object 3">
            <a:extLst>
              <a:ext uri="{FF2B5EF4-FFF2-40B4-BE49-F238E27FC236}">
                <a16:creationId xmlns:a16="http://schemas.microsoft.com/office/drawing/2014/main" id="{EE79D52A-CBB0-4A6C-829E-A6B5C795A84F}"/>
              </a:ext>
            </a:extLst>
          </p:cNvPr>
          <p:cNvGraphicFramePr>
            <a:graphicFrameLocks/>
          </p:cNvGraphicFramePr>
          <p:nvPr/>
        </p:nvGraphicFramePr>
        <p:xfrm>
          <a:off x="1524000" y="3048000"/>
          <a:ext cx="4148138" cy="346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Microsoft ClipArt Gallery" r:id="rId4" imgW="6627600" imgH="5546520" progId="MS_ClipArt_Gallery">
                  <p:embed/>
                </p:oleObj>
              </mc:Choice>
              <mc:Fallback>
                <p:oleObj name="Microsoft ClipArt Gallery" r:id="rId4" imgW="6627600" imgH="5546520" progId="MS_ClipArt_Gallery">
                  <p:embed/>
                  <p:pic>
                    <p:nvPicPr>
                      <p:cNvPr id="133123" name="Object 3">
                        <a:extLst>
                          <a:ext uri="{FF2B5EF4-FFF2-40B4-BE49-F238E27FC236}">
                            <a16:creationId xmlns:a16="http://schemas.microsoft.com/office/drawing/2014/main" id="{EE79D52A-CBB0-4A6C-829E-A6B5C795A84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3048000"/>
                        <a:ext cx="4148138" cy="3468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24" name="Rectangle 4">
            <a:extLst>
              <a:ext uri="{FF2B5EF4-FFF2-40B4-BE49-F238E27FC236}">
                <a16:creationId xmlns:a16="http://schemas.microsoft.com/office/drawing/2014/main" id="{3F4E4E44-7221-4E69-9AAF-49DC7B962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8589" y="3659189"/>
            <a:ext cx="3806825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Œ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Intracompany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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Competitor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Ž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Industry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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Guidelines</a:t>
            </a:r>
          </a:p>
        </p:txBody>
      </p:sp>
      <p:sp>
        <p:nvSpPr>
          <p:cNvPr id="133125" name="Rectangle 5">
            <a:extLst>
              <a:ext uri="{FF2B5EF4-FFF2-40B4-BE49-F238E27FC236}">
                <a16:creationId xmlns:a16="http://schemas.microsoft.com/office/drawing/2014/main" id="{C92C83B6-51EE-45CD-A7A0-2E2268755D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12383" y="1031346"/>
            <a:ext cx="10515600" cy="1325563"/>
          </a:xfrm>
        </p:spPr>
        <p:txBody>
          <a:bodyPr/>
          <a:lstStyle/>
          <a:p>
            <a:r>
              <a:rPr lang="en-US" altLang="en-US" dirty="0"/>
              <a:t>Standards for Comparison</a:t>
            </a:r>
          </a:p>
        </p:txBody>
      </p:sp>
    </p:spTree>
  </p:cSld>
  <p:clrMapOvr>
    <a:masterClrMapping/>
  </p:clrMapOvr>
  <p:transition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>
            <a:extLst>
              <a:ext uri="{FF2B5EF4-FFF2-40B4-BE49-F238E27FC236}">
                <a16:creationId xmlns:a16="http://schemas.microsoft.com/office/drawing/2014/main" id="{C9FCE847-8FD6-4348-B311-7FC7A62A5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4164" y="1595439"/>
            <a:ext cx="6619875" cy="771525"/>
          </a:xfrm>
          <a:prstGeom prst="rect">
            <a:avLst/>
          </a:prstGeom>
          <a:solidFill>
            <a:schemeClr val="tx1"/>
          </a:solidFill>
          <a:ln w="12700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hlink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4400" b="1">
                <a:solidFill>
                  <a:schemeClr val="folHlink"/>
                </a:solidFill>
                <a:latin typeface="Arial" panose="020B0604020202020204" pitchFamily="34" charset="0"/>
              </a:rPr>
              <a:t>Horizontal Analysis</a:t>
            </a:r>
          </a:p>
        </p:txBody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480D36A8-6F8A-4E1C-A957-B23556BA7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3176" y="5588000"/>
            <a:ext cx="9874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Time</a:t>
            </a:r>
          </a:p>
        </p:txBody>
      </p:sp>
      <p:sp>
        <p:nvSpPr>
          <p:cNvPr id="134148" name="Rectangle 4">
            <a:extLst>
              <a:ext uri="{FF2B5EF4-FFF2-40B4-BE49-F238E27FC236}">
                <a16:creationId xmlns:a16="http://schemas.microsoft.com/office/drawing/2014/main" id="{D590FE0B-4734-4967-92F6-4305667CB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189" y="2659064"/>
            <a:ext cx="8759825" cy="1074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hlink"/>
                </a:solidFill>
                <a:latin typeface="Arial" panose="020B0604020202020204" pitchFamily="34" charset="0"/>
              </a:rPr>
              <a:t>Comparing a company’s financial condition and performance across time</a:t>
            </a:r>
          </a:p>
        </p:txBody>
      </p:sp>
      <p:graphicFrame>
        <p:nvGraphicFramePr>
          <p:cNvPr id="134149" name="Object 5">
            <a:extLst>
              <a:ext uri="{FF2B5EF4-FFF2-40B4-BE49-F238E27FC236}">
                <a16:creationId xmlns:a16="http://schemas.microsoft.com/office/drawing/2014/main" id="{B3BA8DF3-8D47-444B-880C-22A2FEEDFDF2}"/>
              </a:ext>
            </a:extLst>
          </p:cNvPr>
          <p:cNvGraphicFramePr>
            <a:graphicFrameLocks/>
          </p:cNvGraphicFramePr>
          <p:nvPr/>
        </p:nvGraphicFramePr>
        <p:xfrm>
          <a:off x="3397250" y="3733801"/>
          <a:ext cx="4146550" cy="299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Microsoft ClipArt Gallery" r:id="rId4" imgW="8321400" imgH="6010200" progId="MS_ClipArt_Gallery">
                  <p:embed/>
                </p:oleObj>
              </mc:Choice>
              <mc:Fallback>
                <p:oleObj name="Microsoft ClipArt Gallery" r:id="rId4" imgW="8321400" imgH="6010200" progId="MS_ClipArt_Gallery">
                  <p:embed/>
                  <p:pic>
                    <p:nvPicPr>
                      <p:cNvPr id="134149" name="Object 5">
                        <a:extLst>
                          <a:ext uri="{FF2B5EF4-FFF2-40B4-BE49-F238E27FC236}">
                            <a16:creationId xmlns:a16="http://schemas.microsoft.com/office/drawing/2014/main" id="{B3BA8DF3-8D47-444B-880C-22A2FEEDFDF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7250" y="3733801"/>
                        <a:ext cx="4146550" cy="2995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4150" name="Line 6">
            <a:extLst>
              <a:ext uri="{FF2B5EF4-FFF2-40B4-BE49-F238E27FC236}">
                <a16:creationId xmlns:a16="http://schemas.microsoft.com/office/drawing/2014/main" id="{A74A0B64-F33C-4476-AAE0-8F02822531A9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5791200"/>
            <a:ext cx="1524000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4151" name="Rectangle 7">
            <a:extLst>
              <a:ext uri="{FF2B5EF4-FFF2-40B4-BE49-F238E27FC236}">
                <a16:creationId xmlns:a16="http://schemas.microsoft.com/office/drawing/2014/main" id="{8002123B-F5C5-4858-973A-E3E6C3FD95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961" y="716757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dirty="0"/>
              <a:t>Tools of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>
            <a:extLst>
              <a:ext uri="{FF2B5EF4-FFF2-40B4-BE49-F238E27FC236}">
                <a16:creationId xmlns:a16="http://schemas.microsoft.com/office/drawing/2014/main" id="{061257C0-4496-4DD6-9C1F-17E29B5A5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1201" y="1"/>
            <a:ext cx="619125" cy="6690037"/>
          </a:xfrm>
          <a:prstGeom prst="rect">
            <a:avLst/>
          </a:prstGeom>
          <a:solidFill>
            <a:schemeClr val="tx1"/>
          </a:solidFill>
          <a:ln w="12700">
            <a:solidFill>
              <a:srgbClr val="DC0081"/>
            </a:solidFill>
            <a:miter lim="800000"/>
            <a:headEnd/>
            <a:tailEnd/>
          </a:ln>
          <a:effectLst>
            <a:outerShdw dist="107763" dir="2700000" algn="ctr" rotWithShape="0">
              <a:srgbClr val="DC008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V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e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r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t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c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n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y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3F61DF90-028F-41DF-990C-B1095E676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1" y="1754188"/>
            <a:ext cx="66262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rgbClr val="DC0081"/>
                </a:solidFill>
                <a:latin typeface="Arial" panose="020B0604020202020204" pitchFamily="34" charset="0"/>
              </a:rPr>
              <a:t>Comparing a company’s financial condition and performance to a base amount</a:t>
            </a:r>
          </a:p>
        </p:txBody>
      </p:sp>
      <p:grpSp>
        <p:nvGrpSpPr>
          <p:cNvPr id="135172" name="Group 4">
            <a:extLst>
              <a:ext uri="{FF2B5EF4-FFF2-40B4-BE49-F238E27FC236}">
                <a16:creationId xmlns:a16="http://schemas.microsoft.com/office/drawing/2014/main" id="{F4FBC5A6-178E-4E66-8531-26A36DE8F6CE}"/>
              </a:ext>
            </a:extLst>
          </p:cNvPr>
          <p:cNvGrpSpPr>
            <a:grpSpLocks/>
          </p:cNvGrpSpPr>
          <p:nvPr/>
        </p:nvGrpSpPr>
        <p:grpSpPr bwMode="auto">
          <a:xfrm>
            <a:off x="3438525" y="3735389"/>
            <a:ext cx="4027488" cy="2270125"/>
            <a:chOff x="1783" y="2353"/>
            <a:chExt cx="2537" cy="1430"/>
          </a:xfrm>
        </p:grpSpPr>
        <p:grpSp>
          <p:nvGrpSpPr>
            <p:cNvPr id="135173" name="Group 5">
              <a:extLst>
                <a:ext uri="{FF2B5EF4-FFF2-40B4-BE49-F238E27FC236}">
                  <a16:creationId xmlns:a16="http://schemas.microsoft.com/office/drawing/2014/main" id="{4162F72D-360D-4F11-AE85-6C1071368A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2" y="2415"/>
              <a:ext cx="968" cy="554"/>
              <a:chOff x="3102" y="2415"/>
              <a:chExt cx="968" cy="554"/>
            </a:xfrm>
          </p:grpSpPr>
          <p:sp>
            <p:nvSpPr>
              <p:cNvPr id="135174" name="Arc 6">
                <a:extLst>
                  <a:ext uri="{FF2B5EF4-FFF2-40B4-BE49-F238E27FC236}">
                    <a16:creationId xmlns:a16="http://schemas.microsoft.com/office/drawing/2014/main" id="{33D8B531-991B-4EC3-A5C8-A280707A0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95"/>
                <a:ext cx="968" cy="474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8 w 17402"/>
                  <a:gd name="T1" fmla="*/ 0 h 19909"/>
                  <a:gd name="T2" fmla="*/ 17402 w 17402"/>
                  <a:gd name="T3" fmla="*/ 7113 h 19909"/>
                  <a:gd name="T4" fmla="*/ 0 w 17402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02" h="19909" fill="none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</a:path>
                  <a:path w="17402" h="19909" stroke="0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75" name="Arc 7">
                <a:extLst>
                  <a:ext uri="{FF2B5EF4-FFF2-40B4-BE49-F238E27FC236}">
                    <a16:creationId xmlns:a16="http://schemas.microsoft.com/office/drawing/2014/main" id="{E7EB51A1-BB9C-4201-9386-9519B46AB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15"/>
                <a:ext cx="966" cy="475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7 w 17361"/>
                  <a:gd name="T1" fmla="*/ 0 h 19909"/>
                  <a:gd name="T2" fmla="*/ 17361 w 17361"/>
                  <a:gd name="T3" fmla="*/ 7057 h 19909"/>
                  <a:gd name="T4" fmla="*/ 0 w 17361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61" h="19909" fill="none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</a:path>
                  <a:path w="17361" h="19909" stroke="0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76" name="Freeform 8">
                <a:extLst>
                  <a:ext uri="{FF2B5EF4-FFF2-40B4-BE49-F238E27FC236}">
                    <a16:creationId xmlns:a16="http://schemas.microsoft.com/office/drawing/2014/main" id="{88417928-745D-43A8-96F7-B9A0159C85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2583"/>
                <a:ext cx="961" cy="383"/>
              </a:xfrm>
              <a:custGeom>
                <a:avLst/>
                <a:gdLst>
                  <a:gd name="T0" fmla="*/ 0 w 961"/>
                  <a:gd name="T1" fmla="*/ 302 h 383"/>
                  <a:gd name="T2" fmla="*/ 0 w 961"/>
                  <a:gd name="T3" fmla="*/ 382 h 383"/>
                  <a:gd name="T4" fmla="*/ 960 w 961"/>
                  <a:gd name="T5" fmla="*/ 80 h 383"/>
                  <a:gd name="T6" fmla="*/ 960 w 961"/>
                  <a:gd name="T7" fmla="*/ 0 h 383"/>
                  <a:gd name="T8" fmla="*/ 0 w 961"/>
                  <a:gd name="T9" fmla="*/ 302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1" h="383">
                    <a:moveTo>
                      <a:pt x="0" y="302"/>
                    </a:moveTo>
                    <a:lnTo>
                      <a:pt x="0" y="382"/>
                    </a:lnTo>
                    <a:lnTo>
                      <a:pt x="960" y="80"/>
                    </a:lnTo>
                    <a:lnTo>
                      <a:pt x="960" y="0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77" name="Arc 9">
              <a:extLst>
                <a:ext uri="{FF2B5EF4-FFF2-40B4-BE49-F238E27FC236}">
                  <a16:creationId xmlns:a16="http://schemas.microsoft.com/office/drawing/2014/main" id="{0640141C-F08E-45B4-8EB2-B25EFF5D6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2" y="2457"/>
              <a:ext cx="882" cy="433"/>
            </a:xfrm>
            <a:custGeom>
              <a:avLst/>
              <a:gdLst>
                <a:gd name="G0" fmla="+- 0 0 0"/>
                <a:gd name="G1" fmla="+- 19927 0 0"/>
                <a:gd name="G2" fmla="+- 21600 0 0"/>
                <a:gd name="T0" fmla="*/ 8336 w 17373"/>
                <a:gd name="T1" fmla="*/ 0 h 19927"/>
                <a:gd name="T2" fmla="*/ 17373 w 17373"/>
                <a:gd name="T3" fmla="*/ 7092 h 19927"/>
                <a:gd name="T4" fmla="*/ 0 w 17373"/>
                <a:gd name="T5" fmla="*/ 19927 h 19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73" h="19927" fill="none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</a:path>
                <a:path w="17373" h="19927" stroke="0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  <a:lnTo>
                    <a:pt x="0" y="1992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78" name="Group 10">
              <a:extLst>
                <a:ext uri="{FF2B5EF4-FFF2-40B4-BE49-F238E27FC236}">
                  <a16:creationId xmlns:a16="http://schemas.microsoft.com/office/drawing/2014/main" id="{7F656929-D97D-4724-872F-686A9B8625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0" y="2353"/>
              <a:ext cx="608" cy="595"/>
              <a:chOff x="2920" y="2353"/>
              <a:chExt cx="608" cy="595"/>
            </a:xfrm>
          </p:grpSpPr>
          <p:grpSp>
            <p:nvGrpSpPr>
              <p:cNvPr id="135179" name="Group 11">
                <a:extLst>
                  <a:ext uri="{FF2B5EF4-FFF2-40B4-BE49-F238E27FC236}">
                    <a16:creationId xmlns:a16="http://schemas.microsoft.com/office/drawing/2014/main" id="{80DC5EA3-D6A4-4327-AC0E-745DDCBD5FE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20" y="2353"/>
                <a:ext cx="608" cy="595"/>
                <a:chOff x="2920" y="2353"/>
                <a:chExt cx="608" cy="595"/>
              </a:xfrm>
            </p:grpSpPr>
            <p:grpSp>
              <p:nvGrpSpPr>
                <p:cNvPr id="135180" name="Group 12">
                  <a:extLst>
                    <a:ext uri="{FF2B5EF4-FFF2-40B4-BE49-F238E27FC236}">
                      <a16:creationId xmlns:a16="http://schemas.microsoft.com/office/drawing/2014/main" id="{B41A12E5-C347-49CD-8E28-7FBEB75ED5D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20" y="2353"/>
                  <a:ext cx="608" cy="595"/>
                  <a:chOff x="2920" y="2353"/>
                  <a:chExt cx="608" cy="595"/>
                </a:xfrm>
              </p:grpSpPr>
              <p:sp>
                <p:nvSpPr>
                  <p:cNvPr id="135181" name="Arc 13">
                    <a:extLst>
                      <a:ext uri="{FF2B5EF4-FFF2-40B4-BE49-F238E27FC236}">
                        <a16:creationId xmlns:a16="http://schemas.microsoft.com/office/drawing/2014/main" id="{C4071769-BC30-4EC4-A7F6-5B3F5203D32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43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182" name="Arc 14">
                    <a:extLst>
                      <a:ext uri="{FF2B5EF4-FFF2-40B4-BE49-F238E27FC236}">
                        <a16:creationId xmlns:a16="http://schemas.microsoft.com/office/drawing/2014/main" id="{AE84B311-6D1D-4614-81A9-99AEAF263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35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5183" name="Freeform 15">
                  <a:extLst>
                    <a:ext uri="{FF2B5EF4-FFF2-40B4-BE49-F238E27FC236}">
                      <a16:creationId xmlns:a16="http://schemas.microsoft.com/office/drawing/2014/main" id="{CFEEDFD5-519C-470E-8C63-B6E07FDC98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2390"/>
                  <a:ext cx="451" cy="554"/>
                </a:xfrm>
                <a:custGeom>
                  <a:avLst/>
                  <a:gdLst>
                    <a:gd name="T0" fmla="*/ 0 w 451"/>
                    <a:gd name="T1" fmla="*/ 472 h 554"/>
                    <a:gd name="T2" fmla="*/ 0 w 451"/>
                    <a:gd name="T3" fmla="*/ 553 h 554"/>
                    <a:gd name="T4" fmla="*/ 450 w 451"/>
                    <a:gd name="T5" fmla="*/ 80 h 554"/>
                    <a:gd name="T6" fmla="*/ 450 w 451"/>
                    <a:gd name="T7" fmla="*/ 0 h 554"/>
                    <a:gd name="T8" fmla="*/ 0 w 451"/>
                    <a:gd name="T9" fmla="*/ 472 h 5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1" h="554">
                      <a:moveTo>
                        <a:pt x="0" y="472"/>
                      </a:moveTo>
                      <a:lnTo>
                        <a:pt x="0" y="553"/>
                      </a:lnTo>
                      <a:lnTo>
                        <a:pt x="450" y="80"/>
                      </a:lnTo>
                      <a:lnTo>
                        <a:pt x="450" y="0"/>
                      </a:lnTo>
                      <a:lnTo>
                        <a:pt x="0" y="472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5184" name="Freeform 16">
                <a:extLst>
                  <a:ext uri="{FF2B5EF4-FFF2-40B4-BE49-F238E27FC236}">
                    <a16:creationId xmlns:a16="http://schemas.microsoft.com/office/drawing/2014/main" id="{A7773384-456E-4045-86EC-56F1303A31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355"/>
                <a:ext cx="144" cy="592"/>
              </a:xfrm>
              <a:custGeom>
                <a:avLst/>
                <a:gdLst>
                  <a:gd name="T0" fmla="*/ 143 w 144"/>
                  <a:gd name="T1" fmla="*/ 591 h 592"/>
                  <a:gd name="T2" fmla="*/ 143 w 144"/>
                  <a:gd name="T3" fmla="*/ 511 h 592"/>
                  <a:gd name="T4" fmla="*/ 0 w 144"/>
                  <a:gd name="T5" fmla="*/ 0 h 592"/>
                  <a:gd name="T6" fmla="*/ 0 w 144"/>
                  <a:gd name="T7" fmla="*/ 78 h 592"/>
                  <a:gd name="T8" fmla="*/ 143 w 144"/>
                  <a:gd name="T9" fmla="*/ 591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92">
                    <a:moveTo>
                      <a:pt x="143" y="591"/>
                    </a:moveTo>
                    <a:lnTo>
                      <a:pt x="143" y="511"/>
                    </a:lnTo>
                    <a:lnTo>
                      <a:pt x="0" y="0"/>
                    </a:lnTo>
                    <a:lnTo>
                      <a:pt x="0" y="78"/>
                    </a:lnTo>
                    <a:lnTo>
                      <a:pt x="143" y="591"/>
                    </a:lnTo>
                  </a:path>
                </a:pathLst>
              </a:custGeom>
              <a:solidFill>
                <a:srgbClr val="A05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85" name="Arc 17">
              <a:extLst>
                <a:ext uri="{FF2B5EF4-FFF2-40B4-BE49-F238E27FC236}">
                  <a16:creationId xmlns:a16="http://schemas.microsoft.com/office/drawing/2014/main" id="{DFCBEB52-F52F-4064-BB13-C1A33893C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4" y="2398"/>
              <a:ext cx="552" cy="469"/>
            </a:xfrm>
            <a:custGeom>
              <a:avLst/>
              <a:gdLst>
                <a:gd name="G0" fmla="+- 2713 0 0"/>
                <a:gd name="G1" fmla="+- 21600 0 0"/>
                <a:gd name="G2" fmla="+- 21600 0 0"/>
                <a:gd name="T0" fmla="*/ 0 w 10871"/>
                <a:gd name="T1" fmla="*/ 171 h 21600"/>
                <a:gd name="T2" fmla="*/ 10871 w 10871"/>
                <a:gd name="T3" fmla="*/ 1600 h 21600"/>
                <a:gd name="T4" fmla="*/ 2713 w 108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71" h="21600" fill="none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</a:path>
                <a:path w="10871" h="21600" stroke="0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  <a:lnTo>
                    <a:pt x="2713" y="2160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86" name="Group 18">
              <a:extLst>
                <a:ext uri="{FF2B5EF4-FFF2-40B4-BE49-F238E27FC236}">
                  <a16:creationId xmlns:a16="http://schemas.microsoft.com/office/drawing/2014/main" id="{B7964626-6C08-4017-BB38-70150643FC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609"/>
              <a:ext cx="1196" cy="386"/>
              <a:chOff x="3118" y="2609"/>
              <a:chExt cx="1196" cy="386"/>
            </a:xfrm>
          </p:grpSpPr>
          <p:sp>
            <p:nvSpPr>
              <p:cNvPr id="135187" name="Arc 19">
                <a:extLst>
                  <a:ext uri="{FF2B5EF4-FFF2-40B4-BE49-F238E27FC236}">
                    <a16:creationId xmlns:a16="http://schemas.microsoft.com/office/drawing/2014/main" id="{01FCE3DC-E469-4618-9559-136D0123C3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90"/>
                <a:ext cx="1196" cy="305"/>
              </a:xfrm>
              <a:custGeom>
                <a:avLst/>
                <a:gdLst>
                  <a:gd name="G0" fmla="+- 0 0 0"/>
                  <a:gd name="G1" fmla="+- 12788 0 0"/>
                  <a:gd name="G2" fmla="+- 21600 0 0"/>
                  <a:gd name="T0" fmla="*/ 17408 w 21498"/>
                  <a:gd name="T1" fmla="*/ 0 h 12788"/>
                  <a:gd name="T2" fmla="*/ 21498 w 21498"/>
                  <a:gd name="T3" fmla="*/ 10690 h 12788"/>
                  <a:gd name="T4" fmla="*/ 0 w 21498"/>
                  <a:gd name="T5" fmla="*/ 12788 h 12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98" h="12788" fill="none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</a:path>
                  <a:path w="21498" h="12788" stroke="0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  <a:lnTo>
                      <a:pt x="0" y="12788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88" name="Freeform 20">
                <a:extLst>
                  <a:ext uri="{FF2B5EF4-FFF2-40B4-BE49-F238E27FC236}">
                    <a16:creationId xmlns:a16="http://schemas.microsoft.com/office/drawing/2014/main" id="{0015FD5D-D471-4BAE-B671-96CF7EC78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862"/>
                <a:ext cx="1192" cy="130"/>
              </a:xfrm>
              <a:custGeom>
                <a:avLst/>
                <a:gdLst>
                  <a:gd name="T0" fmla="*/ 0 w 1192"/>
                  <a:gd name="T1" fmla="*/ 50 h 130"/>
                  <a:gd name="T2" fmla="*/ 0 w 1192"/>
                  <a:gd name="T3" fmla="*/ 129 h 130"/>
                  <a:gd name="T4" fmla="*/ 1191 w 1192"/>
                  <a:gd name="T5" fmla="*/ 80 h 130"/>
                  <a:gd name="T6" fmla="*/ 1191 w 1192"/>
                  <a:gd name="T7" fmla="*/ 0 h 130"/>
                  <a:gd name="T8" fmla="*/ 0 w 1192"/>
                  <a:gd name="T9" fmla="*/ 5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2" h="130">
                    <a:moveTo>
                      <a:pt x="0" y="50"/>
                    </a:moveTo>
                    <a:lnTo>
                      <a:pt x="0" y="129"/>
                    </a:lnTo>
                    <a:lnTo>
                      <a:pt x="1191" y="80"/>
                    </a:lnTo>
                    <a:lnTo>
                      <a:pt x="1191" y="0"/>
                    </a:lnTo>
                    <a:lnTo>
                      <a:pt x="0" y="5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89" name="Arc 21">
                <a:extLst>
                  <a:ext uri="{FF2B5EF4-FFF2-40B4-BE49-F238E27FC236}">
                    <a16:creationId xmlns:a16="http://schemas.microsoft.com/office/drawing/2014/main" id="{80A5B29F-20EB-41F8-A09A-3F78EE04E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09"/>
                <a:ext cx="1196" cy="305"/>
              </a:xfrm>
              <a:custGeom>
                <a:avLst/>
                <a:gdLst>
                  <a:gd name="G0" fmla="+- 0 0 0"/>
                  <a:gd name="G1" fmla="+- 12813 0 0"/>
                  <a:gd name="G2" fmla="+- 21600 0 0"/>
                  <a:gd name="T0" fmla="*/ 17389 w 21489"/>
                  <a:gd name="T1" fmla="*/ 0 h 12813"/>
                  <a:gd name="T2" fmla="*/ 21489 w 21489"/>
                  <a:gd name="T3" fmla="*/ 10626 h 12813"/>
                  <a:gd name="T4" fmla="*/ 0 w 21489"/>
                  <a:gd name="T5" fmla="*/ 12813 h 12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89" h="12813" fill="none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</a:path>
                  <a:path w="21489" h="12813" stroke="0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  <a:lnTo>
                      <a:pt x="0" y="12813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90" name="Arc 22">
              <a:extLst>
                <a:ext uri="{FF2B5EF4-FFF2-40B4-BE49-F238E27FC236}">
                  <a16:creationId xmlns:a16="http://schemas.microsoft.com/office/drawing/2014/main" id="{E18E76EB-22AF-490F-B3DF-5BC257D7D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636"/>
              <a:ext cx="1091" cy="278"/>
            </a:xfrm>
            <a:custGeom>
              <a:avLst/>
              <a:gdLst>
                <a:gd name="G0" fmla="+- 0 0 0"/>
                <a:gd name="G1" fmla="+- 12787 0 0"/>
                <a:gd name="G2" fmla="+- 21600 0 0"/>
                <a:gd name="T0" fmla="*/ 17409 w 21496"/>
                <a:gd name="T1" fmla="*/ 0 h 12787"/>
                <a:gd name="T2" fmla="*/ 21496 w 21496"/>
                <a:gd name="T3" fmla="*/ 10671 h 12787"/>
                <a:gd name="T4" fmla="*/ 0 w 21496"/>
                <a:gd name="T5" fmla="*/ 12787 h 12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96" h="12787" fill="none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</a:path>
                <a:path w="21496" h="12787" stroke="0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  <a:lnTo>
                    <a:pt x="0" y="1278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91" name="Group 23">
              <a:extLst>
                <a:ext uri="{FF2B5EF4-FFF2-40B4-BE49-F238E27FC236}">
                  <a16:creationId xmlns:a16="http://schemas.microsoft.com/office/drawing/2014/main" id="{8F0CA0BB-7210-4F7A-9FAC-B76C51491A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4" y="2385"/>
              <a:ext cx="738" cy="591"/>
              <a:chOff x="2314" y="2385"/>
              <a:chExt cx="738" cy="591"/>
            </a:xfrm>
          </p:grpSpPr>
          <p:sp>
            <p:nvSpPr>
              <p:cNvPr id="135192" name="Arc 24">
                <a:extLst>
                  <a:ext uri="{FF2B5EF4-FFF2-40B4-BE49-F238E27FC236}">
                    <a16:creationId xmlns:a16="http://schemas.microsoft.com/office/drawing/2014/main" id="{11C0728A-2979-400D-A6D0-C6B020DB9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2465"/>
                <a:ext cx="738" cy="511"/>
              </a:xfrm>
              <a:custGeom>
                <a:avLst/>
                <a:gdLst>
                  <a:gd name="G0" fmla="+- 13270 0 0"/>
                  <a:gd name="G1" fmla="+- 21420 0 0"/>
                  <a:gd name="G2" fmla="+- 21600 0 0"/>
                  <a:gd name="T0" fmla="*/ 0 w 13270"/>
                  <a:gd name="T1" fmla="*/ 4377 h 21420"/>
                  <a:gd name="T2" fmla="*/ 10484 w 13270"/>
                  <a:gd name="T3" fmla="*/ 0 h 21420"/>
                  <a:gd name="T4" fmla="*/ 13270 w 13270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70" h="21420" fill="none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</a:path>
                  <a:path w="13270" h="21420" stroke="0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  <a:lnTo>
                      <a:pt x="13270" y="2142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93" name="Arc 25">
                <a:extLst>
                  <a:ext uri="{FF2B5EF4-FFF2-40B4-BE49-F238E27FC236}">
                    <a16:creationId xmlns:a16="http://schemas.microsoft.com/office/drawing/2014/main" id="{C93179F1-53EF-4445-ACE7-D8F16AB19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385"/>
                <a:ext cx="737" cy="511"/>
              </a:xfrm>
              <a:custGeom>
                <a:avLst/>
                <a:gdLst>
                  <a:gd name="G0" fmla="+- 13259 0 0"/>
                  <a:gd name="G1" fmla="+- 21420 0 0"/>
                  <a:gd name="G2" fmla="+- 21600 0 0"/>
                  <a:gd name="T0" fmla="*/ 0 w 13259"/>
                  <a:gd name="T1" fmla="*/ 4368 h 21420"/>
                  <a:gd name="T2" fmla="*/ 10473 w 13259"/>
                  <a:gd name="T3" fmla="*/ 0 h 21420"/>
                  <a:gd name="T4" fmla="*/ 13259 w 13259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59" h="21420" fill="none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</a:path>
                  <a:path w="13259" h="21420" stroke="0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  <a:lnTo>
                      <a:pt x="13259" y="2142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94" name="Freeform 26">
                <a:extLst>
                  <a:ext uri="{FF2B5EF4-FFF2-40B4-BE49-F238E27FC236}">
                    <a16:creationId xmlns:a16="http://schemas.microsoft.com/office/drawing/2014/main" id="{B75FBE68-4B76-4235-84AD-F8BC82ADE4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6" y="2488"/>
                <a:ext cx="732" cy="485"/>
              </a:xfrm>
              <a:custGeom>
                <a:avLst/>
                <a:gdLst>
                  <a:gd name="T0" fmla="*/ 731 w 732"/>
                  <a:gd name="T1" fmla="*/ 484 h 485"/>
                  <a:gd name="T2" fmla="*/ 731 w 732"/>
                  <a:gd name="T3" fmla="*/ 403 h 485"/>
                  <a:gd name="T4" fmla="*/ 0 w 732"/>
                  <a:gd name="T5" fmla="*/ 0 h 485"/>
                  <a:gd name="T6" fmla="*/ 0 w 732"/>
                  <a:gd name="T7" fmla="*/ 81 h 485"/>
                  <a:gd name="T8" fmla="*/ 731 w 732"/>
                  <a:gd name="T9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485">
                    <a:moveTo>
                      <a:pt x="731" y="484"/>
                    </a:moveTo>
                    <a:lnTo>
                      <a:pt x="731" y="403"/>
                    </a:lnTo>
                    <a:lnTo>
                      <a:pt x="0" y="0"/>
                    </a:lnTo>
                    <a:lnTo>
                      <a:pt x="0" y="81"/>
                    </a:lnTo>
                    <a:lnTo>
                      <a:pt x="731" y="484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95" name="Arc 27">
              <a:extLst>
                <a:ext uri="{FF2B5EF4-FFF2-40B4-BE49-F238E27FC236}">
                  <a16:creationId xmlns:a16="http://schemas.microsoft.com/office/drawing/2014/main" id="{198037F5-C485-4568-A3B6-552012F436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2430"/>
              <a:ext cx="674" cy="465"/>
            </a:xfrm>
            <a:custGeom>
              <a:avLst/>
              <a:gdLst>
                <a:gd name="G0" fmla="+- 13279 0 0"/>
                <a:gd name="G1" fmla="+- 21421 0 0"/>
                <a:gd name="G2" fmla="+- 21600 0 0"/>
                <a:gd name="T0" fmla="*/ 0 w 13279"/>
                <a:gd name="T1" fmla="*/ 4385 h 21421"/>
                <a:gd name="T2" fmla="*/ 10505 w 13279"/>
                <a:gd name="T3" fmla="*/ 0 h 21421"/>
                <a:gd name="T4" fmla="*/ 13279 w 13279"/>
                <a:gd name="T5" fmla="*/ 21421 h 2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79" h="21421" fill="none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</a:path>
                <a:path w="13279" h="21421" stroke="0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  <a:lnTo>
                    <a:pt x="13279" y="2142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96" name="Group 28">
              <a:extLst>
                <a:ext uri="{FF2B5EF4-FFF2-40B4-BE49-F238E27FC236}">
                  <a16:creationId xmlns:a16="http://schemas.microsoft.com/office/drawing/2014/main" id="{B7B55C6F-1704-4754-A039-17B0332971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9" y="2517"/>
              <a:ext cx="1114" cy="487"/>
              <a:chOff x="1889" y="2517"/>
              <a:chExt cx="1114" cy="487"/>
            </a:xfrm>
          </p:grpSpPr>
          <p:grpSp>
            <p:nvGrpSpPr>
              <p:cNvPr id="135197" name="Group 29">
                <a:extLst>
                  <a:ext uri="{FF2B5EF4-FFF2-40B4-BE49-F238E27FC236}">
                    <a16:creationId xmlns:a16="http://schemas.microsoft.com/office/drawing/2014/main" id="{AB0A5B32-20AF-48F4-95BB-C106C554CAB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90" y="2517"/>
                <a:ext cx="1113" cy="487"/>
                <a:chOff x="1890" y="2517"/>
                <a:chExt cx="1113" cy="487"/>
              </a:xfrm>
            </p:grpSpPr>
            <p:sp>
              <p:nvSpPr>
                <p:cNvPr id="135198" name="Arc 30">
                  <a:extLst>
                    <a:ext uri="{FF2B5EF4-FFF2-40B4-BE49-F238E27FC236}">
                      <a16:creationId xmlns:a16="http://schemas.microsoft.com/office/drawing/2014/main" id="{24126524-FF37-4A33-B693-EE0D0AB0F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0" y="2598"/>
                  <a:ext cx="1113" cy="406"/>
                </a:xfrm>
                <a:custGeom>
                  <a:avLst/>
                  <a:gdLst>
                    <a:gd name="G0" fmla="+- 20011 0 0"/>
                    <a:gd name="G1" fmla="+- 17052 0 0"/>
                    <a:gd name="G2" fmla="+- 21600 0 0"/>
                    <a:gd name="T0" fmla="*/ 0 w 20011"/>
                    <a:gd name="T1" fmla="*/ 8921 h 17052"/>
                    <a:gd name="T2" fmla="*/ 6753 w 20011"/>
                    <a:gd name="T3" fmla="*/ 0 h 17052"/>
                    <a:gd name="T4" fmla="*/ 20011 w 20011"/>
                    <a:gd name="T5" fmla="*/ 17052 h 170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011" h="17052" fill="none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</a:path>
                    <a:path w="20011" h="17052" stroke="0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  <a:lnTo>
                        <a:pt x="20011" y="17052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99" name="Arc 31">
                  <a:extLst>
                    <a:ext uri="{FF2B5EF4-FFF2-40B4-BE49-F238E27FC236}">
                      <a16:creationId xmlns:a16="http://schemas.microsoft.com/office/drawing/2014/main" id="{6C9F143D-CC2E-4BC0-9EC0-AA21C4A246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2" y="2517"/>
                  <a:ext cx="1111" cy="407"/>
                </a:xfrm>
                <a:custGeom>
                  <a:avLst/>
                  <a:gdLst>
                    <a:gd name="G0" fmla="+- 19977 0 0"/>
                    <a:gd name="G1" fmla="+- 17085 0 0"/>
                    <a:gd name="G2" fmla="+- 21600 0 0"/>
                    <a:gd name="T0" fmla="*/ 0 w 19977"/>
                    <a:gd name="T1" fmla="*/ 8870 h 17085"/>
                    <a:gd name="T2" fmla="*/ 6761 w 19977"/>
                    <a:gd name="T3" fmla="*/ 0 h 17085"/>
                    <a:gd name="T4" fmla="*/ 19977 w 19977"/>
                    <a:gd name="T5" fmla="*/ 17085 h 170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977" h="17085" fill="none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</a:path>
                    <a:path w="19977" h="17085" stroke="0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  <a:lnTo>
                        <a:pt x="19977" y="1708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5200" name="Freeform 32">
                <a:extLst>
                  <a:ext uri="{FF2B5EF4-FFF2-40B4-BE49-F238E27FC236}">
                    <a16:creationId xmlns:a16="http://schemas.microsoft.com/office/drawing/2014/main" id="{9FB5DAB0-ACB3-4F04-815C-91A317A87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9" y="2727"/>
                <a:ext cx="1109" cy="273"/>
              </a:xfrm>
              <a:custGeom>
                <a:avLst/>
                <a:gdLst>
                  <a:gd name="T0" fmla="*/ 1108 w 1109"/>
                  <a:gd name="T1" fmla="*/ 193 h 273"/>
                  <a:gd name="T2" fmla="*/ 1108 w 1109"/>
                  <a:gd name="T3" fmla="*/ 272 h 273"/>
                  <a:gd name="T4" fmla="*/ 0 w 1109"/>
                  <a:gd name="T5" fmla="*/ 80 h 273"/>
                  <a:gd name="T6" fmla="*/ 0 w 1109"/>
                  <a:gd name="T7" fmla="*/ 0 h 273"/>
                  <a:gd name="T8" fmla="*/ 1108 w 1109"/>
                  <a:gd name="T9" fmla="*/ 19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9" h="273">
                    <a:moveTo>
                      <a:pt x="1108" y="193"/>
                    </a:moveTo>
                    <a:lnTo>
                      <a:pt x="1108" y="272"/>
                    </a:lnTo>
                    <a:lnTo>
                      <a:pt x="0" y="80"/>
                    </a:lnTo>
                    <a:lnTo>
                      <a:pt x="0" y="0"/>
                    </a:lnTo>
                    <a:lnTo>
                      <a:pt x="1108" y="193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01" name="Arc 33">
              <a:extLst>
                <a:ext uri="{FF2B5EF4-FFF2-40B4-BE49-F238E27FC236}">
                  <a16:creationId xmlns:a16="http://schemas.microsoft.com/office/drawing/2014/main" id="{5751CEA1-9649-48B2-87C8-F49C7A72F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6" y="2551"/>
              <a:ext cx="1016" cy="371"/>
            </a:xfrm>
            <a:custGeom>
              <a:avLst/>
              <a:gdLst>
                <a:gd name="G0" fmla="+- 20012 0 0"/>
                <a:gd name="G1" fmla="+- 17045 0 0"/>
                <a:gd name="G2" fmla="+- 21600 0 0"/>
                <a:gd name="T0" fmla="*/ 0 w 20012"/>
                <a:gd name="T1" fmla="*/ 8916 h 17045"/>
                <a:gd name="T2" fmla="*/ 6745 w 20012"/>
                <a:gd name="T3" fmla="*/ 0 h 17045"/>
                <a:gd name="T4" fmla="*/ 20012 w 20012"/>
                <a:gd name="T5" fmla="*/ 17045 h 17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12" h="17045" fill="none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</a:path>
                <a:path w="20012" h="17045" stroke="0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  <a:lnTo>
                    <a:pt x="20012" y="17045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02" name="Group 34">
              <a:extLst>
                <a:ext uri="{FF2B5EF4-FFF2-40B4-BE49-F238E27FC236}">
                  <a16:creationId xmlns:a16="http://schemas.microsoft.com/office/drawing/2014/main" id="{01696525-5680-4E03-ACE4-D60AA10310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8" y="2763"/>
              <a:ext cx="1203" cy="329"/>
              <a:chOff x="1858" y="2763"/>
              <a:chExt cx="1203" cy="329"/>
            </a:xfrm>
          </p:grpSpPr>
          <p:sp>
            <p:nvSpPr>
              <p:cNvPr id="135203" name="Rectangle 35">
                <a:extLst>
                  <a:ext uri="{FF2B5EF4-FFF2-40B4-BE49-F238E27FC236}">
                    <a16:creationId xmlns:a16="http://schemas.microsoft.com/office/drawing/2014/main" id="{15DEE4CC-D2AB-4E9B-A654-87713EA96E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8" y="2945"/>
                <a:ext cx="42" cy="100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35204" name="Group 36">
                <a:extLst>
                  <a:ext uri="{FF2B5EF4-FFF2-40B4-BE49-F238E27FC236}">
                    <a16:creationId xmlns:a16="http://schemas.microsoft.com/office/drawing/2014/main" id="{B3F6178C-D67E-4CA3-8F15-1B1FDDE311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59" y="2763"/>
                <a:ext cx="1202" cy="329"/>
                <a:chOff x="1859" y="2763"/>
                <a:chExt cx="1202" cy="329"/>
              </a:xfrm>
            </p:grpSpPr>
            <p:sp>
              <p:nvSpPr>
                <p:cNvPr id="135205" name="Arc 37">
                  <a:extLst>
                    <a:ext uri="{FF2B5EF4-FFF2-40B4-BE49-F238E27FC236}">
                      <a16:creationId xmlns:a16="http://schemas.microsoft.com/office/drawing/2014/main" id="{3C8DABB2-B910-4E75-8206-443E41165D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844"/>
                  <a:ext cx="1202" cy="248"/>
                </a:xfrm>
                <a:custGeom>
                  <a:avLst/>
                  <a:gdLst>
                    <a:gd name="G0" fmla="+- 21600 0 0"/>
                    <a:gd name="G1" fmla="+- 7876 0 0"/>
                    <a:gd name="G2" fmla="+- 21600 0 0"/>
                    <a:gd name="T0" fmla="*/ 147 w 21600"/>
                    <a:gd name="T1" fmla="*/ 10391 h 10391"/>
                    <a:gd name="T2" fmla="*/ 1487 w 21600"/>
                    <a:gd name="T3" fmla="*/ 0 h 10391"/>
                    <a:gd name="T4" fmla="*/ 21600 w 21600"/>
                    <a:gd name="T5" fmla="*/ 7876 h 10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391" fill="none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</a:path>
                    <a:path w="21600" h="10391" stroke="0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  <a:lnTo>
                        <a:pt x="21600" y="7876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06" name="Arc 38">
                  <a:extLst>
                    <a:ext uri="{FF2B5EF4-FFF2-40B4-BE49-F238E27FC236}">
                      <a16:creationId xmlns:a16="http://schemas.microsoft.com/office/drawing/2014/main" id="{D5C389E6-27ED-4024-870E-82031C32B4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763"/>
                  <a:ext cx="1202" cy="250"/>
                </a:xfrm>
                <a:custGeom>
                  <a:avLst/>
                  <a:gdLst>
                    <a:gd name="G0" fmla="+- 21600 0 0"/>
                    <a:gd name="G1" fmla="+- 7925 0 0"/>
                    <a:gd name="G2" fmla="+- 21600 0 0"/>
                    <a:gd name="T0" fmla="*/ 152 w 21600"/>
                    <a:gd name="T1" fmla="*/ 10484 h 10484"/>
                    <a:gd name="T2" fmla="*/ 1507 w 21600"/>
                    <a:gd name="T3" fmla="*/ 0 h 10484"/>
                    <a:gd name="T4" fmla="*/ 21600 w 21600"/>
                    <a:gd name="T5" fmla="*/ 7925 h 10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484" fill="none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</a:path>
                    <a:path w="21600" h="10484" stroke="0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  <a:lnTo>
                        <a:pt x="21600" y="792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07" name="Freeform 39">
                  <a:extLst>
                    <a:ext uri="{FF2B5EF4-FFF2-40B4-BE49-F238E27FC236}">
                      <a16:creationId xmlns:a16="http://schemas.microsoft.com/office/drawing/2014/main" id="{09E54E60-4EAC-4859-BFDD-D3E837D8D7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6" y="2952"/>
                  <a:ext cx="1190" cy="138"/>
                </a:xfrm>
                <a:custGeom>
                  <a:avLst/>
                  <a:gdLst>
                    <a:gd name="T0" fmla="*/ 0 w 1190"/>
                    <a:gd name="T1" fmla="*/ 137 h 138"/>
                    <a:gd name="T2" fmla="*/ 0 w 1190"/>
                    <a:gd name="T3" fmla="*/ 60 h 138"/>
                    <a:gd name="T4" fmla="*/ 1189 w 1190"/>
                    <a:gd name="T5" fmla="*/ 0 h 138"/>
                    <a:gd name="T6" fmla="*/ 1189 w 1190"/>
                    <a:gd name="T7" fmla="*/ 77 h 138"/>
                    <a:gd name="T8" fmla="*/ 0 w 1190"/>
                    <a:gd name="T9" fmla="*/ 137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90" h="138">
                      <a:moveTo>
                        <a:pt x="0" y="137"/>
                      </a:moveTo>
                      <a:lnTo>
                        <a:pt x="0" y="60"/>
                      </a:lnTo>
                      <a:lnTo>
                        <a:pt x="1189" y="0"/>
                      </a:lnTo>
                      <a:lnTo>
                        <a:pt x="1189" y="77"/>
                      </a:lnTo>
                      <a:lnTo>
                        <a:pt x="0" y="137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35208" name="Arc 40">
              <a:extLst>
                <a:ext uri="{FF2B5EF4-FFF2-40B4-BE49-F238E27FC236}">
                  <a16:creationId xmlns:a16="http://schemas.microsoft.com/office/drawing/2014/main" id="{A5F1BB27-982F-47DC-BB2A-59CDA79CE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3" y="2780"/>
              <a:ext cx="1097" cy="225"/>
            </a:xfrm>
            <a:custGeom>
              <a:avLst/>
              <a:gdLst>
                <a:gd name="G0" fmla="+- 21600 0 0"/>
                <a:gd name="G1" fmla="+- 7869 0 0"/>
                <a:gd name="G2" fmla="+- 21600 0 0"/>
                <a:gd name="T0" fmla="*/ 143 w 21600"/>
                <a:gd name="T1" fmla="*/ 10354 h 10354"/>
                <a:gd name="T2" fmla="*/ 1484 w 21600"/>
                <a:gd name="T3" fmla="*/ 0 h 10354"/>
                <a:gd name="T4" fmla="*/ 21600 w 21600"/>
                <a:gd name="T5" fmla="*/ 7869 h 10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354" fill="none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</a:path>
                <a:path w="21600" h="10354" stroke="0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  <a:lnTo>
                    <a:pt x="21600" y="7869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09" name="Group 41">
              <a:extLst>
                <a:ext uri="{FF2B5EF4-FFF2-40B4-BE49-F238E27FC236}">
                  <a16:creationId xmlns:a16="http://schemas.microsoft.com/office/drawing/2014/main" id="{89EDF079-F697-409C-A5E1-52A848E374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3" y="2997"/>
              <a:ext cx="1194" cy="388"/>
              <a:chOff x="1783" y="2997"/>
              <a:chExt cx="1194" cy="388"/>
            </a:xfrm>
          </p:grpSpPr>
          <p:sp>
            <p:nvSpPr>
              <p:cNvPr id="135210" name="Arc 42">
                <a:extLst>
                  <a:ext uri="{FF2B5EF4-FFF2-40B4-BE49-F238E27FC236}">
                    <a16:creationId xmlns:a16="http://schemas.microsoft.com/office/drawing/2014/main" id="{6140F686-D84F-4D2C-9C7C-94A4B600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3077"/>
                <a:ext cx="1193" cy="305"/>
              </a:xfrm>
              <a:custGeom>
                <a:avLst/>
                <a:gdLst>
                  <a:gd name="G0" fmla="+- 21443 0 0"/>
                  <a:gd name="G1" fmla="+- 0 0 0"/>
                  <a:gd name="G2" fmla="+- 21600 0 0"/>
                  <a:gd name="T0" fmla="*/ 4060 w 21443"/>
                  <a:gd name="T1" fmla="*/ 12822 h 12822"/>
                  <a:gd name="T2" fmla="*/ 0 w 21443"/>
                  <a:gd name="T3" fmla="*/ 2601 h 12822"/>
                  <a:gd name="T4" fmla="*/ 21443 w 21443"/>
                  <a:gd name="T5" fmla="*/ 0 h 12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43" h="12822" fill="none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</a:path>
                  <a:path w="21443" h="12822" stroke="0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  <a:lnTo>
                      <a:pt x="21443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1" name="Freeform 43">
                <a:extLst>
                  <a:ext uri="{FF2B5EF4-FFF2-40B4-BE49-F238E27FC236}">
                    <a16:creationId xmlns:a16="http://schemas.microsoft.com/office/drawing/2014/main" id="{9B0267CC-8B2C-4ADE-8132-DE4EA2CCD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3" y="3065"/>
                <a:ext cx="221" cy="315"/>
              </a:xfrm>
              <a:custGeom>
                <a:avLst/>
                <a:gdLst>
                  <a:gd name="T0" fmla="*/ 220 w 221"/>
                  <a:gd name="T1" fmla="*/ 238 h 315"/>
                  <a:gd name="T2" fmla="*/ 220 w 221"/>
                  <a:gd name="T3" fmla="*/ 314 h 315"/>
                  <a:gd name="T4" fmla="*/ 0 w 221"/>
                  <a:gd name="T5" fmla="*/ 76 h 315"/>
                  <a:gd name="T6" fmla="*/ 0 w 221"/>
                  <a:gd name="T7" fmla="*/ 0 h 315"/>
                  <a:gd name="T8" fmla="*/ 220 w 221"/>
                  <a:gd name="T9" fmla="*/ 238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1" h="315">
                    <a:moveTo>
                      <a:pt x="220" y="238"/>
                    </a:moveTo>
                    <a:lnTo>
                      <a:pt x="220" y="314"/>
                    </a:lnTo>
                    <a:lnTo>
                      <a:pt x="0" y="76"/>
                    </a:lnTo>
                    <a:lnTo>
                      <a:pt x="0" y="0"/>
                    </a:lnTo>
                    <a:lnTo>
                      <a:pt x="220" y="23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2" name="Freeform 44">
                <a:extLst>
                  <a:ext uri="{FF2B5EF4-FFF2-40B4-BE49-F238E27FC236}">
                    <a16:creationId xmlns:a16="http://schemas.microsoft.com/office/drawing/2014/main" id="{9887FBBF-C7B9-4A26-865C-7C37FC6DE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4" y="2999"/>
                <a:ext cx="957" cy="386"/>
              </a:xfrm>
              <a:custGeom>
                <a:avLst/>
                <a:gdLst>
                  <a:gd name="T0" fmla="*/ 0 w 957"/>
                  <a:gd name="T1" fmla="*/ 305 h 386"/>
                  <a:gd name="T2" fmla="*/ 0 w 957"/>
                  <a:gd name="T3" fmla="*/ 385 h 386"/>
                  <a:gd name="T4" fmla="*/ 956 w 957"/>
                  <a:gd name="T5" fmla="*/ 79 h 386"/>
                  <a:gd name="T6" fmla="*/ 956 w 957"/>
                  <a:gd name="T7" fmla="*/ 0 h 386"/>
                  <a:gd name="T8" fmla="*/ 0 w 957"/>
                  <a:gd name="T9" fmla="*/ 305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386">
                    <a:moveTo>
                      <a:pt x="0" y="305"/>
                    </a:moveTo>
                    <a:lnTo>
                      <a:pt x="0" y="385"/>
                    </a:lnTo>
                    <a:lnTo>
                      <a:pt x="956" y="79"/>
                    </a:lnTo>
                    <a:lnTo>
                      <a:pt x="956" y="0"/>
                    </a:lnTo>
                    <a:lnTo>
                      <a:pt x="0" y="305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3" name="Arc 45">
                <a:extLst>
                  <a:ext uri="{FF2B5EF4-FFF2-40B4-BE49-F238E27FC236}">
                    <a16:creationId xmlns:a16="http://schemas.microsoft.com/office/drawing/2014/main" id="{9661D98F-4E23-4AF9-ACC3-B6E01E2A2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997"/>
                <a:ext cx="1193" cy="307"/>
              </a:xfrm>
              <a:custGeom>
                <a:avLst/>
                <a:gdLst>
                  <a:gd name="G0" fmla="+- 21438 0 0"/>
                  <a:gd name="G1" fmla="+- 0 0 0"/>
                  <a:gd name="G2" fmla="+- 21600 0 0"/>
                  <a:gd name="T0" fmla="*/ 4090 w 21438"/>
                  <a:gd name="T1" fmla="*/ 12869 h 12869"/>
                  <a:gd name="T2" fmla="*/ 0 w 21438"/>
                  <a:gd name="T3" fmla="*/ 2640 h 12869"/>
                  <a:gd name="T4" fmla="*/ 21438 w 21438"/>
                  <a:gd name="T5" fmla="*/ 0 h 12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38" h="12869" fill="none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</a:path>
                  <a:path w="21438" h="12869" stroke="0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  <a:lnTo>
                      <a:pt x="21438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14" name="Arc 46">
              <a:extLst>
                <a:ext uri="{FF2B5EF4-FFF2-40B4-BE49-F238E27FC236}">
                  <a16:creationId xmlns:a16="http://schemas.microsoft.com/office/drawing/2014/main" id="{C682405F-2B7A-4B40-8FBA-3668FEB5EB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8" y="2996"/>
              <a:ext cx="1088" cy="279"/>
            </a:xfrm>
            <a:custGeom>
              <a:avLst/>
              <a:gdLst>
                <a:gd name="G0" fmla="+- 21434 0 0"/>
                <a:gd name="G1" fmla="+- 0 0 0"/>
                <a:gd name="G2" fmla="+- 21600 0 0"/>
                <a:gd name="T0" fmla="*/ 4071 w 21434"/>
                <a:gd name="T1" fmla="*/ 12849 h 12849"/>
                <a:gd name="T2" fmla="*/ 0 w 21434"/>
                <a:gd name="T3" fmla="*/ 2670 h 12849"/>
                <a:gd name="T4" fmla="*/ 21434 w 21434"/>
                <a:gd name="T5" fmla="*/ 0 h 1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34" h="12849" fill="none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</a:path>
                <a:path w="21434" h="12849" stroke="0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  <a:lnTo>
                    <a:pt x="21434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15" name="Group 47">
              <a:extLst>
                <a:ext uri="{FF2B5EF4-FFF2-40B4-BE49-F238E27FC236}">
                  <a16:creationId xmlns:a16="http://schemas.microsoft.com/office/drawing/2014/main" id="{EB6FEF20-BD06-4218-B2BF-8272B2773C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865"/>
              <a:ext cx="1202" cy="335"/>
              <a:chOff x="3118" y="2865"/>
              <a:chExt cx="1202" cy="335"/>
            </a:xfrm>
          </p:grpSpPr>
          <p:sp>
            <p:nvSpPr>
              <p:cNvPr id="135216" name="Arc 48">
                <a:extLst>
                  <a:ext uri="{FF2B5EF4-FFF2-40B4-BE49-F238E27FC236}">
                    <a16:creationId xmlns:a16="http://schemas.microsoft.com/office/drawing/2014/main" id="{2E0B5FB6-8BFA-4FA5-84F5-18058E065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947"/>
                <a:ext cx="1202" cy="253"/>
              </a:xfrm>
              <a:custGeom>
                <a:avLst/>
                <a:gdLst>
                  <a:gd name="G0" fmla="+- 0 0 0"/>
                  <a:gd name="G1" fmla="+- 2172 0 0"/>
                  <a:gd name="G2" fmla="+- 21600 0 0"/>
                  <a:gd name="T0" fmla="*/ 21490 w 21600"/>
                  <a:gd name="T1" fmla="*/ 0 h 10579"/>
                  <a:gd name="T2" fmla="*/ 19897 w 21600"/>
                  <a:gd name="T3" fmla="*/ 10579 h 10579"/>
                  <a:gd name="T4" fmla="*/ 0 w 21600"/>
                  <a:gd name="T5" fmla="*/ 2172 h 10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579" fill="none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</a:path>
                  <a:path w="21600" h="10579" stroke="0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  <a:lnTo>
                      <a:pt x="0" y="2172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7" name="Freeform 49">
                <a:extLst>
                  <a:ext uri="{FF2B5EF4-FFF2-40B4-BE49-F238E27FC236}">
                    <a16:creationId xmlns:a16="http://schemas.microsoft.com/office/drawing/2014/main" id="{7A437834-0347-4650-9CE3-C1B9C09D8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920"/>
                <a:ext cx="1098" cy="279"/>
              </a:xfrm>
              <a:custGeom>
                <a:avLst/>
                <a:gdLst>
                  <a:gd name="T0" fmla="*/ 0 w 1098"/>
                  <a:gd name="T1" fmla="*/ 0 h 279"/>
                  <a:gd name="T2" fmla="*/ 0 w 1098"/>
                  <a:gd name="T3" fmla="*/ 78 h 279"/>
                  <a:gd name="T4" fmla="*/ 1097 w 1098"/>
                  <a:gd name="T5" fmla="*/ 278 h 279"/>
                  <a:gd name="T6" fmla="*/ 1097 w 1098"/>
                  <a:gd name="T7" fmla="*/ 200 h 279"/>
                  <a:gd name="T8" fmla="*/ 0 w 1098"/>
                  <a:gd name="T9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8" h="279">
                    <a:moveTo>
                      <a:pt x="0" y="0"/>
                    </a:moveTo>
                    <a:lnTo>
                      <a:pt x="0" y="78"/>
                    </a:lnTo>
                    <a:lnTo>
                      <a:pt x="1097" y="278"/>
                    </a:lnTo>
                    <a:lnTo>
                      <a:pt x="1097" y="20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8" name="Rectangle 50">
                <a:extLst>
                  <a:ext uri="{FF2B5EF4-FFF2-40B4-BE49-F238E27FC236}">
                    <a16:creationId xmlns:a16="http://schemas.microsoft.com/office/drawing/2014/main" id="{14FD16A5-57F6-4AE1-8BF4-90C6BB396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2919"/>
                <a:ext cx="43" cy="97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219" name="Arc 51">
                <a:extLst>
                  <a:ext uri="{FF2B5EF4-FFF2-40B4-BE49-F238E27FC236}">
                    <a16:creationId xmlns:a16="http://schemas.microsoft.com/office/drawing/2014/main" id="{31EB0F0B-C939-4ABD-9B2E-CA926571A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865"/>
                <a:ext cx="1202" cy="256"/>
              </a:xfrm>
              <a:custGeom>
                <a:avLst/>
                <a:gdLst>
                  <a:gd name="G0" fmla="+- 0 0 0"/>
                  <a:gd name="G1" fmla="+- 2261 0 0"/>
                  <a:gd name="G2" fmla="+- 21600 0 0"/>
                  <a:gd name="T0" fmla="*/ 21481 w 21600"/>
                  <a:gd name="T1" fmla="*/ 0 h 10724"/>
                  <a:gd name="T2" fmla="*/ 19873 w 21600"/>
                  <a:gd name="T3" fmla="*/ 10724 h 10724"/>
                  <a:gd name="T4" fmla="*/ 0 w 21600"/>
                  <a:gd name="T5" fmla="*/ 2261 h 10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724" fill="none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</a:path>
                  <a:path w="21600" h="10724" stroke="0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  <a:lnTo>
                      <a:pt x="0" y="2261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20" name="Arc 52">
              <a:extLst>
                <a:ext uri="{FF2B5EF4-FFF2-40B4-BE49-F238E27FC236}">
                  <a16:creationId xmlns:a16="http://schemas.microsoft.com/office/drawing/2014/main" id="{27BA4240-4907-4CB2-9E82-8B7389817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870"/>
              <a:ext cx="1097" cy="231"/>
            </a:xfrm>
            <a:custGeom>
              <a:avLst/>
              <a:gdLst>
                <a:gd name="G0" fmla="+- 0 0 0"/>
                <a:gd name="G1" fmla="+- 2251 0 0"/>
                <a:gd name="G2" fmla="+- 21600 0 0"/>
                <a:gd name="T0" fmla="*/ 21482 w 21600"/>
                <a:gd name="T1" fmla="*/ 0 h 10621"/>
                <a:gd name="T2" fmla="*/ 19912 w 21600"/>
                <a:gd name="T3" fmla="*/ 10621 h 10621"/>
                <a:gd name="T4" fmla="*/ 0 w 21600"/>
                <a:gd name="T5" fmla="*/ 2251 h 10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621" fill="none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</a:path>
                <a:path w="21600" h="10621" stroke="0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  <a:lnTo>
                    <a:pt x="0" y="225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21" name="Group 53">
              <a:extLst>
                <a:ext uri="{FF2B5EF4-FFF2-40B4-BE49-F238E27FC236}">
                  <a16:creationId xmlns:a16="http://schemas.microsoft.com/office/drawing/2014/main" id="{8D7BF081-2410-4E8B-AD87-0D08F427F6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4" y="3015"/>
              <a:ext cx="1105" cy="489"/>
              <a:chOff x="3194" y="3015"/>
              <a:chExt cx="1105" cy="489"/>
            </a:xfrm>
          </p:grpSpPr>
          <p:sp>
            <p:nvSpPr>
              <p:cNvPr id="135222" name="Arc 54">
                <a:extLst>
                  <a:ext uri="{FF2B5EF4-FFF2-40B4-BE49-F238E27FC236}">
                    <a16:creationId xmlns:a16="http://schemas.microsoft.com/office/drawing/2014/main" id="{B2EF14DB-5702-4C2A-9DC6-290D5614E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9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80 h 17149"/>
                  <a:gd name="T2" fmla="*/ 13133 w 19866"/>
                  <a:gd name="T3" fmla="*/ 17149 h 17149"/>
                  <a:gd name="T4" fmla="*/ 0 w 19866"/>
                  <a:gd name="T5" fmla="*/ 0 h 17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7149" fill="none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</a:path>
                  <a:path w="19866" h="17149" stroke="0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3" name="Freeform 55">
                <a:extLst>
                  <a:ext uri="{FF2B5EF4-FFF2-40B4-BE49-F238E27FC236}">
                    <a16:creationId xmlns:a16="http://schemas.microsoft.com/office/drawing/2014/main" id="{71ECE733-FBF3-4C3A-B3BF-A942C1718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3017"/>
                <a:ext cx="726" cy="487"/>
              </a:xfrm>
              <a:custGeom>
                <a:avLst/>
                <a:gdLst>
                  <a:gd name="T0" fmla="*/ 0 w 726"/>
                  <a:gd name="T1" fmla="*/ 0 h 487"/>
                  <a:gd name="T2" fmla="*/ 0 w 726"/>
                  <a:gd name="T3" fmla="*/ 79 h 487"/>
                  <a:gd name="T4" fmla="*/ 725 w 726"/>
                  <a:gd name="T5" fmla="*/ 486 h 487"/>
                  <a:gd name="T6" fmla="*/ 725 w 726"/>
                  <a:gd name="T7" fmla="*/ 407 h 487"/>
                  <a:gd name="T8" fmla="*/ 0 w 726"/>
                  <a:gd name="T9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487">
                    <a:moveTo>
                      <a:pt x="0" y="0"/>
                    </a:moveTo>
                    <a:lnTo>
                      <a:pt x="0" y="79"/>
                    </a:lnTo>
                    <a:lnTo>
                      <a:pt x="725" y="486"/>
                    </a:lnTo>
                    <a:lnTo>
                      <a:pt x="725" y="40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4" name="Freeform 56">
                <a:extLst>
                  <a:ext uri="{FF2B5EF4-FFF2-40B4-BE49-F238E27FC236}">
                    <a16:creationId xmlns:a16="http://schemas.microsoft.com/office/drawing/2014/main" id="{D817D3F6-C1FC-46DE-908C-D921D3FCEB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3222"/>
                <a:ext cx="184" cy="123"/>
              </a:xfrm>
              <a:custGeom>
                <a:avLst/>
                <a:gdLst>
                  <a:gd name="T0" fmla="*/ 183 w 184"/>
                  <a:gd name="T1" fmla="*/ 0 h 123"/>
                  <a:gd name="T2" fmla="*/ 183 w 184"/>
                  <a:gd name="T3" fmla="*/ 77 h 123"/>
                  <a:gd name="T4" fmla="*/ 0 w 184"/>
                  <a:gd name="T5" fmla="*/ 122 h 123"/>
                  <a:gd name="T6" fmla="*/ 32 w 184"/>
                  <a:gd name="T7" fmla="*/ 30 h 123"/>
                  <a:gd name="T8" fmla="*/ 183 w 184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" h="123">
                    <a:moveTo>
                      <a:pt x="183" y="0"/>
                    </a:moveTo>
                    <a:lnTo>
                      <a:pt x="183" y="77"/>
                    </a:lnTo>
                    <a:lnTo>
                      <a:pt x="0" y="122"/>
                    </a:lnTo>
                    <a:lnTo>
                      <a:pt x="32" y="30"/>
                    </a:lnTo>
                    <a:lnTo>
                      <a:pt x="18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5" name="Arc 57">
                <a:extLst>
                  <a:ext uri="{FF2B5EF4-FFF2-40B4-BE49-F238E27FC236}">
                    <a16:creationId xmlns:a16="http://schemas.microsoft.com/office/drawing/2014/main" id="{2A4B62D5-F098-4EA7-918C-5CCD81CF0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1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3 w 19863"/>
                  <a:gd name="T1" fmla="*/ 8487 h 17173"/>
                  <a:gd name="T2" fmla="*/ 13102 w 19863"/>
                  <a:gd name="T3" fmla="*/ 17173 h 17173"/>
                  <a:gd name="T4" fmla="*/ 0 w 19863"/>
                  <a:gd name="T5" fmla="*/ 0 h 17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3" h="17173" fill="none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</a:path>
                  <a:path w="19863" h="17173" stroke="0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26" name="Arc 58">
              <a:extLst>
                <a:ext uri="{FF2B5EF4-FFF2-40B4-BE49-F238E27FC236}">
                  <a16:creationId xmlns:a16="http://schemas.microsoft.com/office/drawing/2014/main" id="{1A06A97D-6B2D-4F9D-A705-12D604EFF6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3015"/>
              <a:ext cx="1008" cy="37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880 w 19880"/>
                <a:gd name="T1" fmla="*/ 8448 h 17143"/>
                <a:gd name="T2" fmla="*/ 13141 w 19880"/>
                <a:gd name="T3" fmla="*/ 17143 h 17143"/>
                <a:gd name="T4" fmla="*/ 0 w 19880"/>
                <a:gd name="T5" fmla="*/ 0 h 17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880" h="17143" fill="none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</a:path>
                <a:path w="19880" h="17143" stroke="0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27" name="Group 59">
              <a:extLst>
                <a:ext uri="{FF2B5EF4-FFF2-40B4-BE49-F238E27FC236}">
                  <a16:creationId xmlns:a16="http://schemas.microsoft.com/office/drawing/2014/main" id="{5D8C5340-C3A8-4928-ABD0-52B4A3AF8B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3" y="3191"/>
              <a:ext cx="729" cy="592"/>
              <a:chOff x="3323" y="3191"/>
              <a:chExt cx="729" cy="592"/>
            </a:xfrm>
          </p:grpSpPr>
          <p:sp>
            <p:nvSpPr>
              <p:cNvPr id="135228" name="Arc 60">
                <a:extLst>
                  <a:ext uri="{FF2B5EF4-FFF2-40B4-BE49-F238E27FC236}">
                    <a16:creationId xmlns:a16="http://schemas.microsoft.com/office/drawing/2014/main" id="{2D3E1626-1CB6-4DD6-8811-45FD952E03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9" name="Freeform 61">
                <a:extLst>
                  <a:ext uri="{FF2B5EF4-FFF2-40B4-BE49-F238E27FC236}">
                    <a16:creationId xmlns:a16="http://schemas.microsoft.com/office/drawing/2014/main" id="{2A20A035-F9A6-4767-A3F6-192C1BA5A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3605"/>
                <a:ext cx="573" cy="176"/>
              </a:xfrm>
              <a:custGeom>
                <a:avLst/>
                <a:gdLst>
                  <a:gd name="T0" fmla="*/ 0 w 573"/>
                  <a:gd name="T1" fmla="*/ 95 h 176"/>
                  <a:gd name="T2" fmla="*/ 0 w 573"/>
                  <a:gd name="T3" fmla="*/ 175 h 176"/>
                  <a:gd name="T4" fmla="*/ 572 w 573"/>
                  <a:gd name="T5" fmla="*/ 76 h 176"/>
                  <a:gd name="T6" fmla="*/ 572 w 573"/>
                  <a:gd name="T7" fmla="*/ 0 h 176"/>
                  <a:gd name="T8" fmla="*/ 0 w 573"/>
                  <a:gd name="T9" fmla="*/ 9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176">
                    <a:moveTo>
                      <a:pt x="0" y="95"/>
                    </a:moveTo>
                    <a:lnTo>
                      <a:pt x="0" y="175"/>
                    </a:lnTo>
                    <a:lnTo>
                      <a:pt x="572" y="76"/>
                    </a:lnTo>
                    <a:lnTo>
                      <a:pt x="572" y="0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0" name="Freeform 62">
                <a:extLst>
                  <a:ext uri="{FF2B5EF4-FFF2-40B4-BE49-F238E27FC236}">
                    <a16:creationId xmlns:a16="http://schemas.microsoft.com/office/drawing/2014/main" id="{522C6456-E010-4869-9FF7-B79A36746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5" y="3194"/>
                <a:ext cx="141" cy="589"/>
              </a:xfrm>
              <a:custGeom>
                <a:avLst/>
                <a:gdLst>
                  <a:gd name="T0" fmla="*/ 140 w 141"/>
                  <a:gd name="T1" fmla="*/ 506 h 589"/>
                  <a:gd name="T2" fmla="*/ 140 w 141"/>
                  <a:gd name="T3" fmla="*/ 588 h 589"/>
                  <a:gd name="T4" fmla="*/ 0 w 141"/>
                  <a:gd name="T5" fmla="*/ 81 h 589"/>
                  <a:gd name="T6" fmla="*/ 0 w 141"/>
                  <a:gd name="T7" fmla="*/ 0 h 589"/>
                  <a:gd name="T8" fmla="*/ 140 w 141"/>
                  <a:gd name="T9" fmla="*/ 506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589">
                    <a:moveTo>
                      <a:pt x="140" y="506"/>
                    </a:moveTo>
                    <a:lnTo>
                      <a:pt x="140" y="588"/>
                    </a:lnTo>
                    <a:lnTo>
                      <a:pt x="0" y="81"/>
                    </a:lnTo>
                    <a:lnTo>
                      <a:pt x="0" y="0"/>
                    </a:lnTo>
                    <a:lnTo>
                      <a:pt x="140" y="506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1" name="Arc 63">
                <a:extLst>
                  <a:ext uri="{FF2B5EF4-FFF2-40B4-BE49-F238E27FC236}">
                    <a16:creationId xmlns:a16="http://schemas.microsoft.com/office/drawing/2014/main" id="{3F016D5F-9941-4EDF-A249-7BCA7034F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19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32" name="Arc 64">
              <a:extLst>
                <a:ext uri="{FF2B5EF4-FFF2-40B4-BE49-F238E27FC236}">
                  <a16:creationId xmlns:a16="http://schemas.microsoft.com/office/drawing/2014/main" id="{1D81132C-7E95-458D-A355-5EA1F7A06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3190"/>
              <a:ext cx="664" cy="466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3065 w 13065"/>
                <a:gd name="T1" fmla="*/ 17201 h 21443"/>
                <a:gd name="T2" fmla="*/ 2601 w 13065"/>
                <a:gd name="T3" fmla="*/ 21443 h 21443"/>
                <a:gd name="T4" fmla="*/ 0 w 13065"/>
                <a:gd name="T5" fmla="*/ 0 h 21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65" h="21443" fill="none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</a:path>
                <a:path w="13065" h="21443" stroke="0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33" name="Group 65">
              <a:extLst>
                <a:ext uri="{FF2B5EF4-FFF2-40B4-BE49-F238E27FC236}">
                  <a16:creationId xmlns:a16="http://schemas.microsoft.com/office/drawing/2014/main" id="{CBDF6211-5DDF-48E3-A376-73EB7A8A2F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3" y="3083"/>
              <a:ext cx="618" cy="595"/>
              <a:chOff x="2633" y="3083"/>
              <a:chExt cx="618" cy="595"/>
            </a:xfrm>
          </p:grpSpPr>
          <p:sp>
            <p:nvSpPr>
              <p:cNvPr id="135234" name="Arc 66">
                <a:extLst>
                  <a:ext uri="{FF2B5EF4-FFF2-40B4-BE49-F238E27FC236}">
                    <a16:creationId xmlns:a16="http://schemas.microsoft.com/office/drawing/2014/main" id="{EBB58BBC-72B2-45BD-BB10-02649610C5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16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5" name="Freeform 67">
                <a:extLst>
                  <a:ext uri="{FF2B5EF4-FFF2-40B4-BE49-F238E27FC236}">
                    <a16:creationId xmlns:a16="http://schemas.microsoft.com/office/drawing/2014/main" id="{0B6FAD20-3D3E-4171-96F6-C8C8F8B6D6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" y="3559"/>
                <a:ext cx="610" cy="114"/>
              </a:xfrm>
              <a:custGeom>
                <a:avLst/>
                <a:gdLst>
                  <a:gd name="T0" fmla="*/ 0 w 610"/>
                  <a:gd name="T1" fmla="*/ 0 h 114"/>
                  <a:gd name="T2" fmla="*/ 0 w 610"/>
                  <a:gd name="T3" fmla="*/ 79 h 114"/>
                  <a:gd name="T4" fmla="*/ 609 w 610"/>
                  <a:gd name="T5" fmla="*/ 113 h 114"/>
                  <a:gd name="T6" fmla="*/ 609 w 610"/>
                  <a:gd name="T7" fmla="*/ 36 h 114"/>
                  <a:gd name="T8" fmla="*/ 0 w 610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0" h="114">
                    <a:moveTo>
                      <a:pt x="0" y="0"/>
                    </a:moveTo>
                    <a:lnTo>
                      <a:pt x="0" y="79"/>
                    </a:lnTo>
                    <a:lnTo>
                      <a:pt x="609" y="113"/>
                    </a:lnTo>
                    <a:lnTo>
                      <a:pt x="609" y="3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6" name="Arc 68">
                <a:extLst>
                  <a:ext uri="{FF2B5EF4-FFF2-40B4-BE49-F238E27FC236}">
                    <a16:creationId xmlns:a16="http://schemas.microsoft.com/office/drawing/2014/main" id="{F7F28801-2106-4EE9-80E8-EC9CBBEFD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08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37" name="Arc 69">
              <a:extLst>
                <a:ext uri="{FF2B5EF4-FFF2-40B4-BE49-F238E27FC236}">
                  <a16:creationId xmlns:a16="http://schemas.microsoft.com/office/drawing/2014/main" id="{1A8BC982-12C4-4508-AC70-10362FD83B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6" y="3083"/>
              <a:ext cx="564" cy="470"/>
            </a:xfrm>
            <a:custGeom>
              <a:avLst/>
              <a:gdLst>
                <a:gd name="G0" fmla="+- 8482 0 0"/>
                <a:gd name="G1" fmla="+- 0 0 0"/>
                <a:gd name="G2" fmla="+- 21600 0 0"/>
                <a:gd name="T0" fmla="*/ 11107 w 11107"/>
                <a:gd name="T1" fmla="*/ 21440 h 21600"/>
                <a:gd name="T2" fmla="*/ 0 w 11107"/>
                <a:gd name="T3" fmla="*/ 19865 h 21600"/>
                <a:gd name="T4" fmla="*/ 8482 w 11107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07" h="21600" fill="none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</a:path>
                <a:path w="11107" h="21600" stroke="0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  <a:lnTo>
                    <a:pt x="8482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38" name="Group 70">
              <a:extLst>
                <a:ext uri="{FF2B5EF4-FFF2-40B4-BE49-F238E27FC236}">
                  <a16:creationId xmlns:a16="http://schemas.microsoft.com/office/drawing/2014/main" id="{F6D649F1-E18B-412B-82A8-3A4895F986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3100"/>
              <a:ext cx="963" cy="553"/>
              <a:chOff x="2040" y="3100"/>
              <a:chExt cx="963" cy="553"/>
            </a:xfrm>
          </p:grpSpPr>
          <p:sp>
            <p:nvSpPr>
              <p:cNvPr id="135239" name="Arc 71">
                <a:extLst>
                  <a:ext uri="{FF2B5EF4-FFF2-40B4-BE49-F238E27FC236}">
                    <a16:creationId xmlns:a16="http://schemas.microsoft.com/office/drawing/2014/main" id="{6D8AD90E-D263-4B97-BE78-9C41850F5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0" y="3180"/>
                <a:ext cx="963" cy="472"/>
              </a:xfrm>
              <a:custGeom>
                <a:avLst/>
                <a:gdLst>
                  <a:gd name="G0" fmla="+- 17312 0 0"/>
                  <a:gd name="G1" fmla="+- 0 0 0"/>
                  <a:gd name="G2" fmla="+- 21600 0 0"/>
                  <a:gd name="T0" fmla="*/ 8666 w 17312"/>
                  <a:gd name="T1" fmla="*/ 19794 h 19794"/>
                  <a:gd name="T2" fmla="*/ 0 w 17312"/>
                  <a:gd name="T3" fmla="*/ 12918 h 19794"/>
                  <a:gd name="T4" fmla="*/ 17312 w 17312"/>
                  <a:gd name="T5" fmla="*/ 0 h 19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12" h="19794" fill="none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</a:path>
                  <a:path w="17312" h="19794" stroke="0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  <a:lnTo>
                      <a:pt x="17312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0" name="Freeform 72">
                <a:extLst>
                  <a:ext uri="{FF2B5EF4-FFF2-40B4-BE49-F238E27FC236}">
                    <a16:creationId xmlns:a16="http://schemas.microsoft.com/office/drawing/2014/main" id="{655A43B6-F5A3-40AC-90FF-F6C1D2595B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4" y="3412"/>
                <a:ext cx="476" cy="237"/>
              </a:xfrm>
              <a:custGeom>
                <a:avLst/>
                <a:gdLst>
                  <a:gd name="T0" fmla="*/ 0 w 476"/>
                  <a:gd name="T1" fmla="*/ 0 h 237"/>
                  <a:gd name="T2" fmla="*/ 0 w 476"/>
                  <a:gd name="T3" fmla="*/ 79 h 237"/>
                  <a:gd name="T4" fmla="*/ 475 w 476"/>
                  <a:gd name="T5" fmla="*/ 236 h 237"/>
                  <a:gd name="T6" fmla="*/ 475 w 476"/>
                  <a:gd name="T7" fmla="*/ 149 h 237"/>
                  <a:gd name="T8" fmla="*/ 0 w 476"/>
                  <a:gd name="T9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6" h="237">
                    <a:moveTo>
                      <a:pt x="0" y="0"/>
                    </a:moveTo>
                    <a:lnTo>
                      <a:pt x="0" y="79"/>
                    </a:lnTo>
                    <a:lnTo>
                      <a:pt x="475" y="236"/>
                    </a:lnTo>
                    <a:lnTo>
                      <a:pt x="475" y="1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1" name="Arc 73">
                <a:extLst>
                  <a:ext uri="{FF2B5EF4-FFF2-40B4-BE49-F238E27FC236}">
                    <a16:creationId xmlns:a16="http://schemas.microsoft.com/office/drawing/2014/main" id="{D5061953-4CD0-4F21-BDA5-FE5F2BB95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1" y="3100"/>
                <a:ext cx="962" cy="472"/>
              </a:xfrm>
              <a:custGeom>
                <a:avLst/>
                <a:gdLst>
                  <a:gd name="G0" fmla="+- 17293 0 0"/>
                  <a:gd name="G1" fmla="+- 0 0 0"/>
                  <a:gd name="G2" fmla="+- 21600 0 0"/>
                  <a:gd name="T0" fmla="*/ 8654 w 17293"/>
                  <a:gd name="T1" fmla="*/ 19797 h 19797"/>
                  <a:gd name="T2" fmla="*/ 0 w 17293"/>
                  <a:gd name="T3" fmla="*/ 12943 h 19797"/>
                  <a:gd name="T4" fmla="*/ 17293 w 17293"/>
                  <a:gd name="T5" fmla="*/ 0 h 19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93" h="19797" fill="none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</a:path>
                  <a:path w="17293" h="19797" stroke="0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  <a:lnTo>
                      <a:pt x="17293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2" name="Freeform 74">
                <a:extLst>
                  <a:ext uri="{FF2B5EF4-FFF2-40B4-BE49-F238E27FC236}">
                    <a16:creationId xmlns:a16="http://schemas.microsoft.com/office/drawing/2014/main" id="{2F636016-1B90-4C28-B382-E1C1FA888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5" y="3100"/>
                <a:ext cx="473" cy="553"/>
              </a:xfrm>
              <a:custGeom>
                <a:avLst/>
                <a:gdLst>
                  <a:gd name="T0" fmla="*/ 0 w 473"/>
                  <a:gd name="T1" fmla="*/ 472 h 553"/>
                  <a:gd name="T2" fmla="*/ 0 w 473"/>
                  <a:gd name="T3" fmla="*/ 552 h 553"/>
                  <a:gd name="T4" fmla="*/ 472 w 473"/>
                  <a:gd name="T5" fmla="*/ 81 h 553"/>
                  <a:gd name="T6" fmla="*/ 472 w 473"/>
                  <a:gd name="T7" fmla="*/ 0 h 553"/>
                  <a:gd name="T8" fmla="*/ 0 w 473"/>
                  <a:gd name="T9" fmla="*/ 472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3" h="553">
                    <a:moveTo>
                      <a:pt x="0" y="472"/>
                    </a:moveTo>
                    <a:lnTo>
                      <a:pt x="0" y="552"/>
                    </a:lnTo>
                    <a:lnTo>
                      <a:pt x="472" y="81"/>
                    </a:lnTo>
                    <a:lnTo>
                      <a:pt x="472" y="0"/>
                    </a:lnTo>
                    <a:lnTo>
                      <a:pt x="0" y="47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43" name="Arc 75">
              <a:extLst>
                <a:ext uri="{FF2B5EF4-FFF2-40B4-BE49-F238E27FC236}">
                  <a16:creationId xmlns:a16="http://schemas.microsoft.com/office/drawing/2014/main" id="{09659FAE-168C-43D3-9826-97DEE76D53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2" y="3099"/>
              <a:ext cx="879" cy="431"/>
            </a:xfrm>
            <a:custGeom>
              <a:avLst/>
              <a:gdLst>
                <a:gd name="G0" fmla="+- 17333 0 0"/>
                <a:gd name="G1" fmla="+- 0 0 0"/>
                <a:gd name="G2" fmla="+- 21600 0 0"/>
                <a:gd name="T0" fmla="*/ 8728 w 17333"/>
                <a:gd name="T1" fmla="*/ 19812 h 19812"/>
                <a:gd name="T2" fmla="*/ 0 w 17333"/>
                <a:gd name="T3" fmla="*/ 12889 h 19812"/>
                <a:gd name="T4" fmla="*/ 17333 w 17333"/>
                <a:gd name="T5" fmla="*/ 0 h 19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33" h="19812" fill="none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</a:path>
                <a:path w="17333" h="19812" stroke="0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  <a:lnTo>
                    <a:pt x="17333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5244" name="Rectangle 76">
            <a:extLst>
              <a:ext uri="{FF2B5EF4-FFF2-40B4-BE49-F238E27FC236}">
                <a16:creationId xmlns:a16="http://schemas.microsoft.com/office/drawing/2014/main" id="{F980F19F-CE7C-44DD-9FB3-2C2A727E77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47876" y="826291"/>
            <a:ext cx="10515600" cy="1325563"/>
          </a:xfrm>
        </p:spPr>
        <p:txBody>
          <a:bodyPr/>
          <a:lstStyle/>
          <a:p>
            <a:r>
              <a:rPr lang="en-US" altLang="en-US" dirty="0"/>
              <a:t>Tools of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>
            <a:extLst>
              <a:ext uri="{FF2B5EF4-FFF2-40B4-BE49-F238E27FC236}">
                <a16:creationId xmlns:a16="http://schemas.microsoft.com/office/drawing/2014/main" id="{00C92AF8-8EAF-4D8F-860D-0C17FF9E8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189" y="2030413"/>
            <a:ext cx="51784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rgbClr val="114FFB"/>
                </a:solidFill>
                <a:latin typeface="Arial" panose="020B0604020202020204" pitchFamily="34" charset="0"/>
              </a:rPr>
              <a:t>Using key relations among financial statement items</a:t>
            </a:r>
          </a:p>
        </p:txBody>
      </p:sp>
      <p:graphicFrame>
        <p:nvGraphicFramePr>
          <p:cNvPr id="136195" name="Object 3">
            <a:extLst>
              <a:ext uri="{FF2B5EF4-FFF2-40B4-BE49-F238E27FC236}">
                <a16:creationId xmlns:a16="http://schemas.microsoft.com/office/drawing/2014/main" id="{7E7DB533-8F07-4EBD-B49A-2BD812F6A606}"/>
              </a:ext>
            </a:extLst>
          </p:cNvPr>
          <p:cNvGraphicFramePr>
            <a:graphicFrameLocks/>
          </p:cNvGraphicFramePr>
          <p:nvPr/>
        </p:nvGraphicFramePr>
        <p:xfrm>
          <a:off x="3505201" y="3929064"/>
          <a:ext cx="4016375" cy="287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Microsoft ClipArt Gallery" r:id="rId4" imgW="7746840" imgH="5546520" progId="MS_ClipArt_Gallery">
                  <p:embed/>
                </p:oleObj>
              </mc:Choice>
              <mc:Fallback>
                <p:oleObj name="Microsoft ClipArt Gallery" r:id="rId4" imgW="7746840" imgH="5546520" progId="MS_ClipArt_Gallery">
                  <p:embed/>
                  <p:pic>
                    <p:nvPicPr>
                      <p:cNvPr id="136195" name="Object 3">
                        <a:extLst>
                          <a:ext uri="{FF2B5EF4-FFF2-40B4-BE49-F238E27FC236}">
                            <a16:creationId xmlns:a16="http://schemas.microsoft.com/office/drawing/2014/main" id="{7E7DB533-8F07-4EBD-B49A-2BD812F6A60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1" y="3929064"/>
                        <a:ext cx="4016375" cy="287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196" name="Rectangle 4">
            <a:extLst>
              <a:ext uri="{FF2B5EF4-FFF2-40B4-BE49-F238E27FC236}">
                <a16:creationId xmlns:a16="http://schemas.microsoft.com/office/drawing/2014/main" id="{67196F94-BCAE-483D-A76F-0D7A7580F8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4814" y="1036076"/>
            <a:ext cx="10515600" cy="1325563"/>
          </a:xfrm>
        </p:spPr>
        <p:txBody>
          <a:bodyPr/>
          <a:lstStyle/>
          <a:p>
            <a:r>
              <a:rPr lang="en-US" altLang="en-US" dirty="0"/>
              <a:t>Tools of Analysis</a:t>
            </a:r>
          </a:p>
        </p:txBody>
      </p:sp>
      <p:sp>
        <p:nvSpPr>
          <p:cNvPr id="136197" name="WordArt 5">
            <a:extLst>
              <a:ext uri="{FF2B5EF4-FFF2-40B4-BE49-F238E27FC236}">
                <a16:creationId xmlns:a16="http://schemas.microsoft.com/office/drawing/2014/main" id="{4E48AC45-1937-44A8-9CD6-76FF2B3D47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53200" y="2209800"/>
            <a:ext cx="3429000" cy="1295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Ratio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218" name="Object 2">
            <a:extLst>
              <a:ext uri="{FF2B5EF4-FFF2-40B4-BE49-F238E27FC236}">
                <a16:creationId xmlns:a16="http://schemas.microsoft.com/office/drawing/2014/main" id="{350C488F-8917-4689-9AB1-92548D0E4168}"/>
              </a:ext>
            </a:extLst>
          </p:cNvPr>
          <p:cNvGraphicFramePr>
            <a:graphicFrameLocks/>
          </p:cNvGraphicFramePr>
          <p:nvPr/>
        </p:nvGraphicFramePr>
        <p:xfrm>
          <a:off x="1604964" y="2209801"/>
          <a:ext cx="5938837" cy="429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Microsoft ClipArt Gallery" r:id="rId4" imgW="8321400" imgH="6010200" progId="MS_ClipArt_Gallery">
                  <p:embed/>
                </p:oleObj>
              </mc:Choice>
              <mc:Fallback>
                <p:oleObj name="Microsoft ClipArt Gallery" r:id="rId4" imgW="8321400" imgH="6010200" progId="MS_ClipArt_Gallery">
                  <p:embed/>
                  <p:pic>
                    <p:nvPicPr>
                      <p:cNvPr id="137218" name="Object 2">
                        <a:extLst>
                          <a:ext uri="{FF2B5EF4-FFF2-40B4-BE49-F238E27FC236}">
                            <a16:creationId xmlns:a16="http://schemas.microsoft.com/office/drawing/2014/main" id="{350C488F-8917-4689-9AB1-92548D0E416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4964" y="2209801"/>
                        <a:ext cx="5938837" cy="4291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19" name="Rectangle 3">
            <a:extLst>
              <a:ext uri="{FF2B5EF4-FFF2-40B4-BE49-F238E27FC236}">
                <a16:creationId xmlns:a16="http://schemas.microsoft.com/office/drawing/2014/main" id="{9A1C18D9-AF45-4164-A62C-77E6DCBBB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5950" y="4932363"/>
            <a:ext cx="1416050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Time</a:t>
            </a:r>
          </a:p>
        </p:txBody>
      </p:sp>
      <p:sp>
        <p:nvSpPr>
          <p:cNvPr id="137220" name="Line 4">
            <a:extLst>
              <a:ext uri="{FF2B5EF4-FFF2-40B4-BE49-F238E27FC236}">
                <a16:creationId xmlns:a16="http://schemas.microsoft.com/office/drawing/2014/main" id="{8E1BEA9F-881D-40E6-8B14-D2AB4CD884B9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4788" y="5157788"/>
            <a:ext cx="2182812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7221" name="Rectangle 5">
            <a:extLst>
              <a:ext uri="{FF2B5EF4-FFF2-40B4-BE49-F238E27FC236}">
                <a16:creationId xmlns:a16="http://schemas.microsoft.com/office/drawing/2014/main" id="{4F2E8091-86D6-4B35-A099-663C91293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0189" y="2058988"/>
            <a:ext cx="2663825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600" b="1">
                <a:solidFill>
                  <a:schemeClr val="hlink"/>
                </a:solidFill>
                <a:latin typeface="Arial" panose="020B0604020202020204" pitchFamily="34" charset="0"/>
              </a:rPr>
              <a:t>Now, let’s look at some ways to use horizontal analysis.</a:t>
            </a:r>
          </a:p>
        </p:txBody>
      </p:sp>
      <p:sp>
        <p:nvSpPr>
          <p:cNvPr id="137222" name="Rectangle 6">
            <a:extLst>
              <a:ext uri="{FF2B5EF4-FFF2-40B4-BE49-F238E27FC236}">
                <a16:creationId xmlns:a16="http://schemas.microsoft.com/office/drawing/2014/main" id="{3B065E94-D547-4275-97BB-BD7960F3D1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7986" y="1037429"/>
            <a:ext cx="10515600" cy="1325563"/>
          </a:xfrm>
        </p:spPr>
        <p:txBody>
          <a:bodyPr/>
          <a:lstStyle/>
          <a:p>
            <a:r>
              <a:rPr lang="en-US" altLang="en-US"/>
              <a:t>Horizontal Analysis</a:t>
            </a:r>
          </a:p>
        </p:txBody>
      </p:sp>
    </p:spTree>
  </p:cSld>
  <p:clrMapOvr>
    <a:masterClrMapping/>
  </p:clrMapOvr>
  <p:transition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242" name="Object 2">
            <a:extLst>
              <a:ext uri="{FF2B5EF4-FFF2-40B4-BE49-F238E27FC236}">
                <a16:creationId xmlns:a16="http://schemas.microsoft.com/office/drawing/2014/main" id="{950377BB-2092-47E6-B6ED-3D7B076C2A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6480535"/>
              </p:ext>
            </p:extLst>
          </p:nvPr>
        </p:nvGraphicFramePr>
        <p:xfrm>
          <a:off x="1185333" y="1693333"/>
          <a:ext cx="8737601" cy="4360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Worksheet" r:id="rId4" imgW="5372427" imgH="3591295" progId="Excel.Sheet.8">
                  <p:embed/>
                </p:oleObj>
              </mc:Choice>
              <mc:Fallback>
                <p:oleObj name="Worksheet" r:id="rId4" imgW="5372427" imgH="3591295" progId="Excel.Sheet.8">
                  <p:embed/>
                  <p:pic>
                    <p:nvPicPr>
                      <p:cNvPr id="138242" name="Object 2">
                        <a:extLst>
                          <a:ext uri="{FF2B5EF4-FFF2-40B4-BE49-F238E27FC236}">
                            <a16:creationId xmlns:a16="http://schemas.microsoft.com/office/drawing/2014/main" id="{950377BB-2092-47E6-B6ED-3D7B076C2A2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5333" y="1693333"/>
                        <a:ext cx="8737601" cy="4360333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8243" name="Object 3">
            <a:extLst>
              <a:ext uri="{FF2B5EF4-FFF2-40B4-BE49-F238E27FC236}">
                <a16:creationId xmlns:a16="http://schemas.microsoft.com/office/drawing/2014/main" id="{88A4250E-03DE-47F8-B845-C3AF4C3D1C86}"/>
              </a:ext>
            </a:extLst>
          </p:cNvPr>
          <p:cNvGraphicFramePr>
            <a:graphicFrameLocks/>
          </p:cNvGraphicFramePr>
          <p:nvPr/>
        </p:nvGraphicFramePr>
        <p:xfrm>
          <a:off x="9134476" y="1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38243" name="Object 3">
                        <a:extLst>
                          <a:ext uri="{FF2B5EF4-FFF2-40B4-BE49-F238E27FC236}">
                            <a16:creationId xmlns:a16="http://schemas.microsoft.com/office/drawing/2014/main" id="{88A4250E-03DE-47F8-B845-C3AF4C3D1C8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1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714BAB51-693A-43D5-B7AA-BD7C9AF14E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Change in Dollar Amount</a:t>
            </a:r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AE8DFE21-04B0-4311-813E-3FF73AD0F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8053" y="2798764"/>
            <a:ext cx="838371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Dollar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Change</a:t>
            </a:r>
          </a:p>
        </p:txBody>
      </p:sp>
      <p:sp>
        <p:nvSpPr>
          <p:cNvPr id="139268" name="Rectangle 4">
            <a:extLst>
              <a:ext uri="{FF2B5EF4-FFF2-40B4-BE49-F238E27FC236}">
                <a16:creationId xmlns:a16="http://schemas.microsoft.com/office/drawing/2014/main" id="{60BE233C-1161-49E4-A235-01A7FDE3E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5555" y="2798764"/>
            <a:ext cx="1575752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Analysis Period 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Amount</a:t>
            </a:r>
          </a:p>
        </p:txBody>
      </p:sp>
      <p:sp>
        <p:nvSpPr>
          <p:cNvPr id="139269" name="Rectangle 5">
            <a:extLst>
              <a:ext uri="{FF2B5EF4-FFF2-40B4-BE49-F238E27FC236}">
                <a16:creationId xmlns:a16="http://schemas.microsoft.com/office/drawing/2014/main" id="{7E1369A5-6161-4171-A0CC-7C0F4F700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5759" y="2798764"/>
            <a:ext cx="1218283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Base Period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Amount</a:t>
            </a:r>
          </a:p>
        </p:txBody>
      </p:sp>
      <p:sp>
        <p:nvSpPr>
          <p:cNvPr id="139270" name="Rectangle 6">
            <a:extLst>
              <a:ext uri="{FF2B5EF4-FFF2-40B4-BE49-F238E27FC236}">
                <a16:creationId xmlns:a16="http://schemas.microsoft.com/office/drawing/2014/main" id="{F46B69C1-A3A2-4BBA-8CA7-5A1553EFA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3363" y="2944814"/>
            <a:ext cx="42319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39271" name="Rectangle 7">
            <a:extLst>
              <a:ext uri="{FF2B5EF4-FFF2-40B4-BE49-F238E27FC236}">
                <a16:creationId xmlns:a16="http://schemas.microsoft.com/office/drawing/2014/main" id="{DBBF493C-A78E-4EBD-8433-38327E202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2338" y="2944814"/>
            <a:ext cx="410370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–</a:t>
            </a:r>
          </a:p>
        </p:txBody>
      </p:sp>
      <p:graphicFrame>
        <p:nvGraphicFramePr>
          <p:cNvPr id="139272" name="Object 8">
            <a:extLst>
              <a:ext uri="{FF2B5EF4-FFF2-40B4-BE49-F238E27FC236}">
                <a16:creationId xmlns:a16="http://schemas.microsoft.com/office/drawing/2014/main" id="{044A683D-93A3-45E5-A247-548073D05EA2}"/>
              </a:ext>
            </a:extLst>
          </p:cNvPr>
          <p:cNvGraphicFramePr>
            <a:graphicFrameLocks/>
          </p:cNvGraphicFramePr>
          <p:nvPr/>
        </p:nvGraphicFramePr>
        <p:xfrm>
          <a:off x="1625600" y="3962401"/>
          <a:ext cx="1328738" cy="223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Microsoft ClipArt Gallery" r:id="rId4" imgW="3584520" imgH="6010200" progId="MS_ClipArt_Gallery">
                  <p:embed/>
                </p:oleObj>
              </mc:Choice>
              <mc:Fallback>
                <p:oleObj name="Microsoft ClipArt Gallery" r:id="rId4" imgW="3584520" imgH="6010200" progId="MS_ClipArt_Gallery">
                  <p:embed/>
                  <p:pic>
                    <p:nvPicPr>
                      <p:cNvPr id="139272" name="Object 8">
                        <a:extLst>
                          <a:ext uri="{FF2B5EF4-FFF2-40B4-BE49-F238E27FC236}">
                            <a16:creationId xmlns:a16="http://schemas.microsoft.com/office/drawing/2014/main" id="{044A683D-93A3-45E5-A247-548073D05EA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3962401"/>
                        <a:ext cx="1328738" cy="2233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9273" name="Group 9">
            <a:extLst>
              <a:ext uri="{FF2B5EF4-FFF2-40B4-BE49-F238E27FC236}">
                <a16:creationId xmlns:a16="http://schemas.microsoft.com/office/drawing/2014/main" id="{2201C60A-C9B8-4AE5-8159-3BC7E7FFDCB2}"/>
              </a:ext>
            </a:extLst>
          </p:cNvPr>
          <p:cNvGrpSpPr>
            <a:grpSpLocks/>
          </p:cNvGrpSpPr>
          <p:nvPr/>
        </p:nvGrpSpPr>
        <p:grpSpPr bwMode="auto">
          <a:xfrm>
            <a:off x="3395664" y="3657601"/>
            <a:ext cx="5553075" cy="2443163"/>
            <a:chOff x="1179" y="2304"/>
            <a:chExt cx="3498" cy="1539"/>
          </a:xfrm>
        </p:grpSpPr>
        <p:sp>
          <p:nvSpPr>
            <p:cNvPr id="139274" name="Line 10">
              <a:extLst>
                <a:ext uri="{FF2B5EF4-FFF2-40B4-BE49-F238E27FC236}">
                  <a16:creationId xmlns:a16="http://schemas.microsoft.com/office/drawing/2014/main" id="{4588F7A8-AB13-4AEF-81D9-4B3B706167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128" y="2304"/>
              <a:ext cx="288" cy="624"/>
            </a:xfrm>
            <a:prstGeom prst="line">
              <a:avLst/>
            </a:prstGeom>
            <a:noFill/>
            <a:ln w="50800">
              <a:solidFill>
                <a:srgbClr val="0054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275" name="Rectangle 11">
              <a:extLst>
                <a:ext uri="{FF2B5EF4-FFF2-40B4-BE49-F238E27FC236}">
                  <a16:creationId xmlns:a16="http://schemas.microsoft.com/office/drawing/2014/main" id="{21549608-6B44-4077-87B6-652C52C770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2907"/>
              <a:ext cx="3498" cy="936"/>
            </a:xfrm>
            <a:prstGeom prst="rect">
              <a:avLst/>
            </a:prstGeom>
            <a:solidFill>
              <a:schemeClr val="folHlink"/>
            </a:solidFill>
            <a:ln w="57150" cmpd="thinThick">
              <a:solidFill>
                <a:srgbClr val="0054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Since we are measuring the amount of the change between 2001 and 2002, the dollar amounts for </a:t>
              </a:r>
              <a:r>
                <a:rPr lang="en-US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2001</a:t>
              </a: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 become the </a:t>
              </a:r>
              <a:r>
                <a:rPr lang="en-US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“base”</a:t>
              </a:r>
              <a:r>
                <a:rPr lang="en-US" altLang="en-US" sz="2200" b="1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period amounts.</a:t>
              </a:r>
            </a:p>
          </p:txBody>
        </p:sp>
      </p:grpSp>
      <p:sp>
        <p:nvSpPr>
          <p:cNvPr id="139276" name="Rectangle 12">
            <a:extLst>
              <a:ext uri="{FF2B5EF4-FFF2-40B4-BE49-F238E27FC236}">
                <a16:creationId xmlns:a16="http://schemas.microsoft.com/office/drawing/2014/main" id="{14E7BF6D-73AA-4C41-8329-9F41F08F3C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54338" y="914886"/>
            <a:ext cx="10515600" cy="1325563"/>
          </a:xfrm>
        </p:spPr>
        <p:txBody>
          <a:bodyPr/>
          <a:lstStyle/>
          <a:p>
            <a:r>
              <a:rPr lang="en-US" altLang="en-US" dirty="0"/>
              <a:t>Comparative Statements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>
            <a:extLst>
              <a:ext uri="{FF2B5EF4-FFF2-40B4-BE49-F238E27FC236}">
                <a16:creationId xmlns:a16="http://schemas.microsoft.com/office/drawing/2014/main" id="{37D2AA79-C662-4AE6-8189-107186741C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Change as a Percent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DED1D705-25AD-4A7C-B9ED-7DDB58C35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6570" y="2646364"/>
            <a:ext cx="839975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Percent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Change</a:t>
            </a:r>
          </a:p>
        </p:txBody>
      </p:sp>
      <p:sp>
        <p:nvSpPr>
          <p:cNvPr id="141316" name="Rectangle 4">
            <a:extLst>
              <a:ext uri="{FF2B5EF4-FFF2-40B4-BE49-F238E27FC236}">
                <a16:creationId xmlns:a16="http://schemas.microsoft.com/office/drawing/2014/main" id="{A6C2B22D-8E1A-46D0-BA1D-7E7396BCF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258" y="2646364"/>
            <a:ext cx="2093523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Dollar Change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   Base Period Amount</a:t>
            </a:r>
          </a:p>
        </p:txBody>
      </p:sp>
      <p:sp>
        <p:nvSpPr>
          <p:cNvPr id="141317" name="Rectangle 5">
            <a:extLst>
              <a:ext uri="{FF2B5EF4-FFF2-40B4-BE49-F238E27FC236}">
                <a16:creationId xmlns:a16="http://schemas.microsoft.com/office/drawing/2014/main" id="{44C7D2C1-AF12-4DC8-B58C-FF793D48E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23389" y="2828925"/>
            <a:ext cx="1012825" cy="305212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100%</a:t>
            </a:r>
          </a:p>
        </p:txBody>
      </p:sp>
      <p:sp>
        <p:nvSpPr>
          <p:cNvPr id="141318" name="Line 6">
            <a:extLst>
              <a:ext uri="{FF2B5EF4-FFF2-40B4-BE49-F238E27FC236}">
                <a16:creationId xmlns:a16="http://schemas.microsoft.com/office/drawing/2014/main" id="{7F19613C-A1AF-4A69-983E-9DD5B85AF7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000625" y="3062288"/>
            <a:ext cx="3048000" cy="0"/>
          </a:xfrm>
          <a:prstGeom prst="line">
            <a:avLst/>
          </a:prstGeom>
          <a:noFill/>
          <a:ln w="50800">
            <a:solidFill>
              <a:srgbClr val="0027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1319" name="Rectangle 7">
            <a:extLst>
              <a:ext uri="{FF2B5EF4-FFF2-40B4-BE49-F238E27FC236}">
                <a16:creationId xmlns:a16="http://schemas.microsoft.com/office/drawing/2014/main" id="{6B213E48-D702-4965-A93D-3F923EC12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5764" y="2835275"/>
            <a:ext cx="286939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b="1">
                <a:solidFill>
                  <a:schemeClr val="bg2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41320" name="Rectangle 8">
            <a:extLst>
              <a:ext uri="{FF2B5EF4-FFF2-40B4-BE49-F238E27FC236}">
                <a16:creationId xmlns:a16="http://schemas.microsoft.com/office/drawing/2014/main" id="{36BC2F4A-6907-497E-817A-3CC2D5F9F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750" y="2774951"/>
            <a:ext cx="42319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×</a:t>
            </a:r>
          </a:p>
        </p:txBody>
      </p:sp>
      <p:graphicFrame>
        <p:nvGraphicFramePr>
          <p:cNvPr id="141321" name="Object 9">
            <a:extLst>
              <a:ext uri="{FF2B5EF4-FFF2-40B4-BE49-F238E27FC236}">
                <a16:creationId xmlns:a16="http://schemas.microsoft.com/office/drawing/2014/main" id="{5820C972-2E31-42FF-AC19-2A7BCCC6055B}"/>
              </a:ext>
            </a:extLst>
          </p:cNvPr>
          <p:cNvGraphicFramePr>
            <a:graphicFrameLocks/>
          </p:cNvGraphicFramePr>
          <p:nvPr/>
        </p:nvGraphicFramePr>
        <p:xfrm>
          <a:off x="5260975" y="3810000"/>
          <a:ext cx="1824038" cy="215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name="Clip" r:id="rId4" imgW="4701960" imgH="5546520" progId="MS_ClipArt_Gallery.2">
                  <p:embed/>
                </p:oleObj>
              </mc:Choice>
              <mc:Fallback>
                <p:oleObj name="Clip" r:id="rId4" imgW="4701960" imgH="5546520" progId="MS_ClipArt_Gallery.2">
                  <p:embed/>
                  <p:pic>
                    <p:nvPicPr>
                      <p:cNvPr id="141321" name="Object 9">
                        <a:extLst>
                          <a:ext uri="{FF2B5EF4-FFF2-40B4-BE49-F238E27FC236}">
                            <a16:creationId xmlns:a16="http://schemas.microsoft.com/office/drawing/2014/main" id="{5820C972-2E31-42FF-AC19-2A7BCCC6055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0975" y="3810000"/>
                        <a:ext cx="1824038" cy="215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1322" name="Rectangle 10">
            <a:extLst>
              <a:ext uri="{FF2B5EF4-FFF2-40B4-BE49-F238E27FC236}">
                <a16:creationId xmlns:a16="http://schemas.microsoft.com/office/drawing/2014/main" id="{64D57039-77CE-41B4-8F13-2B143129EA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79595" y="989014"/>
            <a:ext cx="10515600" cy="1325563"/>
          </a:xfrm>
        </p:spPr>
        <p:txBody>
          <a:bodyPr/>
          <a:lstStyle/>
          <a:p>
            <a:r>
              <a:rPr lang="en-US" altLang="en-US" dirty="0"/>
              <a:t>Comparative Statements</a:t>
            </a:r>
          </a:p>
        </p:txBody>
      </p:sp>
    </p:spTree>
  </p:cSld>
  <p:clrMapOvr>
    <a:masterClrMapping/>
  </p:clrMapOvr>
  <p:transition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338" name="Object 2">
            <a:extLst>
              <a:ext uri="{FF2B5EF4-FFF2-40B4-BE49-F238E27FC236}">
                <a16:creationId xmlns:a16="http://schemas.microsoft.com/office/drawing/2014/main" id="{12EB548C-E8DF-4270-9F86-59BDADF02C1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8662919"/>
              </p:ext>
            </p:extLst>
          </p:nvPr>
        </p:nvGraphicFramePr>
        <p:xfrm>
          <a:off x="3217333" y="1761067"/>
          <a:ext cx="7372880" cy="4995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Worksheet" r:id="rId4" imgW="5372642" imgH="3591407" progId="Excel.Sheet.8">
                  <p:embed/>
                </p:oleObj>
              </mc:Choice>
              <mc:Fallback>
                <p:oleObj name="Worksheet" r:id="rId4" imgW="5372642" imgH="3591407" progId="Excel.Sheet.8">
                  <p:embed/>
                  <p:pic>
                    <p:nvPicPr>
                      <p:cNvPr id="142338" name="Object 2">
                        <a:extLst>
                          <a:ext uri="{FF2B5EF4-FFF2-40B4-BE49-F238E27FC236}">
                            <a16:creationId xmlns:a16="http://schemas.microsoft.com/office/drawing/2014/main" id="{12EB548C-E8DF-4270-9F86-59BDADF02C1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7333" y="1761067"/>
                        <a:ext cx="7372880" cy="499533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339" name="Object 3">
            <a:extLst>
              <a:ext uri="{FF2B5EF4-FFF2-40B4-BE49-F238E27FC236}">
                <a16:creationId xmlns:a16="http://schemas.microsoft.com/office/drawing/2014/main" id="{FFAFCDF5-2755-42BE-B129-992C5AA9BC6D}"/>
              </a:ext>
            </a:extLst>
          </p:cNvPr>
          <p:cNvGraphicFramePr>
            <a:graphicFrameLocks/>
          </p:cNvGraphicFramePr>
          <p:nvPr/>
        </p:nvGraphicFramePr>
        <p:xfrm>
          <a:off x="9134476" y="58102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42339" name="Object 3">
                        <a:extLst>
                          <a:ext uri="{FF2B5EF4-FFF2-40B4-BE49-F238E27FC236}">
                            <a16:creationId xmlns:a16="http://schemas.microsoft.com/office/drawing/2014/main" id="{FFAFCDF5-2755-42BE-B129-992C5AA9BC6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58102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2340" name="Line 4">
            <a:extLst>
              <a:ext uri="{FF2B5EF4-FFF2-40B4-BE49-F238E27FC236}">
                <a16:creationId xmlns:a16="http://schemas.microsoft.com/office/drawing/2014/main" id="{EC1B9E10-2B68-4481-85A0-28386778C8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87000" y="3276600"/>
            <a:ext cx="0" cy="15509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341" name="Rectangle 5">
            <a:extLst>
              <a:ext uri="{FF2B5EF4-FFF2-40B4-BE49-F238E27FC236}">
                <a16:creationId xmlns:a16="http://schemas.microsoft.com/office/drawing/2014/main" id="{605AEDF7-BED6-4E41-95D8-AECF04A8C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1064" y="4746625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latin typeface="Arial" panose="020B0604020202020204" pitchFamily="34" charset="0"/>
              </a:rPr>
              <a:t>($11,500 ÷ $23,500) × 100% = 48.9%</a:t>
            </a:r>
          </a:p>
        </p:txBody>
      </p:sp>
      <p:sp>
        <p:nvSpPr>
          <p:cNvPr id="142342" name="Line 6">
            <a:extLst>
              <a:ext uri="{FF2B5EF4-FFF2-40B4-BE49-F238E27FC236}">
                <a16:creationId xmlns:a16="http://schemas.microsoft.com/office/drawing/2014/main" id="{C891C888-F345-41A3-98D5-038ABAD07A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63000" y="3276600"/>
            <a:ext cx="0" cy="838200"/>
          </a:xfrm>
          <a:prstGeom prst="line">
            <a:avLst/>
          </a:prstGeom>
          <a:noFill/>
          <a:ln w="50800">
            <a:solidFill>
              <a:srgbClr val="FF382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343" name="Rectangle 7">
            <a:extLst>
              <a:ext uri="{FF2B5EF4-FFF2-40B4-BE49-F238E27FC236}">
                <a16:creationId xmlns:a16="http://schemas.microsoft.com/office/drawing/2014/main" id="{1807B2D1-8240-436D-8F5F-0708CF341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4" y="3938588"/>
            <a:ext cx="44862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FF382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FF3823"/>
                </a:solidFill>
                <a:latin typeface="Arial" panose="020B0604020202020204" pitchFamily="34" charset="0"/>
              </a:rPr>
              <a:t>$12,000 – $23,500 = $(11,500)</a:t>
            </a:r>
          </a:p>
        </p:txBody>
      </p:sp>
    </p:spTree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62" name="Object 2">
            <a:extLst>
              <a:ext uri="{FF2B5EF4-FFF2-40B4-BE49-F238E27FC236}">
                <a16:creationId xmlns:a16="http://schemas.microsoft.com/office/drawing/2014/main" id="{E6370C50-0BA2-40B2-A5F1-FCC63253FB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7613394"/>
              </p:ext>
            </p:extLst>
          </p:nvPr>
        </p:nvGraphicFramePr>
        <p:xfrm>
          <a:off x="1168401" y="1479551"/>
          <a:ext cx="7355946" cy="46905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Worksheet" r:id="rId4" imgW="5372427" imgH="3591295" progId="Excel.Sheet.8">
                  <p:embed/>
                </p:oleObj>
              </mc:Choice>
              <mc:Fallback>
                <p:oleObj name="Worksheet" r:id="rId4" imgW="5372427" imgH="3591295" progId="Excel.Sheet.8">
                  <p:embed/>
                  <p:pic>
                    <p:nvPicPr>
                      <p:cNvPr id="143362" name="Object 2">
                        <a:extLst>
                          <a:ext uri="{FF2B5EF4-FFF2-40B4-BE49-F238E27FC236}">
                            <a16:creationId xmlns:a16="http://schemas.microsoft.com/office/drawing/2014/main" id="{E6370C50-0BA2-40B2-A5F1-FCC63253FBD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8401" y="1479551"/>
                        <a:ext cx="7355946" cy="469053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63" name="Object 3">
            <a:extLst>
              <a:ext uri="{FF2B5EF4-FFF2-40B4-BE49-F238E27FC236}">
                <a16:creationId xmlns:a16="http://schemas.microsoft.com/office/drawing/2014/main" id="{62FCBEB9-A0BD-4E00-8D65-6E88559BEAEA}"/>
              </a:ext>
            </a:extLst>
          </p:cNvPr>
          <p:cNvGraphicFramePr>
            <a:graphicFrameLocks/>
          </p:cNvGraphicFramePr>
          <p:nvPr/>
        </p:nvGraphicFramePr>
        <p:xfrm>
          <a:off x="9134476" y="58102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43363" name="Object 3">
                        <a:extLst>
                          <a:ext uri="{FF2B5EF4-FFF2-40B4-BE49-F238E27FC236}">
                            <a16:creationId xmlns:a16="http://schemas.microsoft.com/office/drawing/2014/main" id="{62FCBEB9-A0BD-4E00-8D65-6E88559BEAE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58102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AutoShape 2">
            <a:extLst>
              <a:ext uri="{FF2B5EF4-FFF2-40B4-BE49-F238E27FC236}">
                <a16:creationId xmlns:a16="http://schemas.microsoft.com/office/drawing/2014/main" id="{77B152C7-0960-474A-B65E-25DC190B1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2900" y="1908704"/>
            <a:ext cx="4787900" cy="2402417"/>
          </a:xfrm>
          <a:prstGeom prst="wedgeRoundRectCallout">
            <a:avLst>
              <a:gd name="adj1" fmla="val -41671"/>
              <a:gd name="adj2" fmla="val 66667"/>
              <a:gd name="adj3" fmla="val 16667"/>
            </a:avLst>
          </a:prstGeom>
          <a:solidFill>
            <a:schemeClr val="folHlink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chemeClr val="hlink"/>
                </a:solidFill>
                <a:latin typeface="Arial" panose="020B0604020202020204" pitchFamily="34" charset="0"/>
              </a:rPr>
              <a:t>Now, let’s review the dollar and percent changes for the liabilities and shareholders’ equity accounts.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98E25EC0-1963-4E37-B194-A4F6226CA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1" y="1343025"/>
            <a:ext cx="4676775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44388" name="Object 4">
            <a:extLst>
              <a:ext uri="{FF2B5EF4-FFF2-40B4-BE49-F238E27FC236}">
                <a16:creationId xmlns:a16="http://schemas.microsoft.com/office/drawing/2014/main" id="{DDFBBC66-5A76-4C43-85C4-5A8471B4C413}"/>
              </a:ext>
            </a:extLst>
          </p:cNvPr>
          <p:cNvGraphicFramePr>
            <a:graphicFrameLocks/>
          </p:cNvGraphicFramePr>
          <p:nvPr/>
        </p:nvGraphicFramePr>
        <p:xfrm>
          <a:off x="1981200" y="1246188"/>
          <a:ext cx="7785100" cy="506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7" name="Microsoft ClipArt Gallery" r:id="rId4" imgW="8121600" imgH="5287680" progId="MS_ClipArt_Gallery">
                  <p:embed/>
                </p:oleObj>
              </mc:Choice>
              <mc:Fallback>
                <p:oleObj name="Microsoft ClipArt Gallery" r:id="rId4" imgW="8121600" imgH="5287680" progId="MS_ClipArt_Gallery">
                  <p:embed/>
                  <p:pic>
                    <p:nvPicPr>
                      <p:cNvPr id="144388" name="Object 4">
                        <a:extLst>
                          <a:ext uri="{FF2B5EF4-FFF2-40B4-BE49-F238E27FC236}">
                            <a16:creationId xmlns:a16="http://schemas.microsoft.com/office/drawing/2014/main" id="{DDFBBC66-5A76-4C43-85C4-5A8471B4C41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246188"/>
                        <a:ext cx="7785100" cy="5065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10" name="Object 2">
            <a:extLst>
              <a:ext uri="{FF2B5EF4-FFF2-40B4-BE49-F238E27FC236}">
                <a16:creationId xmlns:a16="http://schemas.microsoft.com/office/drawing/2014/main" id="{5C05B799-462F-4F68-98C5-2C9103D6C5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0862751"/>
              </p:ext>
            </p:extLst>
          </p:nvPr>
        </p:nvGraphicFramePr>
        <p:xfrm>
          <a:off x="2150532" y="1354667"/>
          <a:ext cx="6018213" cy="4703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4" name="Worksheet" r:id="rId4" imgW="5982208" imgH="4353445" progId="Excel.Sheet.8">
                  <p:embed/>
                </p:oleObj>
              </mc:Choice>
              <mc:Fallback>
                <p:oleObj name="Worksheet" r:id="rId4" imgW="5982208" imgH="4353445" progId="Excel.Sheet.8">
                  <p:embed/>
                  <p:pic>
                    <p:nvPicPr>
                      <p:cNvPr id="145410" name="Object 2">
                        <a:extLst>
                          <a:ext uri="{FF2B5EF4-FFF2-40B4-BE49-F238E27FC236}">
                            <a16:creationId xmlns:a16="http://schemas.microsoft.com/office/drawing/2014/main" id="{5C05B799-462F-4F68-98C5-2C9103D6C5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0532" y="1354667"/>
                        <a:ext cx="6018213" cy="4703232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5411" name="Object 3">
            <a:extLst>
              <a:ext uri="{FF2B5EF4-FFF2-40B4-BE49-F238E27FC236}">
                <a16:creationId xmlns:a16="http://schemas.microsoft.com/office/drawing/2014/main" id="{0CBC06CA-2119-4E33-95EA-D2B9EBEE056A}"/>
              </a:ext>
            </a:extLst>
          </p:cNvPr>
          <p:cNvGraphicFramePr>
            <a:graphicFrameLocks/>
          </p:cNvGraphicFramePr>
          <p:nvPr/>
        </p:nvGraphicFramePr>
        <p:xfrm>
          <a:off x="9134476" y="10477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5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45411" name="Object 3">
                        <a:extLst>
                          <a:ext uri="{FF2B5EF4-FFF2-40B4-BE49-F238E27FC236}">
                            <a16:creationId xmlns:a16="http://schemas.microsoft.com/office/drawing/2014/main" id="{0CBC06CA-2119-4E33-95EA-D2B9EBEE056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10477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6434" name="Object 2">
            <a:extLst>
              <a:ext uri="{FF2B5EF4-FFF2-40B4-BE49-F238E27FC236}">
                <a16:creationId xmlns:a16="http://schemas.microsoft.com/office/drawing/2014/main" id="{6BA602B7-2F56-4DE5-9AA0-72A8C1C917A3}"/>
              </a:ext>
            </a:extLst>
          </p:cNvPr>
          <p:cNvGraphicFramePr>
            <a:graphicFrameLocks/>
          </p:cNvGraphicFramePr>
          <p:nvPr/>
        </p:nvGraphicFramePr>
        <p:xfrm>
          <a:off x="3349626" y="1"/>
          <a:ext cx="5184775" cy="651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Microsoft ClipArt Gallery" r:id="rId4" imgW="4960800" imgH="6010200" progId="MS_ClipArt_Gallery">
                  <p:embed/>
                </p:oleObj>
              </mc:Choice>
              <mc:Fallback>
                <p:oleObj name="Microsoft ClipArt Gallery" r:id="rId4" imgW="4960800" imgH="6010200" progId="MS_ClipArt_Gallery">
                  <p:embed/>
                  <p:pic>
                    <p:nvPicPr>
                      <p:cNvPr id="146434" name="Object 2">
                        <a:extLst>
                          <a:ext uri="{FF2B5EF4-FFF2-40B4-BE49-F238E27FC236}">
                            <a16:creationId xmlns:a16="http://schemas.microsoft.com/office/drawing/2014/main" id="{6BA602B7-2F56-4DE5-9AA0-72A8C1C917A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626" y="1"/>
                        <a:ext cx="5184775" cy="651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6435" name="Rectangle 3">
            <a:extLst>
              <a:ext uri="{FF2B5EF4-FFF2-40B4-BE49-F238E27FC236}">
                <a16:creationId xmlns:a16="http://schemas.microsoft.com/office/drawing/2014/main" id="{31C2ABF3-AC3E-4612-B61C-801D1ACFEC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5301" y="363538"/>
            <a:ext cx="2663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3200" b="1">
                <a:solidFill>
                  <a:schemeClr val="hlink"/>
                </a:solidFill>
                <a:latin typeface="Arial" panose="020B0604020202020204" pitchFamily="34" charset="0"/>
              </a:rPr>
              <a:t>Now, let’s look at trend analysis!</a:t>
            </a:r>
          </a:p>
        </p:txBody>
      </p:sp>
    </p:spTree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>
            <a:extLst>
              <a:ext uri="{FF2B5EF4-FFF2-40B4-BE49-F238E27FC236}">
                <a16:creationId xmlns:a16="http://schemas.microsoft.com/office/drawing/2014/main" id="{D54A1C9C-D64C-46DC-96C7-9F53CD72DAF1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1981200" y="3451225"/>
            <a:ext cx="8305800" cy="2211388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endParaRPr lang="en-US" altLang="en-US" sz="2400"/>
          </a:p>
          <a:p>
            <a:pPr algn="ctr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graphicFrame>
        <p:nvGraphicFramePr>
          <p:cNvPr id="147459" name="Object 3">
            <a:extLst>
              <a:ext uri="{FF2B5EF4-FFF2-40B4-BE49-F238E27FC236}">
                <a16:creationId xmlns:a16="http://schemas.microsoft.com/office/drawing/2014/main" id="{EC15EDB6-A568-41C7-B7ED-CA0C37891F5F}"/>
              </a:ext>
            </a:extLst>
          </p:cNvPr>
          <p:cNvGraphicFramePr>
            <a:graphicFrameLocks/>
          </p:cNvGraphicFramePr>
          <p:nvPr/>
        </p:nvGraphicFramePr>
        <p:xfrm>
          <a:off x="7478713" y="1484314"/>
          <a:ext cx="2451100" cy="212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2" name="Microsoft ClipArt Gallery" r:id="rId4" imgW="6948360" imgH="6010200" progId="MS_ClipArt_Gallery">
                  <p:embed/>
                </p:oleObj>
              </mc:Choice>
              <mc:Fallback>
                <p:oleObj name="Microsoft ClipArt Gallery" r:id="rId4" imgW="6948360" imgH="6010200" progId="MS_ClipArt_Gallery">
                  <p:embed/>
                  <p:pic>
                    <p:nvPicPr>
                      <p:cNvPr id="147459" name="Object 3">
                        <a:extLst>
                          <a:ext uri="{FF2B5EF4-FFF2-40B4-BE49-F238E27FC236}">
                            <a16:creationId xmlns:a16="http://schemas.microsoft.com/office/drawing/2014/main" id="{EC15EDB6-A568-41C7-B7ED-CA0C37891F5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8713" y="1484314"/>
                        <a:ext cx="2451100" cy="212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7460" name="Object 4">
            <a:extLst>
              <a:ext uri="{FF2B5EF4-FFF2-40B4-BE49-F238E27FC236}">
                <a16:creationId xmlns:a16="http://schemas.microsoft.com/office/drawing/2014/main" id="{B3547875-BF1F-4E95-A146-715A203F7562}"/>
              </a:ext>
            </a:extLst>
          </p:cNvPr>
          <p:cNvGraphicFramePr>
            <a:graphicFrameLocks/>
          </p:cNvGraphicFramePr>
          <p:nvPr/>
        </p:nvGraphicFramePr>
        <p:xfrm>
          <a:off x="2384426" y="1455739"/>
          <a:ext cx="2532063" cy="217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3" name="Microsoft ClipArt Gallery" r:id="rId6" imgW="6980040" imgH="6010200" progId="MS_ClipArt_Gallery">
                  <p:embed/>
                </p:oleObj>
              </mc:Choice>
              <mc:Fallback>
                <p:oleObj name="Microsoft ClipArt Gallery" r:id="rId6" imgW="6980040" imgH="6010200" progId="MS_ClipArt_Gallery">
                  <p:embed/>
                  <p:pic>
                    <p:nvPicPr>
                      <p:cNvPr id="147460" name="Object 4">
                        <a:extLst>
                          <a:ext uri="{FF2B5EF4-FFF2-40B4-BE49-F238E27FC236}">
                            <a16:creationId xmlns:a16="http://schemas.microsoft.com/office/drawing/2014/main" id="{B3547875-BF1F-4E95-A146-715A203F756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4426" y="1455739"/>
                        <a:ext cx="2532063" cy="2179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7461" name="Rectangle 5">
            <a:extLst>
              <a:ext uri="{FF2B5EF4-FFF2-40B4-BE49-F238E27FC236}">
                <a16:creationId xmlns:a16="http://schemas.microsoft.com/office/drawing/2014/main" id="{1C0E9BDC-477F-494B-89F3-443E1EDB2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39" y="3957639"/>
            <a:ext cx="8467725" cy="955675"/>
          </a:xfrm>
          <a:prstGeom prst="rect">
            <a:avLst/>
          </a:prstGeom>
          <a:solidFill>
            <a:schemeClr val="folHlink"/>
          </a:solidFill>
          <a:ln w="12700">
            <a:solidFill>
              <a:srgbClr val="500093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2800" b="1">
                <a:solidFill>
                  <a:srgbClr val="B50069"/>
                </a:solidFill>
                <a:latin typeface="Arial" panose="020B0604020202020204" pitchFamily="34" charset="0"/>
              </a:rPr>
              <a:t>Trend analysis </a:t>
            </a:r>
            <a:r>
              <a:rPr lang="en-US" altLang="en-US" sz="2800" b="1">
                <a:solidFill>
                  <a:srgbClr val="500093"/>
                </a:solidFill>
                <a:latin typeface="Arial" panose="020B0604020202020204" pitchFamily="34" charset="0"/>
              </a:rPr>
              <a:t>is used to reveal patterns in data covering successive periods.</a:t>
            </a:r>
          </a:p>
        </p:txBody>
      </p:sp>
      <p:grpSp>
        <p:nvGrpSpPr>
          <p:cNvPr id="147462" name="Group 6">
            <a:extLst>
              <a:ext uri="{FF2B5EF4-FFF2-40B4-BE49-F238E27FC236}">
                <a16:creationId xmlns:a16="http://schemas.microsoft.com/office/drawing/2014/main" id="{37781D26-75BA-4A35-AB45-BD62D261E893}"/>
              </a:ext>
            </a:extLst>
          </p:cNvPr>
          <p:cNvGrpSpPr>
            <a:grpSpLocks/>
          </p:cNvGrpSpPr>
          <p:nvPr/>
        </p:nvGrpSpPr>
        <p:grpSpPr bwMode="auto">
          <a:xfrm>
            <a:off x="1654176" y="5343527"/>
            <a:ext cx="8936038" cy="1074738"/>
            <a:chOff x="82" y="3366"/>
            <a:chExt cx="5629" cy="677"/>
          </a:xfrm>
        </p:grpSpPr>
        <p:sp>
          <p:nvSpPr>
            <p:cNvPr id="147463" name="Rectangle 7">
              <a:extLst>
                <a:ext uri="{FF2B5EF4-FFF2-40B4-BE49-F238E27FC236}">
                  <a16:creationId xmlns:a16="http://schemas.microsoft.com/office/drawing/2014/main" id="{8A86CBC9-FA8B-4FF4-9C65-2DAA205986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" y="3366"/>
              <a:ext cx="1062" cy="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Trend</a:t>
              </a:r>
            </a:p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Percent</a:t>
              </a:r>
            </a:p>
          </p:txBody>
        </p:sp>
        <p:sp>
          <p:nvSpPr>
            <p:cNvPr id="147464" name="Rectangle 8">
              <a:extLst>
                <a:ext uri="{FF2B5EF4-FFF2-40B4-BE49-F238E27FC236}">
                  <a16:creationId xmlns:a16="http://schemas.microsoft.com/office/drawing/2014/main" id="{7130601F-5124-47DF-B2BB-3FC6282A56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9" y="3366"/>
              <a:ext cx="3386" cy="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  Analysis Period Amount  </a:t>
              </a:r>
            </a:p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Base Period Amount</a:t>
              </a:r>
            </a:p>
          </p:txBody>
        </p:sp>
        <p:sp>
          <p:nvSpPr>
            <p:cNvPr id="147465" name="Rectangle 9">
              <a:extLst>
                <a:ext uri="{FF2B5EF4-FFF2-40B4-BE49-F238E27FC236}">
                  <a16:creationId xmlns:a16="http://schemas.microsoft.com/office/drawing/2014/main" id="{5FF82664-2FAA-498C-A371-FE41A141FE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5" y="3520"/>
              <a:ext cx="77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100%</a:t>
              </a:r>
            </a:p>
          </p:txBody>
        </p:sp>
        <p:sp>
          <p:nvSpPr>
            <p:cNvPr id="147466" name="Rectangle 10">
              <a:extLst>
                <a:ext uri="{FF2B5EF4-FFF2-40B4-BE49-F238E27FC236}">
                  <a16:creationId xmlns:a16="http://schemas.microsoft.com/office/drawing/2014/main" id="{B71C43F2-888E-42FF-A72B-02D97C8C0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" y="3539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rgbClr val="500093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47467" name="Rectangle 11">
              <a:extLst>
                <a:ext uri="{FF2B5EF4-FFF2-40B4-BE49-F238E27FC236}">
                  <a16:creationId xmlns:a16="http://schemas.microsoft.com/office/drawing/2014/main" id="{F119C3D8-17AF-4E40-A91B-F9644A2A5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7" y="3481"/>
              <a:ext cx="304" cy="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4000" b="1">
                  <a:solidFill>
                    <a:srgbClr val="500093"/>
                  </a:solidFill>
                  <a:latin typeface="Arial" panose="020B0604020202020204" pitchFamily="34" charset="0"/>
                </a:rPr>
                <a:t>×</a:t>
              </a:r>
            </a:p>
          </p:txBody>
        </p:sp>
        <p:sp>
          <p:nvSpPr>
            <p:cNvPr id="147468" name="Line 12">
              <a:extLst>
                <a:ext uri="{FF2B5EF4-FFF2-40B4-BE49-F238E27FC236}">
                  <a16:creationId xmlns:a16="http://schemas.microsoft.com/office/drawing/2014/main" id="{05C5015F-0BCF-4F3D-BC36-504D3059FE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4" y="3696"/>
              <a:ext cx="2928" cy="0"/>
            </a:xfrm>
            <a:prstGeom prst="line">
              <a:avLst/>
            </a:prstGeom>
            <a:noFill/>
            <a:ln w="50800">
              <a:solidFill>
                <a:srgbClr val="50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7469" name="Rectangle 13">
            <a:extLst>
              <a:ext uri="{FF2B5EF4-FFF2-40B4-BE49-F238E27FC236}">
                <a16:creationId xmlns:a16="http://schemas.microsoft.com/office/drawing/2014/main" id="{2EA92742-8AFC-4DF1-ADE7-F405529479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38601" y="954089"/>
            <a:ext cx="11074400" cy="1060450"/>
          </a:xfrm>
        </p:spPr>
        <p:txBody>
          <a:bodyPr>
            <a:normAutofit/>
          </a:bodyPr>
          <a:lstStyle/>
          <a:p>
            <a:r>
              <a:rPr lang="en-US" altLang="en-US" sz="3600" dirty="0"/>
              <a:t>Trend Analysis</a:t>
            </a:r>
          </a:p>
        </p:txBody>
      </p:sp>
    </p:spTree>
  </p:cSld>
  <p:clrMapOvr>
    <a:masterClrMapping/>
  </p:clrMapOvr>
  <p:transition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>
            <a:extLst>
              <a:ext uri="{FF2B5EF4-FFF2-40B4-BE49-F238E27FC236}">
                <a16:creationId xmlns:a16="http://schemas.microsoft.com/office/drawing/2014/main" id="{FE9CEBEF-FF07-4E87-8E55-76B77F9B9C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48483" name="Object 3">
            <a:extLst>
              <a:ext uri="{FF2B5EF4-FFF2-40B4-BE49-F238E27FC236}">
                <a16:creationId xmlns:a16="http://schemas.microsoft.com/office/drawing/2014/main" id="{723DFCB7-681F-4472-B27A-2FC5F8BE75D8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name="Microsoft ClipArt Gallery" r:id="rId4" imgW="8321400" imgH="6507000" progId="MS_ClipArt_Gallery">
                  <p:embed/>
                </p:oleObj>
              </mc:Choice>
              <mc:Fallback>
                <p:oleObj name="Microsoft ClipArt Gallery" r:id="rId4" imgW="8321400" imgH="6507000" progId="MS_ClipArt_Gallery">
                  <p:embed/>
                  <p:pic>
                    <p:nvPicPr>
                      <p:cNvPr id="148483" name="Object 3">
                        <a:extLst>
                          <a:ext uri="{FF2B5EF4-FFF2-40B4-BE49-F238E27FC236}">
                            <a16:creationId xmlns:a16="http://schemas.microsoft.com/office/drawing/2014/main" id="{723DFCB7-681F-4472-B27A-2FC5F8BE75D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8484" name="Object 4">
            <a:extLst>
              <a:ext uri="{FF2B5EF4-FFF2-40B4-BE49-F238E27FC236}">
                <a16:creationId xmlns:a16="http://schemas.microsoft.com/office/drawing/2014/main" id="{DF78C95D-7DFC-4408-A4FC-809EAA359E89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7" name="Worksheet" r:id="rId6" imgW="4324621" imgH="819632" progId="Excel.Sheet.8">
                  <p:embed/>
                </p:oleObj>
              </mc:Choice>
              <mc:Fallback>
                <p:oleObj name="Worksheet" r:id="rId6" imgW="4324621" imgH="819632" progId="Excel.Sheet.8">
                  <p:embed/>
                  <p:pic>
                    <p:nvPicPr>
                      <p:cNvPr id="148484" name="Object 4">
                        <a:extLst>
                          <a:ext uri="{FF2B5EF4-FFF2-40B4-BE49-F238E27FC236}">
                            <a16:creationId xmlns:a16="http://schemas.microsoft.com/office/drawing/2014/main" id="{DF78C95D-7DFC-4408-A4FC-809EAA359E8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8485" name="Rectangle 5">
            <a:extLst>
              <a:ext uri="{FF2B5EF4-FFF2-40B4-BE49-F238E27FC236}">
                <a16:creationId xmlns:a16="http://schemas.microsoft.com/office/drawing/2014/main" id="{7274F39E-38DF-4B47-87A8-DCF13C8E9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2389" y="4627564"/>
            <a:ext cx="5210175" cy="951543"/>
          </a:xfrm>
          <a:prstGeom prst="rect">
            <a:avLst/>
          </a:prstGeom>
          <a:solidFill>
            <a:srgbClr val="DADADA"/>
          </a:solidFill>
          <a:ln w="76200" cmpd="tri">
            <a:solidFill>
              <a:srgbClr val="DC008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rgbClr val="DC0081"/>
                </a:solidFill>
                <a:latin typeface="Arial" panose="020B0604020202020204" pitchFamily="34" charset="0"/>
              </a:rPr>
              <a:t>1998 is the base period so its amounts will equal 100%.</a:t>
            </a:r>
          </a:p>
        </p:txBody>
      </p:sp>
      <p:sp>
        <p:nvSpPr>
          <p:cNvPr id="148486" name="Rectangle 6">
            <a:extLst>
              <a:ext uri="{FF2B5EF4-FFF2-40B4-BE49-F238E27FC236}">
                <a16:creationId xmlns:a16="http://schemas.microsoft.com/office/drawing/2014/main" id="{238C8E48-9177-4C21-B309-E9A85DC9C5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1933" y="1322387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>
            <a:extLst>
              <a:ext uri="{FF2B5EF4-FFF2-40B4-BE49-F238E27FC236}">
                <a16:creationId xmlns:a16="http://schemas.microsoft.com/office/drawing/2014/main" id="{F367A8B2-85D2-4A41-B8D9-3755F44402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49507" name="Object 3">
            <a:extLst>
              <a:ext uri="{FF2B5EF4-FFF2-40B4-BE49-F238E27FC236}">
                <a16:creationId xmlns:a16="http://schemas.microsoft.com/office/drawing/2014/main" id="{3C949DED-D2A4-44EF-A065-4BCCE32B2698}"/>
              </a:ext>
            </a:extLst>
          </p:cNvPr>
          <p:cNvGraphicFramePr>
            <a:graphicFrameLocks/>
          </p:cNvGraphicFramePr>
          <p:nvPr/>
        </p:nvGraphicFramePr>
        <p:xfrm>
          <a:off x="1633538" y="4316414"/>
          <a:ext cx="8934450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6" name="Worksheet" r:id="rId4" imgW="4324621" imgH="657587" progId="Excel.Sheet.8">
                  <p:embed/>
                </p:oleObj>
              </mc:Choice>
              <mc:Fallback>
                <p:oleObj name="Worksheet" r:id="rId4" imgW="4324621" imgH="657587" progId="Excel.Sheet.8">
                  <p:embed/>
                  <p:pic>
                    <p:nvPicPr>
                      <p:cNvPr id="149507" name="Object 3">
                        <a:extLst>
                          <a:ext uri="{FF2B5EF4-FFF2-40B4-BE49-F238E27FC236}">
                            <a16:creationId xmlns:a16="http://schemas.microsoft.com/office/drawing/2014/main" id="{3C949DED-D2A4-44EF-A065-4BCCE32B269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4316414"/>
                        <a:ext cx="8934450" cy="1254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508" name="Object 4">
            <a:extLst>
              <a:ext uri="{FF2B5EF4-FFF2-40B4-BE49-F238E27FC236}">
                <a16:creationId xmlns:a16="http://schemas.microsoft.com/office/drawing/2014/main" id="{CE19E006-4809-48D0-87AC-2D44D18B95CF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7" name="Microsoft ClipArt Gallery" r:id="rId6" imgW="8321400" imgH="6507000" progId="MS_ClipArt_Gallery">
                  <p:embed/>
                </p:oleObj>
              </mc:Choice>
              <mc:Fallback>
                <p:oleObj name="Microsoft ClipArt Gallery" r:id="rId6" imgW="8321400" imgH="6507000" progId="MS_ClipArt_Gallery">
                  <p:embed/>
                  <p:pic>
                    <p:nvPicPr>
                      <p:cNvPr id="149508" name="Object 4">
                        <a:extLst>
                          <a:ext uri="{FF2B5EF4-FFF2-40B4-BE49-F238E27FC236}">
                            <a16:creationId xmlns:a16="http://schemas.microsoft.com/office/drawing/2014/main" id="{CE19E006-4809-48D0-87AC-2D44D18B95C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09" name="Line 5">
            <a:extLst>
              <a:ext uri="{FF2B5EF4-FFF2-40B4-BE49-F238E27FC236}">
                <a16:creationId xmlns:a16="http://schemas.microsoft.com/office/drawing/2014/main" id="{B0991415-BF71-4A37-BEBB-46A804082F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34200" y="5105400"/>
            <a:ext cx="1447800" cy="1219200"/>
          </a:xfrm>
          <a:prstGeom prst="line">
            <a:avLst/>
          </a:prstGeom>
          <a:noFill/>
          <a:ln w="50800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49510" name="Object 6">
            <a:extLst>
              <a:ext uri="{FF2B5EF4-FFF2-40B4-BE49-F238E27FC236}">
                <a16:creationId xmlns:a16="http://schemas.microsoft.com/office/drawing/2014/main" id="{A946808D-B032-47F4-8C1E-A5666CBD0CBD}"/>
              </a:ext>
            </a:extLst>
          </p:cNvPr>
          <p:cNvGraphicFramePr>
            <a:graphicFrameLocks/>
          </p:cNvGraphicFramePr>
          <p:nvPr/>
        </p:nvGraphicFramePr>
        <p:xfrm>
          <a:off x="2351088" y="5691189"/>
          <a:ext cx="5287962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8" name="Worksheet" r:id="rId8" imgW="2448151" imgH="524116" progId="Excel.Sheet.8">
                  <p:embed/>
                </p:oleObj>
              </mc:Choice>
              <mc:Fallback>
                <p:oleObj name="Worksheet" r:id="rId8" imgW="2448151" imgH="524116" progId="Excel.Sheet.8">
                  <p:embed/>
                  <p:pic>
                    <p:nvPicPr>
                      <p:cNvPr id="149510" name="Object 6">
                        <a:extLst>
                          <a:ext uri="{FF2B5EF4-FFF2-40B4-BE49-F238E27FC236}">
                            <a16:creationId xmlns:a16="http://schemas.microsoft.com/office/drawing/2014/main" id="{A946808D-B032-47F4-8C1E-A5666CBD0CB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1088" y="5691189"/>
                        <a:ext cx="5287962" cy="116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511" name="Object 7">
            <a:extLst>
              <a:ext uri="{FF2B5EF4-FFF2-40B4-BE49-F238E27FC236}">
                <a16:creationId xmlns:a16="http://schemas.microsoft.com/office/drawing/2014/main" id="{62A345BA-A74D-4C94-B404-1609B8AF305E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9" name="Worksheet" r:id="rId10" imgW="4324621" imgH="819632" progId="Excel.Sheet.8">
                  <p:embed/>
                </p:oleObj>
              </mc:Choice>
              <mc:Fallback>
                <p:oleObj name="Worksheet" r:id="rId10" imgW="4324621" imgH="819632" progId="Excel.Sheet.8">
                  <p:embed/>
                  <p:pic>
                    <p:nvPicPr>
                      <p:cNvPr id="149511" name="Object 7">
                        <a:extLst>
                          <a:ext uri="{FF2B5EF4-FFF2-40B4-BE49-F238E27FC236}">
                            <a16:creationId xmlns:a16="http://schemas.microsoft.com/office/drawing/2014/main" id="{62A345BA-A74D-4C94-B404-1609B8AF305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12" name="Rectangle 8">
            <a:extLst>
              <a:ext uri="{FF2B5EF4-FFF2-40B4-BE49-F238E27FC236}">
                <a16:creationId xmlns:a16="http://schemas.microsoft.com/office/drawing/2014/main" id="{E5CF0F23-F9B9-4657-AFEB-2E8CECF33A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6466" y="1322387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>
            <a:extLst>
              <a:ext uri="{FF2B5EF4-FFF2-40B4-BE49-F238E27FC236}">
                <a16:creationId xmlns:a16="http://schemas.microsoft.com/office/drawing/2014/main" id="{83435234-4DD3-4F8B-A185-1B9A242C9D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50531" name="Object 3">
            <a:extLst>
              <a:ext uri="{FF2B5EF4-FFF2-40B4-BE49-F238E27FC236}">
                <a16:creationId xmlns:a16="http://schemas.microsoft.com/office/drawing/2014/main" id="{A4578EEE-7949-48BF-A38F-F4B210EBA35F}"/>
              </a:ext>
            </a:extLst>
          </p:cNvPr>
          <p:cNvGraphicFramePr>
            <a:graphicFrameLocks/>
          </p:cNvGraphicFramePr>
          <p:nvPr/>
        </p:nvGraphicFramePr>
        <p:xfrm>
          <a:off x="1633538" y="4316414"/>
          <a:ext cx="8934450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7" name="Worksheet" r:id="rId4" imgW="4324621" imgH="657587" progId="Excel.Sheet.8">
                  <p:embed/>
                </p:oleObj>
              </mc:Choice>
              <mc:Fallback>
                <p:oleObj name="Worksheet" r:id="rId4" imgW="4324621" imgH="657587" progId="Excel.Sheet.8">
                  <p:embed/>
                  <p:pic>
                    <p:nvPicPr>
                      <p:cNvPr id="150531" name="Object 3">
                        <a:extLst>
                          <a:ext uri="{FF2B5EF4-FFF2-40B4-BE49-F238E27FC236}">
                            <a16:creationId xmlns:a16="http://schemas.microsoft.com/office/drawing/2014/main" id="{A4578EEE-7949-48BF-A38F-F4B210EBA35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4316414"/>
                        <a:ext cx="8934450" cy="1254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0532" name="Object 4">
            <a:extLst>
              <a:ext uri="{FF2B5EF4-FFF2-40B4-BE49-F238E27FC236}">
                <a16:creationId xmlns:a16="http://schemas.microsoft.com/office/drawing/2014/main" id="{1A5C9EC5-5F3E-494A-BEC6-E3B7F2F1E891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name="Microsoft ClipArt Gallery" r:id="rId6" imgW="8321400" imgH="6507000" progId="MS_ClipArt_Gallery">
                  <p:embed/>
                </p:oleObj>
              </mc:Choice>
              <mc:Fallback>
                <p:oleObj name="Microsoft ClipArt Gallery" r:id="rId6" imgW="8321400" imgH="6507000" progId="MS_ClipArt_Gallery">
                  <p:embed/>
                  <p:pic>
                    <p:nvPicPr>
                      <p:cNvPr id="150532" name="Object 4">
                        <a:extLst>
                          <a:ext uri="{FF2B5EF4-FFF2-40B4-BE49-F238E27FC236}">
                            <a16:creationId xmlns:a16="http://schemas.microsoft.com/office/drawing/2014/main" id="{1A5C9EC5-5F3E-494A-BEC6-E3B7F2F1E89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3" name="Rectangle 5">
            <a:extLst>
              <a:ext uri="{FF2B5EF4-FFF2-40B4-BE49-F238E27FC236}">
                <a16:creationId xmlns:a16="http://schemas.microsoft.com/office/drawing/2014/main" id="{EC761F77-6AE2-4AA3-9109-5274AD641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9" y="5716589"/>
            <a:ext cx="5330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How would this trend analysis look on a </a:t>
            </a:r>
            <a:r>
              <a:rPr lang="en-US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line graph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?</a:t>
            </a:r>
          </a:p>
        </p:txBody>
      </p:sp>
      <p:graphicFrame>
        <p:nvGraphicFramePr>
          <p:cNvPr id="150534" name="Object 6">
            <a:extLst>
              <a:ext uri="{FF2B5EF4-FFF2-40B4-BE49-F238E27FC236}">
                <a16:creationId xmlns:a16="http://schemas.microsoft.com/office/drawing/2014/main" id="{8DABE79F-1705-4837-991C-7420691E1B73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9" name="Worksheet" r:id="rId8" imgW="4324621" imgH="819632" progId="Excel.Sheet.8">
                  <p:embed/>
                </p:oleObj>
              </mc:Choice>
              <mc:Fallback>
                <p:oleObj name="Worksheet" r:id="rId8" imgW="4324621" imgH="819632" progId="Excel.Sheet.8">
                  <p:embed/>
                  <p:pic>
                    <p:nvPicPr>
                      <p:cNvPr id="150534" name="Object 6">
                        <a:extLst>
                          <a:ext uri="{FF2B5EF4-FFF2-40B4-BE49-F238E27FC236}">
                            <a16:creationId xmlns:a16="http://schemas.microsoft.com/office/drawing/2014/main" id="{8DABE79F-1705-4837-991C-7420691E1B7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5" name="Rectangle 7">
            <a:extLst>
              <a:ext uri="{FF2B5EF4-FFF2-40B4-BE49-F238E27FC236}">
                <a16:creationId xmlns:a16="http://schemas.microsoft.com/office/drawing/2014/main" id="{16AF9360-558A-478F-9270-0B94F1D6CA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1800" y="1385094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>
            <a:extLst>
              <a:ext uri="{FF2B5EF4-FFF2-40B4-BE49-F238E27FC236}">
                <a16:creationId xmlns:a16="http://schemas.microsoft.com/office/drawing/2014/main" id="{35BE9A58-D893-4737-BC9E-5371FD372A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01000" y="912284"/>
            <a:ext cx="11074400" cy="1060450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  <p:grpSp>
        <p:nvGrpSpPr>
          <p:cNvPr id="151555" name="Group 3">
            <a:extLst>
              <a:ext uri="{FF2B5EF4-FFF2-40B4-BE49-F238E27FC236}">
                <a16:creationId xmlns:a16="http://schemas.microsoft.com/office/drawing/2014/main" id="{4396EBA5-F2D8-4102-958C-5F86E287D0BA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1404938"/>
            <a:ext cx="8991600" cy="5300662"/>
            <a:chOff x="0" y="885"/>
            <a:chExt cx="5664" cy="3339"/>
          </a:xfrm>
        </p:grpSpPr>
        <p:sp>
          <p:nvSpPr>
            <p:cNvPr id="151556" name="Rectangle 4">
              <a:extLst>
                <a:ext uri="{FF2B5EF4-FFF2-40B4-BE49-F238E27FC236}">
                  <a16:creationId xmlns:a16="http://schemas.microsoft.com/office/drawing/2014/main" id="{5FA1150F-1F44-48E4-BCB1-93CD4C7B38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" y="1104"/>
              <a:ext cx="5616" cy="2976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557" name="Rectangle 5">
              <a:extLst>
                <a:ext uri="{FF2B5EF4-FFF2-40B4-BE49-F238E27FC236}">
                  <a16:creationId xmlns:a16="http://schemas.microsoft.com/office/drawing/2014/main" id="{2D6E8055-88D5-4416-8DA3-E64B0E0AA4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2" y="885"/>
              <a:ext cx="2758" cy="328"/>
            </a:xfrm>
            <a:prstGeom prst="rect">
              <a:avLst/>
            </a:prstGeom>
            <a:solidFill>
              <a:schemeClr val="tx2"/>
            </a:solidFill>
            <a:ln w="57150" cmpd="thinThick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b="1">
                  <a:solidFill>
                    <a:schemeClr val="folHlink"/>
                  </a:solidFill>
                  <a:latin typeface="Arial" panose="020B0604020202020204" pitchFamily="34" charset="0"/>
                </a:rPr>
                <a:t>We can use the trend percentages to construct a graph so we can see the trend over time.</a:t>
              </a:r>
            </a:p>
          </p:txBody>
        </p:sp>
        <p:graphicFrame>
          <p:nvGraphicFramePr>
            <p:cNvPr id="151558" name="Object 6">
              <a:extLst>
                <a:ext uri="{FF2B5EF4-FFF2-40B4-BE49-F238E27FC236}">
                  <a16:creationId xmlns:a16="http://schemas.microsoft.com/office/drawing/2014/main" id="{579B460A-7E92-4E5A-87EA-C5F19A75A52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0" y="1227"/>
            <a:ext cx="5640" cy="29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85" name="Chart" r:id="rId4" imgW="12801600" imgH="6800642" progId="MSGraph.Chart.5">
                    <p:embed followColorScheme="full"/>
                  </p:oleObj>
                </mc:Choice>
                <mc:Fallback>
                  <p:oleObj name="Chart" r:id="rId4" imgW="12801600" imgH="6800642" progId="MSGraph.Chart.5">
                    <p:embed followColorScheme="full"/>
                    <p:pic>
                      <p:nvPicPr>
                        <p:cNvPr id="151558" name="Object 6">
                          <a:extLst>
                            <a:ext uri="{FF2B5EF4-FFF2-40B4-BE49-F238E27FC236}">
                              <a16:creationId xmlns:a16="http://schemas.microsoft.com/office/drawing/2014/main" id="{579B460A-7E92-4E5A-87EA-C5F19A75A52B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1227"/>
                          <a:ext cx="5640" cy="29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>
            <a:extLst>
              <a:ext uri="{FF2B5EF4-FFF2-40B4-BE49-F238E27FC236}">
                <a16:creationId xmlns:a16="http://schemas.microsoft.com/office/drawing/2014/main" id="{86F09EB7-95FF-4535-BE38-0E48B2E68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4293" y="167963"/>
            <a:ext cx="685799" cy="6690037"/>
          </a:xfrm>
          <a:prstGeom prst="rect">
            <a:avLst/>
          </a:prstGeom>
          <a:solidFill>
            <a:schemeClr val="tx1"/>
          </a:solidFill>
          <a:ln w="12700">
            <a:solidFill>
              <a:srgbClr val="DC0081"/>
            </a:solidFill>
            <a:miter lim="800000"/>
            <a:headEnd/>
            <a:tailEnd/>
          </a:ln>
          <a:effectLst>
            <a:outerShdw dist="107763" dir="2700000" algn="ctr" rotWithShape="0">
              <a:srgbClr val="DC0081"/>
            </a:outerShdw>
          </a:effectLst>
        </p:spPr>
        <p:txBody>
          <a:bodyPr wrap="square" lIns="90488" tIns="44450" rIns="90488" bIns="44450">
            <a:spAutoFit/>
          </a:bodyPr>
          <a:lstStyle/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V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e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r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t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c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n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y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52579" name="Rectangle 3">
            <a:extLst>
              <a:ext uri="{FF2B5EF4-FFF2-40B4-BE49-F238E27FC236}">
                <a16:creationId xmlns:a16="http://schemas.microsoft.com/office/drawing/2014/main" id="{171749F1-9261-4EB7-BFAD-52FE77400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8189" y="1754189"/>
            <a:ext cx="6626225" cy="1074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rgbClr val="DC0081"/>
                </a:solidFill>
                <a:latin typeface="Arial" panose="020B0604020202020204" pitchFamily="34" charset="0"/>
              </a:rPr>
              <a:t>Now, let’s look at some vertical analysis tools!</a:t>
            </a:r>
          </a:p>
        </p:txBody>
      </p:sp>
      <p:grpSp>
        <p:nvGrpSpPr>
          <p:cNvPr id="152580" name="Group 4">
            <a:extLst>
              <a:ext uri="{FF2B5EF4-FFF2-40B4-BE49-F238E27FC236}">
                <a16:creationId xmlns:a16="http://schemas.microsoft.com/office/drawing/2014/main" id="{54A255F7-0EF3-4D82-8214-F880E418BE7B}"/>
              </a:ext>
            </a:extLst>
          </p:cNvPr>
          <p:cNvGrpSpPr>
            <a:grpSpLocks/>
          </p:cNvGrpSpPr>
          <p:nvPr/>
        </p:nvGrpSpPr>
        <p:grpSpPr bwMode="auto">
          <a:xfrm>
            <a:off x="4354514" y="3735389"/>
            <a:ext cx="4027487" cy="2270125"/>
            <a:chOff x="1783" y="2353"/>
            <a:chExt cx="2537" cy="1430"/>
          </a:xfrm>
        </p:grpSpPr>
        <p:grpSp>
          <p:nvGrpSpPr>
            <p:cNvPr id="152581" name="Group 5">
              <a:extLst>
                <a:ext uri="{FF2B5EF4-FFF2-40B4-BE49-F238E27FC236}">
                  <a16:creationId xmlns:a16="http://schemas.microsoft.com/office/drawing/2014/main" id="{C26BD1F5-F50B-4EF7-8280-F3E236B586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2" y="2415"/>
              <a:ext cx="968" cy="555"/>
              <a:chOff x="3102" y="2415"/>
              <a:chExt cx="968" cy="555"/>
            </a:xfrm>
          </p:grpSpPr>
          <p:sp>
            <p:nvSpPr>
              <p:cNvPr id="152582" name="Arc 6">
                <a:extLst>
                  <a:ext uri="{FF2B5EF4-FFF2-40B4-BE49-F238E27FC236}">
                    <a16:creationId xmlns:a16="http://schemas.microsoft.com/office/drawing/2014/main" id="{E5A0906A-6A37-42BF-8091-FBAE169FB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96"/>
                <a:ext cx="968" cy="474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8 w 17402"/>
                  <a:gd name="T1" fmla="*/ 0 h 19909"/>
                  <a:gd name="T2" fmla="*/ 17402 w 17402"/>
                  <a:gd name="T3" fmla="*/ 7113 h 19909"/>
                  <a:gd name="T4" fmla="*/ 0 w 17402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02" h="19909" fill="none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</a:path>
                  <a:path w="17402" h="19909" stroke="0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83" name="Arc 7">
                <a:extLst>
                  <a:ext uri="{FF2B5EF4-FFF2-40B4-BE49-F238E27FC236}">
                    <a16:creationId xmlns:a16="http://schemas.microsoft.com/office/drawing/2014/main" id="{4EB88900-4417-46AB-97E5-C620CCB39D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15"/>
                <a:ext cx="966" cy="475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7 w 17361"/>
                  <a:gd name="T1" fmla="*/ 0 h 19909"/>
                  <a:gd name="T2" fmla="*/ 17361 w 17361"/>
                  <a:gd name="T3" fmla="*/ 7057 h 19909"/>
                  <a:gd name="T4" fmla="*/ 0 w 17361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61" h="19909" fill="none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</a:path>
                  <a:path w="17361" h="19909" stroke="0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84" name="Freeform 8">
                <a:extLst>
                  <a:ext uri="{FF2B5EF4-FFF2-40B4-BE49-F238E27FC236}">
                    <a16:creationId xmlns:a16="http://schemas.microsoft.com/office/drawing/2014/main" id="{1D73710F-85C1-4882-B9AB-C10C307BF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2583"/>
                <a:ext cx="961" cy="383"/>
              </a:xfrm>
              <a:custGeom>
                <a:avLst/>
                <a:gdLst>
                  <a:gd name="T0" fmla="*/ 0 w 961"/>
                  <a:gd name="T1" fmla="*/ 302 h 383"/>
                  <a:gd name="T2" fmla="*/ 0 w 961"/>
                  <a:gd name="T3" fmla="*/ 382 h 383"/>
                  <a:gd name="T4" fmla="*/ 960 w 961"/>
                  <a:gd name="T5" fmla="*/ 80 h 383"/>
                  <a:gd name="T6" fmla="*/ 960 w 961"/>
                  <a:gd name="T7" fmla="*/ 0 h 383"/>
                  <a:gd name="T8" fmla="*/ 0 w 961"/>
                  <a:gd name="T9" fmla="*/ 302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1" h="383">
                    <a:moveTo>
                      <a:pt x="0" y="302"/>
                    </a:moveTo>
                    <a:lnTo>
                      <a:pt x="0" y="382"/>
                    </a:lnTo>
                    <a:lnTo>
                      <a:pt x="960" y="80"/>
                    </a:lnTo>
                    <a:lnTo>
                      <a:pt x="960" y="0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85" name="Arc 9">
              <a:extLst>
                <a:ext uri="{FF2B5EF4-FFF2-40B4-BE49-F238E27FC236}">
                  <a16:creationId xmlns:a16="http://schemas.microsoft.com/office/drawing/2014/main" id="{8A80FDD0-05D0-4048-8FA0-442EE5E0BB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2" y="2457"/>
              <a:ext cx="882" cy="433"/>
            </a:xfrm>
            <a:custGeom>
              <a:avLst/>
              <a:gdLst>
                <a:gd name="G0" fmla="+- 0 0 0"/>
                <a:gd name="G1" fmla="+- 19927 0 0"/>
                <a:gd name="G2" fmla="+- 21600 0 0"/>
                <a:gd name="T0" fmla="*/ 8336 w 17373"/>
                <a:gd name="T1" fmla="*/ 0 h 19927"/>
                <a:gd name="T2" fmla="*/ 17373 w 17373"/>
                <a:gd name="T3" fmla="*/ 7092 h 19927"/>
                <a:gd name="T4" fmla="*/ 0 w 17373"/>
                <a:gd name="T5" fmla="*/ 19927 h 19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73" h="19927" fill="none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</a:path>
                <a:path w="17373" h="19927" stroke="0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  <a:lnTo>
                    <a:pt x="0" y="1992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86" name="Group 10">
              <a:extLst>
                <a:ext uri="{FF2B5EF4-FFF2-40B4-BE49-F238E27FC236}">
                  <a16:creationId xmlns:a16="http://schemas.microsoft.com/office/drawing/2014/main" id="{7F133D87-ED91-409A-A886-8F0E0D4F46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0" y="2353"/>
              <a:ext cx="608" cy="595"/>
              <a:chOff x="2920" y="2353"/>
              <a:chExt cx="608" cy="595"/>
            </a:xfrm>
          </p:grpSpPr>
          <p:grpSp>
            <p:nvGrpSpPr>
              <p:cNvPr id="152587" name="Group 11">
                <a:extLst>
                  <a:ext uri="{FF2B5EF4-FFF2-40B4-BE49-F238E27FC236}">
                    <a16:creationId xmlns:a16="http://schemas.microsoft.com/office/drawing/2014/main" id="{EAB52781-6A69-4C1F-BE6D-4B7882E73E3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20" y="2353"/>
                <a:ext cx="608" cy="595"/>
                <a:chOff x="2920" y="2353"/>
                <a:chExt cx="608" cy="595"/>
              </a:xfrm>
            </p:grpSpPr>
            <p:grpSp>
              <p:nvGrpSpPr>
                <p:cNvPr id="152588" name="Group 12">
                  <a:extLst>
                    <a:ext uri="{FF2B5EF4-FFF2-40B4-BE49-F238E27FC236}">
                      <a16:creationId xmlns:a16="http://schemas.microsoft.com/office/drawing/2014/main" id="{9232921C-A27B-40BD-B4B6-A848797C7B0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20" y="2353"/>
                  <a:ext cx="608" cy="595"/>
                  <a:chOff x="2920" y="2353"/>
                  <a:chExt cx="608" cy="595"/>
                </a:xfrm>
              </p:grpSpPr>
              <p:sp>
                <p:nvSpPr>
                  <p:cNvPr id="152589" name="Arc 13">
                    <a:extLst>
                      <a:ext uri="{FF2B5EF4-FFF2-40B4-BE49-F238E27FC236}">
                        <a16:creationId xmlns:a16="http://schemas.microsoft.com/office/drawing/2014/main" id="{B60A25BF-FC46-4DD4-B19B-AC5B695837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43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52590" name="Arc 14">
                    <a:extLst>
                      <a:ext uri="{FF2B5EF4-FFF2-40B4-BE49-F238E27FC236}">
                        <a16:creationId xmlns:a16="http://schemas.microsoft.com/office/drawing/2014/main" id="{478A27B9-1106-4717-B2D2-3A9139C890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35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52591" name="Freeform 15">
                  <a:extLst>
                    <a:ext uri="{FF2B5EF4-FFF2-40B4-BE49-F238E27FC236}">
                      <a16:creationId xmlns:a16="http://schemas.microsoft.com/office/drawing/2014/main" id="{3D8649C6-AEE5-4E4B-A637-FF7FA16943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2390"/>
                  <a:ext cx="451" cy="554"/>
                </a:xfrm>
                <a:custGeom>
                  <a:avLst/>
                  <a:gdLst>
                    <a:gd name="T0" fmla="*/ 0 w 451"/>
                    <a:gd name="T1" fmla="*/ 472 h 554"/>
                    <a:gd name="T2" fmla="*/ 0 w 451"/>
                    <a:gd name="T3" fmla="*/ 553 h 554"/>
                    <a:gd name="T4" fmla="*/ 450 w 451"/>
                    <a:gd name="T5" fmla="*/ 80 h 554"/>
                    <a:gd name="T6" fmla="*/ 450 w 451"/>
                    <a:gd name="T7" fmla="*/ 0 h 554"/>
                    <a:gd name="T8" fmla="*/ 0 w 451"/>
                    <a:gd name="T9" fmla="*/ 472 h 5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1" h="554">
                      <a:moveTo>
                        <a:pt x="0" y="472"/>
                      </a:moveTo>
                      <a:lnTo>
                        <a:pt x="0" y="553"/>
                      </a:lnTo>
                      <a:lnTo>
                        <a:pt x="450" y="80"/>
                      </a:lnTo>
                      <a:lnTo>
                        <a:pt x="450" y="0"/>
                      </a:lnTo>
                      <a:lnTo>
                        <a:pt x="0" y="472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52592" name="Freeform 16">
                <a:extLst>
                  <a:ext uri="{FF2B5EF4-FFF2-40B4-BE49-F238E27FC236}">
                    <a16:creationId xmlns:a16="http://schemas.microsoft.com/office/drawing/2014/main" id="{3C727386-0115-4A19-81A2-A040ADFA4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355"/>
                <a:ext cx="144" cy="592"/>
              </a:xfrm>
              <a:custGeom>
                <a:avLst/>
                <a:gdLst>
                  <a:gd name="T0" fmla="*/ 143 w 144"/>
                  <a:gd name="T1" fmla="*/ 591 h 592"/>
                  <a:gd name="T2" fmla="*/ 143 w 144"/>
                  <a:gd name="T3" fmla="*/ 511 h 592"/>
                  <a:gd name="T4" fmla="*/ 0 w 144"/>
                  <a:gd name="T5" fmla="*/ 0 h 592"/>
                  <a:gd name="T6" fmla="*/ 0 w 144"/>
                  <a:gd name="T7" fmla="*/ 78 h 592"/>
                  <a:gd name="T8" fmla="*/ 143 w 144"/>
                  <a:gd name="T9" fmla="*/ 591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92">
                    <a:moveTo>
                      <a:pt x="143" y="591"/>
                    </a:moveTo>
                    <a:lnTo>
                      <a:pt x="143" y="511"/>
                    </a:lnTo>
                    <a:lnTo>
                      <a:pt x="0" y="0"/>
                    </a:lnTo>
                    <a:lnTo>
                      <a:pt x="0" y="78"/>
                    </a:lnTo>
                    <a:lnTo>
                      <a:pt x="143" y="591"/>
                    </a:lnTo>
                  </a:path>
                </a:pathLst>
              </a:custGeom>
              <a:solidFill>
                <a:srgbClr val="A05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93" name="Arc 17">
              <a:extLst>
                <a:ext uri="{FF2B5EF4-FFF2-40B4-BE49-F238E27FC236}">
                  <a16:creationId xmlns:a16="http://schemas.microsoft.com/office/drawing/2014/main" id="{55F7F2FB-4028-467D-A801-1D34AD4BF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4" y="2398"/>
              <a:ext cx="552" cy="469"/>
            </a:xfrm>
            <a:custGeom>
              <a:avLst/>
              <a:gdLst>
                <a:gd name="G0" fmla="+- 2713 0 0"/>
                <a:gd name="G1" fmla="+- 21600 0 0"/>
                <a:gd name="G2" fmla="+- 21600 0 0"/>
                <a:gd name="T0" fmla="*/ 0 w 10871"/>
                <a:gd name="T1" fmla="*/ 171 h 21600"/>
                <a:gd name="T2" fmla="*/ 10871 w 10871"/>
                <a:gd name="T3" fmla="*/ 1600 h 21600"/>
                <a:gd name="T4" fmla="*/ 2713 w 108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71" h="21600" fill="none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</a:path>
                <a:path w="10871" h="21600" stroke="0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  <a:lnTo>
                    <a:pt x="2713" y="2160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94" name="Group 18">
              <a:extLst>
                <a:ext uri="{FF2B5EF4-FFF2-40B4-BE49-F238E27FC236}">
                  <a16:creationId xmlns:a16="http://schemas.microsoft.com/office/drawing/2014/main" id="{2908CBF9-B759-4F1D-B1CD-F603B7063B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609"/>
              <a:ext cx="1196" cy="386"/>
              <a:chOff x="3118" y="2609"/>
              <a:chExt cx="1196" cy="386"/>
            </a:xfrm>
          </p:grpSpPr>
          <p:sp>
            <p:nvSpPr>
              <p:cNvPr id="152595" name="Arc 19">
                <a:extLst>
                  <a:ext uri="{FF2B5EF4-FFF2-40B4-BE49-F238E27FC236}">
                    <a16:creationId xmlns:a16="http://schemas.microsoft.com/office/drawing/2014/main" id="{8E34A298-F70C-4728-BC50-108462B8F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90"/>
                <a:ext cx="1196" cy="305"/>
              </a:xfrm>
              <a:custGeom>
                <a:avLst/>
                <a:gdLst>
                  <a:gd name="G0" fmla="+- 0 0 0"/>
                  <a:gd name="G1" fmla="+- 12788 0 0"/>
                  <a:gd name="G2" fmla="+- 21600 0 0"/>
                  <a:gd name="T0" fmla="*/ 17408 w 21498"/>
                  <a:gd name="T1" fmla="*/ 0 h 12788"/>
                  <a:gd name="T2" fmla="*/ 21498 w 21498"/>
                  <a:gd name="T3" fmla="*/ 10690 h 12788"/>
                  <a:gd name="T4" fmla="*/ 0 w 21498"/>
                  <a:gd name="T5" fmla="*/ 12788 h 12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98" h="12788" fill="none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</a:path>
                  <a:path w="21498" h="12788" stroke="0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  <a:lnTo>
                      <a:pt x="0" y="12788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96" name="Freeform 20">
                <a:extLst>
                  <a:ext uri="{FF2B5EF4-FFF2-40B4-BE49-F238E27FC236}">
                    <a16:creationId xmlns:a16="http://schemas.microsoft.com/office/drawing/2014/main" id="{FBCB80AA-E92D-4B47-AA72-879F8ECAB4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862"/>
                <a:ext cx="1192" cy="130"/>
              </a:xfrm>
              <a:custGeom>
                <a:avLst/>
                <a:gdLst>
                  <a:gd name="T0" fmla="*/ 0 w 1192"/>
                  <a:gd name="T1" fmla="*/ 50 h 130"/>
                  <a:gd name="T2" fmla="*/ 0 w 1192"/>
                  <a:gd name="T3" fmla="*/ 129 h 130"/>
                  <a:gd name="T4" fmla="*/ 1191 w 1192"/>
                  <a:gd name="T5" fmla="*/ 80 h 130"/>
                  <a:gd name="T6" fmla="*/ 1191 w 1192"/>
                  <a:gd name="T7" fmla="*/ 0 h 130"/>
                  <a:gd name="T8" fmla="*/ 0 w 1192"/>
                  <a:gd name="T9" fmla="*/ 5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2" h="130">
                    <a:moveTo>
                      <a:pt x="0" y="50"/>
                    </a:moveTo>
                    <a:lnTo>
                      <a:pt x="0" y="129"/>
                    </a:lnTo>
                    <a:lnTo>
                      <a:pt x="1191" y="80"/>
                    </a:lnTo>
                    <a:lnTo>
                      <a:pt x="1191" y="0"/>
                    </a:lnTo>
                    <a:lnTo>
                      <a:pt x="0" y="5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97" name="Arc 21">
                <a:extLst>
                  <a:ext uri="{FF2B5EF4-FFF2-40B4-BE49-F238E27FC236}">
                    <a16:creationId xmlns:a16="http://schemas.microsoft.com/office/drawing/2014/main" id="{02900CB7-B8E4-4A70-B86D-E46075E80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09"/>
                <a:ext cx="1196" cy="305"/>
              </a:xfrm>
              <a:custGeom>
                <a:avLst/>
                <a:gdLst>
                  <a:gd name="G0" fmla="+- 0 0 0"/>
                  <a:gd name="G1" fmla="+- 12813 0 0"/>
                  <a:gd name="G2" fmla="+- 21600 0 0"/>
                  <a:gd name="T0" fmla="*/ 17389 w 21489"/>
                  <a:gd name="T1" fmla="*/ 0 h 12813"/>
                  <a:gd name="T2" fmla="*/ 21489 w 21489"/>
                  <a:gd name="T3" fmla="*/ 10626 h 12813"/>
                  <a:gd name="T4" fmla="*/ 0 w 21489"/>
                  <a:gd name="T5" fmla="*/ 12813 h 12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89" h="12813" fill="none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</a:path>
                  <a:path w="21489" h="12813" stroke="0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  <a:lnTo>
                      <a:pt x="0" y="12813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98" name="Arc 22">
              <a:extLst>
                <a:ext uri="{FF2B5EF4-FFF2-40B4-BE49-F238E27FC236}">
                  <a16:creationId xmlns:a16="http://schemas.microsoft.com/office/drawing/2014/main" id="{8F76EE7C-5F4E-45E6-AFA2-A4EA3DAB8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636"/>
              <a:ext cx="1091" cy="278"/>
            </a:xfrm>
            <a:custGeom>
              <a:avLst/>
              <a:gdLst>
                <a:gd name="G0" fmla="+- 0 0 0"/>
                <a:gd name="G1" fmla="+- 12787 0 0"/>
                <a:gd name="G2" fmla="+- 21600 0 0"/>
                <a:gd name="T0" fmla="*/ 17409 w 21496"/>
                <a:gd name="T1" fmla="*/ 0 h 12787"/>
                <a:gd name="T2" fmla="*/ 21496 w 21496"/>
                <a:gd name="T3" fmla="*/ 10671 h 12787"/>
                <a:gd name="T4" fmla="*/ 0 w 21496"/>
                <a:gd name="T5" fmla="*/ 12787 h 12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96" h="12787" fill="none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</a:path>
                <a:path w="21496" h="12787" stroke="0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  <a:lnTo>
                    <a:pt x="0" y="1278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99" name="Group 23">
              <a:extLst>
                <a:ext uri="{FF2B5EF4-FFF2-40B4-BE49-F238E27FC236}">
                  <a16:creationId xmlns:a16="http://schemas.microsoft.com/office/drawing/2014/main" id="{12D12C92-8212-48A2-B333-D0832CC979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4" y="2385"/>
              <a:ext cx="738" cy="591"/>
              <a:chOff x="2314" y="2385"/>
              <a:chExt cx="738" cy="591"/>
            </a:xfrm>
          </p:grpSpPr>
          <p:sp>
            <p:nvSpPr>
              <p:cNvPr id="152600" name="Arc 24">
                <a:extLst>
                  <a:ext uri="{FF2B5EF4-FFF2-40B4-BE49-F238E27FC236}">
                    <a16:creationId xmlns:a16="http://schemas.microsoft.com/office/drawing/2014/main" id="{4C22AD89-7DA1-48D1-BCB7-77F6F9E6D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2465"/>
                <a:ext cx="738" cy="511"/>
              </a:xfrm>
              <a:custGeom>
                <a:avLst/>
                <a:gdLst>
                  <a:gd name="G0" fmla="+- 13270 0 0"/>
                  <a:gd name="G1" fmla="+- 21420 0 0"/>
                  <a:gd name="G2" fmla="+- 21600 0 0"/>
                  <a:gd name="T0" fmla="*/ 0 w 13270"/>
                  <a:gd name="T1" fmla="*/ 4377 h 21420"/>
                  <a:gd name="T2" fmla="*/ 10484 w 13270"/>
                  <a:gd name="T3" fmla="*/ 0 h 21420"/>
                  <a:gd name="T4" fmla="*/ 13270 w 13270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70" h="21420" fill="none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</a:path>
                  <a:path w="13270" h="21420" stroke="0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  <a:lnTo>
                      <a:pt x="13270" y="2142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01" name="Arc 25">
                <a:extLst>
                  <a:ext uri="{FF2B5EF4-FFF2-40B4-BE49-F238E27FC236}">
                    <a16:creationId xmlns:a16="http://schemas.microsoft.com/office/drawing/2014/main" id="{5EDB1B33-6658-44DA-8448-2C017882B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385"/>
                <a:ext cx="737" cy="511"/>
              </a:xfrm>
              <a:custGeom>
                <a:avLst/>
                <a:gdLst>
                  <a:gd name="G0" fmla="+- 13259 0 0"/>
                  <a:gd name="G1" fmla="+- 21420 0 0"/>
                  <a:gd name="G2" fmla="+- 21600 0 0"/>
                  <a:gd name="T0" fmla="*/ 0 w 13259"/>
                  <a:gd name="T1" fmla="*/ 4368 h 21420"/>
                  <a:gd name="T2" fmla="*/ 10473 w 13259"/>
                  <a:gd name="T3" fmla="*/ 0 h 21420"/>
                  <a:gd name="T4" fmla="*/ 13259 w 13259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59" h="21420" fill="none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</a:path>
                  <a:path w="13259" h="21420" stroke="0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  <a:lnTo>
                      <a:pt x="13259" y="2142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02" name="Freeform 26">
                <a:extLst>
                  <a:ext uri="{FF2B5EF4-FFF2-40B4-BE49-F238E27FC236}">
                    <a16:creationId xmlns:a16="http://schemas.microsoft.com/office/drawing/2014/main" id="{2F0E2EC1-01F3-44B7-93E6-058904223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6" y="2488"/>
                <a:ext cx="732" cy="485"/>
              </a:xfrm>
              <a:custGeom>
                <a:avLst/>
                <a:gdLst>
                  <a:gd name="T0" fmla="*/ 731 w 732"/>
                  <a:gd name="T1" fmla="*/ 484 h 485"/>
                  <a:gd name="T2" fmla="*/ 731 w 732"/>
                  <a:gd name="T3" fmla="*/ 403 h 485"/>
                  <a:gd name="T4" fmla="*/ 0 w 732"/>
                  <a:gd name="T5" fmla="*/ 0 h 485"/>
                  <a:gd name="T6" fmla="*/ 0 w 732"/>
                  <a:gd name="T7" fmla="*/ 81 h 485"/>
                  <a:gd name="T8" fmla="*/ 731 w 732"/>
                  <a:gd name="T9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485">
                    <a:moveTo>
                      <a:pt x="731" y="484"/>
                    </a:moveTo>
                    <a:lnTo>
                      <a:pt x="731" y="403"/>
                    </a:lnTo>
                    <a:lnTo>
                      <a:pt x="0" y="0"/>
                    </a:lnTo>
                    <a:lnTo>
                      <a:pt x="0" y="81"/>
                    </a:lnTo>
                    <a:lnTo>
                      <a:pt x="731" y="484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03" name="Arc 27">
              <a:extLst>
                <a:ext uri="{FF2B5EF4-FFF2-40B4-BE49-F238E27FC236}">
                  <a16:creationId xmlns:a16="http://schemas.microsoft.com/office/drawing/2014/main" id="{BBA0647E-2BAC-43C6-8223-92CB14EEF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2430"/>
              <a:ext cx="674" cy="465"/>
            </a:xfrm>
            <a:custGeom>
              <a:avLst/>
              <a:gdLst>
                <a:gd name="G0" fmla="+- 13279 0 0"/>
                <a:gd name="G1" fmla="+- 21421 0 0"/>
                <a:gd name="G2" fmla="+- 21600 0 0"/>
                <a:gd name="T0" fmla="*/ 0 w 13279"/>
                <a:gd name="T1" fmla="*/ 4385 h 21421"/>
                <a:gd name="T2" fmla="*/ 10505 w 13279"/>
                <a:gd name="T3" fmla="*/ 0 h 21421"/>
                <a:gd name="T4" fmla="*/ 13279 w 13279"/>
                <a:gd name="T5" fmla="*/ 21421 h 2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79" h="21421" fill="none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</a:path>
                <a:path w="13279" h="21421" stroke="0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  <a:lnTo>
                    <a:pt x="13279" y="2142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04" name="Group 28">
              <a:extLst>
                <a:ext uri="{FF2B5EF4-FFF2-40B4-BE49-F238E27FC236}">
                  <a16:creationId xmlns:a16="http://schemas.microsoft.com/office/drawing/2014/main" id="{6A4D2A6D-3CBA-48E1-995E-D5FA023717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9" y="2517"/>
              <a:ext cx="1114" cy="487"/>
              <a:chOff x="1889" y="2517"/>
              <a:chExt cx="1114" cy="487"/>
            </a:xfrm>
          </p:grpSpPr>
          <p:grpSp>
            <p:nvGrpSpPr>
              <p:cNvPr id="152605" name="Group 29">
                <a:extLst>
                  <a:ext uri="{FF2B5EF4-FFF2-40B4-BE49-F238E27FC236}">
                    <a16:creationId xmlns:a16="http://schemas.microsoft.com/office/drawing/2014/main" id="{6C9A5498-8617-483B-95D5-4E94737F87D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90" y="2517"/>
                <a:ext cx="1113" cy="487"/>
                <a:chOff x="1890" y="2517"/>
                <a:chExt cx="1113" cy="487"/>
              </a:xfrm>
            </p:grpSpPr>
            <p:sp>
              <p:nvSpPr>
                <p:cNvPr id="152606" name="Arc 30">
                  <a:extLst>
                    <a:ext uri="{FF2B5EF4-FFF2-40B4-BE49-F238E27FC236}">
                      <a16:creationId xmlns:a16="http://schemas.microsoft.com/office/drawing/2014/main" id="{9871B6F6-71B8-45FD-AF75-90567F1709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0" y="2598"/>
                  <a:ext cx="1113" cy="406"/>
                </a:xfrm>
                <a:custGeom>
                  <a:avLst/>
                  <a:gdLst>
                    <a:gd name="G0" fmla="+- 20011 0 0"/>
                    <a:gd name="G1" fmla="+- 17052 0 0"/>
                    <a:gd name="G2" fmla="+- 21600 0 0"/>
                    <a:gd name="T0" fmla="*/ 0 w 20011"/>
                    <a:gd name="T1" fmla="*/ 8921 h 17052"/>
                    <a:gd name="T2" fmla="*/ 6753 w 20011"/>
                    <a:gd name="T3" fmla="*/ 0 h 17052"/>
                    <a:gd name="T4" fmla="*/ 20011 w 20011"/>
                    <a:gd name="T5" fmla="*/ 17052 h 170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011" h="17052" fill="none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</a:path>
                    <a:path w="20011" h="17052" stroke="0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  <a:lnTo>
                        <a:pt x="20011" y="17052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07" name="Arc 31">
                  <a:extLst>
                    <a:ext uri="{FF2B5EF4-FFF2-40B4-BE49-F238E27FC236}">
                      <a16:creationId xmlns:a16="http://schemas.microsoft.com/office/drawing/2014/main" id="{0A2988AB-8AD7-4D5C-8566-ECD77EE836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2" y="2517"/>
                  <a:ext cx="1111" cy="407"/>
                </a:xfrm>
                <a:custGeom>
                  <a:avLst/>
                  <a:gdLst>
                    <a:gd name="G0" fmla="+- 19977 0 0"/>
                    <a:gd name="G1" fmla="+- 17085 0 0"/>
                    <a:gd name="G2" fmla="+- 21600 0 0"/>
                    <a:gd name="T0" fmla="*/ 0 w 19977"/>
                    <a:gd name="T1" fmla="*/ 8870 h 17085"/>
                    <a:gd name="T2" fmla="*/ 6761 w 19977"/>
                    <a:gd name="T3" fmla="*/ 0 h 17085"/>
                    <a:gd name="T4" fmla="*/ 19977 w 19977"/>
                    <a:gd name="T5" fmla="*/ 17085 h 170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977" h="17085" fill="none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</a:path>
                    <a:path w="19977" h="17085" stroke="0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  <a:lnTo>
                        <a:pt x="19977" y="1708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52608" name="Freeform 32">
                <a:extLst>
                  <a:ext uri="{FF2B5EF4-FFF2-40B4-BE49-F238E27FC236}">
                    <a16:creationId xmlns:a16="http://schemas.microsoft.com/office/drawing/2014/main" id="{C5967B76-9425-475B-BD25-651AB61F7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9" y="2727"/>
                <a:ext cx="1109" cy="273"/>
              </a:xfrm>
              <a:custGeom>
                <a:avLst/>
                <a:gdLst>
                  <a:gd name="T0" fmla="*/ 1108 w 1109"/>
                  <a:gd name="T1" fmla="*/ 193 h 273"/>
                  <a:gd name="T2" fmla="*/ 1108 w 1109"/>
                  <a:gd name="T3" fmla="*/ 272 h 273"/>
                  <a:gd name="T4" fmla="*/ 0 w 1109"/>
                  <a:gd name="T5" fmla="*/ 80 h 273"/>
                  <a:gd name="T6" fmla="*/ 0 w 1109"/>
                  <a:gd name="T7" fmla="*/ 0 h 273"/>
                  <a:gd name="T8" fmla="*/ 1108 w 1109"/>
                  <a:gd name="T9" fmla="*/ 19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9" h="273">
                    <a:moveTo>
                      <a:pt x="1108" y="193"/>
                    </a:moveTo>
                    <a:lnTo>
                      <a:pt x="1108" y="272"/>
                    </a:lnTo>
                    <a:lnTo>
                      <a:pt x="0" y="80"/>
                    </a:lnTo>
                    <a:lnTo>
                      <a:pt x="0" y="0"/>
                    </a:lnTo>
                    <a:lnTo>
                      <a:pt x="1108" y="193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09" name="Arc 33">
              <a:extLst>
                <a:ext uri="{FF2B5EF4-FFF2-40B4-BE49-F238E27FC236}">
                  <a16:creationId xmlns:a16="http://schemas.microsoft.com/office/drawing/2014/main" id="{0DB2A52F-E6EB-474E-986A-729B809EA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6" y="2551"/>
              <a:ext cx="1016" cy="371"/>
            </a:xfrm>
            <a:custGeom>
              <a:avLst/>
              <a:gdLst>
                <a:gd name="G0" fmla="+- 20012 0 0"/>
                <a:gd name="G1" fmla="+- 17045 0 0"/>
                <a:gd name="G2" fmla="+- 21600 0 0"/>
                <a:gd name="T0" fmla="*/ 0 w 20012"/>
                <a:gd name="T1" fmla="*/ 8916 h 17045"/>
                <a:gd name="T2" fmla="*/ 6745 w 20012"/>
                <a:gd name="T3" fmla="*/ 0 h 17045"/>
                <a:gd name="T4" fmla="*/ 20012 w 20012"/>
                <a:gd name="T5" fmla="*/ 17045 h 17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12" h="17045" fill="none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</a:path>
                <a:path w="20012" h="17045" stroke="0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  <a:lnTo>
                    <a:pt x="20012" y="17045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10" name="Group 34">
              <a:extLst>
                <a:ext uri="{FF2B5EF4-FFF2-40B4-BE49-F238E27FC236}">
                  <a16:creationId xmlns:a16="http://schemas.microsoft.com/office/drawing/2014/main" id="{92802008-84D8-407B-BE8A-4DC33ED776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8" y="2763"/>
              <a:ext cx="1203" cy="329"/>
              <a:chOff x="1858" y="2763"/>
              <a:chExt cx="1203" cy="329"/>
            </a:xfrm>
          </p:grpSpPr>
          <p:sp>
            <p:nvSpPr>
              <p:cNvPr id="152611" name="Rectangle 35">
                <a:extLst>
                  <a:ext uri="{FF2B5EF4-FFF2-40B4-BE49-F238E27FC236}">
                    <a16:creationId xmlns:a16="http://schemas.microsoft.com/office/drawing/2014/main" id="{B76D134E-658B-4587-ABB2-0F74E42EC5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8" y="2945"/>
                <a:ext cx="42" cy="100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52612" name="Group 36">
                <a:extLst>
                  <a:ext uri="{FF2B5EF4-FFF2-40B4-BE49-F238E27FC236}">
                    <a16:creationId xmlns:a16="http://schemas.microsoft.com/office/drawing/2014/main" id="{0D52E78D-9DB8-4EAA-B974-C5757B8BCC0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59" y="2763"/>
                <a:ext cx="1202" cy="329"/>
                <a:chOff x="1859" y="2763"/>
                <a:chExt cx="1202" cy="329"/>
              </a:xfrm>
            </p:grpSpPr>
            <p:sp>
              <p:nvSpPr>
                <p:cNvPr id="152613" name="Arc 37">
                  <a:extLst>
                    <a:ext uri="{FF2B5EF4-FFF2-40B4-BE49-F238E27FC236}">
                      <a16:creationId xmlns:a16="http://schemas.microsoft.com/office/drawing/2014/main" id="{E2D10FAE-D70C-4D36-BA50-123B4BA1AC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844"/>
                  <a:ext cx="1202" cy="248"/>
                </a:xfrm>
                <a:custGeom>
                  <a:avLst/>
                  <a:gdLst>
                    <a:gd name="G0" fmla="+- 21600 0 0"/>
                    <a:gd name="G1" fmla="+- 7876 0 0"/>
                    <a:gd name="G2" fmla="+- 21600 0 0"/>
                    <a:gd name="T0" fmla="*/ 147 w 21600"/>
                    <a:gd name="T1" fmla="*/ 10391 h 10391"/>
                    <a:gd name="T2" fmla="*/ 1487 w 21600"/>
                    <a:gd name="T3" fmla="*/ 0 h 10391"/>
                    <a:gd name="T4" fmla="*/ 21600 w 21600"/>
                    <a:gd name="T5" fmla="*/ 7876 h 10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391" fill="none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</a:path>
                    <a:path w="21600" h="10391" stroke="0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  <a:lnTo>
                        <a:pt x="21600" y="7876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14" name="Arc 38">
                  <a:extLst>
                    <a:ext uri="{FF2B5EF4-FFF2-40B4-BE49-F238E27FC236}">
                      <a16:creationId xmlns:a16="http://schemas.microsoft.com/office/drawing/2014/main" id="{572D4404-565F-4926-8B6F-336E0F7DF0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763"/>
                  <a:ext cx="1202" cy="250"/>
                </a:xfrm>
                <a:custGeom>
                  <a:avLst/>
                  <a:gdLst>
                    <a:gd name="G0" fmla="+- 21600 0 0"/>
                    <a:gd name="G1" fmla="+- 7925 0 0"/>
                    <a:gd name="G2" fmla="+- 21600 0 0"/>
                    <a:gd name="T0" fmla="*/ 152 w 21600"/>
                    <a:gd name="T1" fmla="*/ 10484 h 10484"/>
                    <a:gd name="T2" fmla="*/ 1507 w 21600"/>
                    <a:gd name="T3" fmla="*/ 0 h 10484"/>
                    <a:gd name="T4" fmla="*/ 21600 w 21600"/>
                    <a:gd name="T5" fmla="*/ 7925 h 10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484" fill="none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</a:path>
                    <a:path w="21600" h="10484" stroke="0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  <a:lnTo>
                        <a:pt x="21600" y="792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15" name="Freeform 39">
                  <a:extLst>
                    <a:ext uri="{FF2B5EF4-FFF2-40B4-BE49-F238E27FC236}">
                      <a16:creationId xmlns:a16="http://schemas.microsoft.com/office/drawing/2014/main" id="{1B2A3B56-1B03-4832-9266-2B298B241D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6" y="2952"/>
                  <a:ext cx="1190" cy="138"/>
                </a:xfrm>
                <a:custGeom>
                  <a:avLst/>
                  <a:gdLst>
                    <a:gd name="T0" fmla="*/ 0 w 1190"/>
                    <a:gd name="T1" fmla="*/ 137 h 138"/>
                    <a:gd name="T2" fmla="*/ 0 w 1190"/>
                    <a:gd name="T3" fmla="*/ 60 h 138"/>
                    <a:gd name="T4" fmla="*/ 1189 w 1190"/>
                    <a:gd name="T5" fmla="*/ 0 h 138"/>
                    <a:gd name="T6" fmla="*/ 1189 w 1190"/>
                    <a:gd name="T7" fmla="*/ 77 h 138"/>
                    <a:gd name="T8" fmla="*/ 0 w 1190"/>
                    <a:gd name="T9" fmla="*/ 137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90" h="138">
                      <a:moveTo>
                        <a:pt x="0" y="137"/>
                      </a:moveTo>
                      <a:lnTo>
                        <a:pt x="0" y="60"/>
                      </a:lnTo>
                      <a:lnTo>
                        <a:pt x="1189" y="0"/>
                      </a:lnTo>
                      <a:lnTo>
                        <a:pt x="1189" y="77"/>
                      </a:lnTo>
                      <a:lnTo>
                        <a:pt x="0" y="137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52616" name="Arc 40">
              <a:extLst>
                <a:ext uri="{FF2B5EF4-FFF2-40B4-BE49-F238E27FC236}">
                  <a16:creationId xmlns:a16="http://schemas.microsoft.com/office/drawing/2014/main" id="{A074F745-8B6F-4949-AF2C-931CBE9B7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3" y="2780"/>
              <a:ext cx="1097" cy="225"/>
            </a:xfrm>
            <a:custGeom>
              <a:avLst/>
              <a:gdLst>
                <a:gd name="G0" fmla="+- 21600 0 0"/>
                <a:gd name="G1" fmla="+- 7869 0 0"/>
                <a:gd name="G2" fmla="+- 21600 0 0"/>
                <a:gd name="T0" fmla="*/ 143 w 21600"/>
                <a:gd name="T1" fmla="*/ 10354 h 10354"/>
                <a:gd name="T2" fmla="*/ 1484 w 21600"/>
                <a:gd name="T3" fmla="*/ 0 h 10354"/>
                <a:gd name="T4" fmla="*/ 21600 w 21600"/>
                <a:gd name="T5" fmla="*/ 7869 h 10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354" fill="none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</a:path>
                <a:path w="21600" h="10354" stroke="0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  <a:lnTo>
                    <a:pt x="21600" y="7869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17" name="Group 41">
              <a:extLst>
                <a:ext uri="{FF2B5EF4-FFF2-40B4-BE49-F238E27FC236}">
                  <a16:creationId xmlns:a16="http://schemas.microsoft.com/office/drawing/2014/main" id="{AB588816-B61D-42FE-9D5E-218685FCA2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3" y="2997"/>
              <a:ext cx="1194" cy="388"/>
              <a:chOff x="1783" y="2997"/>
              <a:chExt cx="1194" cy="388"/>
            </a:xfrm>
          </p:grpSpPr>
          <p:sp>
            <p:nvSpPr>
              <p:cNvPr id="152618" name="Arc 42">
                <a:extLst>
                  <a:ext uri="{FF2B5EF4-FFF2-40B4-BE49-F238E27FC236}">
                    <a16:creationId xmlns:a16="http://schemas.microsoft.com/office/drawing/2014/main" id="{1ADBF0F6-249A-4CF4-B5B6-602B14987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3077"/>
                <a:ext cx="1193" cy="305"/>
              </a:xfrm>
              <a:custGeom>
                <a:avLst/>
                <a:gdLst>
                  <a:gd name="G0" fmla="+- 21443 0 0"/>
                  <a:gd name="G1" fmla="+- 0 0 0"/>
                  <a:gd name="G2" fmla="+- 21600 0 0"/>
                  <a:gd name="T0" fmla="*/ 4060 w 21443"/>
                  <a:gd name="T1" fmla="*/ 12822 h 12822"/>
                  <a:gd name="T2" fmla="*/ 0 w 21443"/>
                  <a:gd name="T3" fmla="*/ 2601 h 12822"/>
                  <a:gd name="T4" fmla="*/ 21443 w 21443"/>
                  <a:gd name="T5" fmla="*/ 0 h 12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43" h="12822" fill="none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</a:path>
                  <a:path w="21443" h="12822" stroke="0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  <a:lnTo>
                      <a:pt x="21443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19" name="Freeform 43">
                <a:extLst>
                  <a:ext uri="{FF2B5EF4-FFF2-40B4-BE49-F238E27FC236}">
                    <a16:creationId xmlns:a16="http://schemas.microsoft.com/office/drawing/2014/main" id="{62F221D1-4554-483D-8D44-477F87E92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3" y="3065"/>
                <a:ext cx="221" cy="315"/>
              </a:xfrm>
              <a:custGeom>
                <a:avLst/>
                <a:gdLst>
                  <a:gd name="T0" fmla="*/ 220 w 221"/>
                  <a:gd name="T1" fmla="*/ 238 h 315"/>
                  <a:gd name="T2" fmla="*/ 220 w 221"/>
                  <a:gd name="T3" fmla="*/ 314 h 315"/>
                  <a:gd name="T4" fmla="*/ 0 w 221"/>
                  <a:gd name="T5" fmla="*/ 76 h 315"/>
                  <a:gd name="T6" fmla="*/ 0 w 221"/>
                  <a:gd name="T7" fmla="*/ 0 h 315"/>
                  <a:gd name="T8" fmla="*/ 220 w 221"/>
                  <a:gd name="T9" fmla="*/ 238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1" h="315">
                    <a:moveTo>
                      <a:pt x="220" y="238"/>
                    </a:moveTo>
                    <a:lnTo>
                      <a:pt x="220" y="314"/>
                    </a:lnTo>
                    <a:lnTo>
                      <a:pt x="0" y="76"/>
                    </a:lnTo>
                    <a:lnTo>
                      <a:pt x="0" y="0"/>
                    </a:lnTo>
                    <a:lnTo>
                      <a:pt x="220" y="23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0" name="Freeform 44">
                <a:extLst>
                  <a:ext uri="{FF2B5EF4-FFF2-40B4-BE49-F238E27FC236}">
                    <a16:creationId xmlns:a16="http://schemas.microsoft.com/office/drawing/2014/main" id="{45123CE6-D317-4F6B-9AEC-F7B75F383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4" y="2999"/>
                <a:ext cx="957" cy="386"/>
              </a:xfrm>
              <a:custGeom>
                <a:avLst/>
                <a:gdLst>
                  <a:gd name="T0" fmla="*/ 0 w 957"/>
                  <a:gd name="T1" fmla="*/ 305 h 386"/>
                  <a:gd name="T2" fmla="*/ 0 w 957"/>
                  <a:gd name="T3" fmla="*/ 385 h 386"/>
                  <a:gd name="T4" fmla="*/ 956 w 957"/>
                  <a:gd name="T5" fmla="*/ 79 h 386"/>
                  <a:gd name="T6" fmla="*/ 956 w 957"/>
                  <a:gd name="T7" fmla="*/ 0 h 386"/>
                  <a:gd name="T8" fmla="*/ 0 w 957"/>
                  <a:gd name="T9" fmla="*/ 305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386">
                    <a:moveTo>
                      <a:pt x="0" y="305"/>
                    </a:moveTo>
                    <a:lnTo>
                      <a:pt x="0" y="385"/>
                    </a:lnTo>
                    <a:lnTo>
                      <a:pt x="956" y="79"/>
                    </a:lnTo>
                    <a:lnTo>
                      <a:pt x="956" y="0"/>
                    </a:lnTo>
                    <a:lnTo>
                      <a:pt x="0" y="305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1" name="Arc 45">
                <a:extLst>
                  <a:ext uri="{FF2B5EF4-FFF2-40B4-BE49-F238E27FC236}">
                    <a16:creationId xmlns:a16="http://schemas.microsoft.com/office/drawing/2014/main" id="{80AFD464-A8D2-4C6F-A42C-82C1EEAAE0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997"/>
                <a:ext cx="1193" cy="307"/>
              </a:xfrm>
              <a:custGeom>
                <a:avLst/>
                <a:gdLst>
                  <a:gd name="G0" fmla="+- 21438 0 0"/>
                  <a:gd name="G1" fmla="+- 0 0 0"/>
                  <a:gd name="G2" fmla="+- 21600 0 0"/>
                  <a:gd name="T0" fmla="*/ 4090 w 21438"/>
                  <a:gd name="T1" fmla="*/ 12869 h 12869"/>
                  <a:gd name="T2" fmla="*/ 0 w 21438"/>
                  <a:gd name="T3" fmla="*/ 2640 h 12869"/>
                  <a:gd name="T4" fmla="*/ 21438 w 21438"/>
                  <a:gd name="T5" fmla="*/ 0 h 12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38" h="12869" fill="none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</a:path>
                  <a:path w="21438" h="12869" stroke="0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  <a:lnTo>
                      <a:pt x="21438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22" name="Arc 46">
              <a:extLst>
                <a:ext uri="{FF2B5EF4-FFF2-40B4-BE49-F238E27FC236}">
                  <a16:creationId xmlns:a16="http://schemas.microsoft.com/office/drawing/2014/main" id="{B39747B3-54F3-44A5-8549-85B959249F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8" y="2996"/>
              <a:ext cx="1088" cy="279"/>
            </a:xfrm>
            <a:custGeom>
              <a:avLst/>
              <a:gdLst>
                <a:gd name="G0" fmla="+- 21434 0 0"/>
                <a:gd name="G1" fmla="+- 0 0 0"/>
                <a:gd name="G2" fmla="+- 21600 0 0"/>
                <a:gd name="T0" fmla="*/ 4071 w 21434"/>
                <a:gd name="T1" fmla="*/ 12849 h 12849"/>
                <a:gd name="T2" fmla="*/ 0 w 21434"/>
                <a:gd name="T3" fmla="*/ 2670 h 12849"/>
                <a:gd name="T4" fmla="*/ 21434 w 21434"/>
                <a:gd name="T5" fmla="*/ 0 h 1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34" h="12849" fill="none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</a:path>
                <a:path w="21434" h="12849" stroke="0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  <a:lnTo>
                    <a:pt x="21434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23" name="Group 47">
              <a:extLst>
                <a:ext uri="{FF2B5EF4-FFF2-40B4-BE49-F238E27FC236}">
                  <a16:creationId xmlns:a16="http://schemas.microsoft.com/office/drawing/2014/main" id="{55A06A86-4D06-4EFC-AAAE-A0314AD251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865"/>
              <a:ext cx="1202" cy="335"/>
              <a:chOff x="3118" y="2865"/>
              <a:chExt cx="1202" cy="335"/>
            </a:xfrm>
          </p:grpSpPr>
          <p:sp>
            <p:nvSpPr>
              <p:cNvPr id="152624" name="Arc 48">
                <a:extLst>
                  <a:ext uri="{FF2B5EF4-FFF2-40B4-BE49-F238E27FC236}">
                    <a16:creationId xmlns:a16="http://schemas.microsoft.com/office/drawing/2014/main" id="{3A1A9748-C8B2-4F65-93F6-73276ED6A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947"/>
                <a:ext cx="1202" cy="253"/>
              </a:xfrm>
              <a:custGeom>
                <a:avLst/>
                <a:gdLst>
                  <a:gd name="G0" fmla="+- 0 0 0"/>
                  <a:gd name="G1" fmla="+- 2172 0 0"/>
                  <a:gd name="G2" fmla="+- 21600 0 0"/>
                  <a:gd name="T0" fmla="*/ 21490 w 21600"/>
                  <a:gd name="T1" fmla="*/ 0 h 10579"/>
                  <a:gd name="T2" fmla="*/ 19897 w 21600"/>
                  <a:gd name="T3" fmla="*/ 10579 h 10579"/>
                  <a:gd name="T4" fmla="*/ 0 w 21600"/>
                  <a:gd name="T5" fmla="*/ 2172 h 10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579" fill="none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</a:path>
                  <a:path w="21600" h="10579" stroke="0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  <a:lnTo>
                      <a:pt x="0" y="2172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5" name="Freeform 49">
                <a:extLst>
                  <a:ext uri="{FF2B5EF4-FFF2-40B4-BE49-F238E27FC236}">
                    <a16:creationId xmlns:a16="http://schemas.microsoft.com/office/drawing/2014/main" id="{43876C9F-E5F2-4ABE-BBA3-9746E525A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920"/>
                <a:ext cx="1098" cy="279"/>
              </a:xfrm>
              <a:custGeom>
                <a:avLst/>
                <a:gdLst>
                  <a:gd name="T0" fmla="*/ 0 w 1098"/>
                  <a:gd name="T1" fmla="*/ 0 h 279"/>
                  <a:gd name="T2" fmla="*/ 0 w 1098"/>
                  <a:gd name="T3" fmla="*/ 78 h 279"/>
                  <a:gd name="T4" fmla="*/ 1097 w 1098"/>
                  <a:gd name="T5" fmla="*/ 278 h 279"/>
                  <a:gd name="T6" fmla="*/ 1097 w 1098"/>
                  <a:gd name="T7" fmla="*/ 200 h 279"/>
                  <a:gd name="T8" fmla="*/ 0 w 1098"/>
                  <a:gd name="T9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8" h="279">
                    <a:moveTo>
                      <a:pt x="0" y="0"/>
                    </a:moveTo>
                    <a:lnTo>
                      <a:pt x="0" y="78"/>
                    </a:lnTo>
                    <a:lnTo>
                      <a:pt x="1097" y="278"/>
                    </a:lnTo>
                    <a:lnTo>
                      <a:pt x="1097" y="20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6" name="Rectangle 50">
                <a:extLst>
                  <a:ext uri="{FF2B5EF4-FFF2-40B4-BE49-F238E27FC236}">
                    <a16:creationId xmlns:a16="http://schemas.microsoft.com/office/drawing/2014/main" id="{1CB172DD-73B7-4EF7-B4B1-ECFE9929B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2919"/>
                <a:ext cx="43" cy="97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2627" name="Arc 51">
                <a:extLst>
                  <a:ext uri="{FF2B5EF4-FFF2-40B4-BE49-F238E27FC236}">
                    <a16:creationId xmlns:a16="http://schemas.microsoft.com/office/drawing/2014/main" id="{A6236611-D2BC-497E-ACBD-662FC838CB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865"/>
                <a:ext cx="1202" cy="256"/>
              </a:xfrm>
              <a:custGeom>
                <a:avLst/>
                <a:gdLst>
                  <a:gd name="G0" fmla="+- 0 0 0"/>
                  <a:gd name="G1" fmla="+- 2261 0 0"/>
                  <a:gd name="G2" fmla="+- 21600 0 0"/>
                  <a:gd name="T0" fmla="*/ 21481 w 21600"/>
                  <a:gd name="T1" fmla="*/ 0 h 10724"/>
                  <a:gd name="T2" fmla="*/ 19873 w 21600"/>
                  <a:gd name="T3" fmla="*/ 10724 h 10724"/>
                  <a:gd name="T4" fmla="*/ 0 w 21600"/>
                  <a:gd name="T5" fmla="*/ 2261 h 10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724" fill="none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</a:path>
                  <a:path w="21600" h="10724" stroke="0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  <a:lnTo>
                      <a:pt x="0" y="2261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28" name="Arc 52">
              <a:extLst>
                <a:ext uri="{FF2B5EF4-FFF2-40B4-BE49-F238E27FC236}">
                  <a16:creationId xmlns:a16="http://schemas.microsoft.com/office/drawing/2014/main" id="{8E3E73FB-DC2E-404C-9B6D-2ED64AB3D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870"/>
              <a:ext cx="1097" cy="231"/>
            </a:xfrm>
            <a:custGeom>
              <a:avLst/>
              <a:gdLst>
                <a:gd name="G0" fmla="+- 0 0 0"/>
                <a:gd name="G1" fmla="+- 2251 0 0"/>
                <a:gd name="G2" fmla="+- 21600 0 0"/>
                <a:gd name="T0" fmla="*/ 21482 w 21600"/>
                <a:gd name="T1" fmla="*/ 0 h 10621"/>
                <a:gd name="T2" fmla="*/ 19912 w 21600"/>
                <a:gd name="T3" fmla="*/ 10621 h 10621"/>
                <a:gd name="T4" fmla="*/ 0 w 21600"/>
                <a:gd name="T5" fmla="*/ 2251 h 10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621" fill="none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</a:path>
                <a:path w="21600" h="10621" stroke="0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  <a:lnTo>
                    <a:pt x="0" y="225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29" name="Group 53">
              <a:extLst>
                <a:ext uri="{FF2B5EF4-FFF2-40B4-BE49-F238E27FC236}">
                  <a16:creationId xmlns:a16="http://schemas.microsoft.com/office/drawing/2014/main" id="{F9E7010E-1822-48A8-811D-FA7DC436D0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4" y="3015"/>
              <a:ext cx="1105" cy="489"/>
              <a:chOff x="3194" y="3015"/>
              <a:chExt cx="1105" cy="489"/>
            </a:xfrm>
          </p:grpSpPr>
          <p:sp>
            <p:nvSpPr>
              <p:cNvPr id="152630" name="Arc 54">
                <a:extLst>
                  <a:ext uri="{FF2B5EF4-FFF2-40B4-BE49-F238E27FC236}">
                    <a16:creationId xmlns:a16="http://schemas.microsoft.com/office/drawing/2014/main" id="{96B3EBBF-4E20-4F8C-AEA4-9C55E7724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9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80 h 17149"/>
                  <a:gd name="T2" fmla="*/ 13133 w 19866"/>
                  <a:gd name="T3" fmla="*/ 17149 h 17149"/>
                  <a:gd name="T4" fmla="*/ 0 w 19866"/>
                  <a:gd name="T5" fmla="*/ 0 h 17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7149" fill="none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</a:path>
                  <a:path w="19866" h="17149" stroke="0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1" name="Freeform 55">
                <a:extLst>
                  <a:ext uri="{FF2B5EF4-FFF2-40B4-BE49-F238E27FC236}">
                    <a16:creationId xmlns:a16="http://schemas.microsoft.com/office/drawing/2014/main" id="{EECD47DC-A9FB-4FF0-A0F4-4C63827F0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3017"/>
                <a:ext cx="726" cy="487"/>
              </a:xfrm>
              <a:custGeom>
                <a:avLst/>
                <a:gdLst>
                  <a:gd name="T0" fmla="*/ 0 w 726"/>
                  <a:gd name="T1" fmla="*/ 0 h 487"/>
                  <a:gd name="T2" fmla="*/ 0 w 726"/>
                  <a:gd name="T3" fmla="*/ 79 h 487"/>
                  <a:gd name="T4" fmla="*/ 725 w 726"/>
                  <a:gd name="T5" fmla="*/ 486 h 487"/>
                  <a:gd name="T6" fmla="*/ 725 w 726"/>
                  <a:gd name="T7" fmla="*/ 407 h 487"/>
                  <a:gd name="T8" fmla="*/ 0 w 726"/>
                  <a:gd name="T9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487">
                    <a:moveTo>
                      <a:pt x="0" y="0"/>
                    </a:moveTo>
                    <a:lnTo>
                      <a:pt x="0" y="79"/>
                    </a:lnTo>
                    <a:lnTo>
                      <a:pt x="725" y="486"/>
                    </a:lnTo>
                    <a:lnTo>
                      <a:pt x="725" y="40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2" name="Freeform 56">
                <a:extLst>
                  <a:ext uri="{FF2B5EF4-FFF2-40B4-BE49-F238E27FC236}">
                    <a16:creationId xmlns:a16="http://schemas.microsoft.com/office/drawing/2014/main" id="{967047AC-B3CD-4F44-B0F7-C08A23D86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3222"/>
                <a:ext cx="184" cy="123"/>
              </a:xfrm>
              <a:custGeom>
                <a:avLst/>
                <a:gdLst>
                  <a:gd name="T0" fmla="*/ 183 w 184"/>
                  <a:gd name="T1" fmla="*/ 0 h 123"/>
                  <a:gd name="T2" fmla="*/ 183 w 184"/>
                  <a:gd name="T3" fmla="*/ 77 h 123"/>
                  <a:gd name="T4" fmla="*/ 0 w 184"/>
                  <a:gd name="T5" fmla="*/ 122 h 123"/>
                  <a:gd name="T6" fmla="*/ 32 w 184"/>
                  <a:gd name="T7" fmla="*/ 30 h 123"/>
                  <a:gd name="T8" fmla="*/ 183 w 184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" h="123">
                    <a:moveTo>
                      <a:pt x="183" y="0"/>
                    </a:moveTo>
                    <a:lnTo>
                      <a:pt x="183" y="77"/>
                    </a:lnTo>
                    <a:lnTo>
                      <a:pt x="0" y="122"/>
                    </a:lnTo>
                    <a:lnTo>
                      <a:pt x="32" y="30"/>
                    </a:lnTo>
                    <a:lnTo>
                      <a:pt x="18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3" name="Arc 57">
                <a:extLst>
                  <a:ext uri="{FF2B5EF4-FFF2-40B4-BE49-F238E27FC236}">
                    <a16:creationId xmlns:a16="http://schemas.microsoft.com/office/drawing/2014/main" id="{B1BDA509-15B7-4711-893C-0FB7A6ECCB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1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3 w 19863"/>
                  <a:gd name="T1" fmla="*/ 8487 h 17173"/>
                  <a:gd name="T2" fmla="*/ 13102 w 19863"/>
                  <a:gd name="T3" fmla="*/ 17173 h 17173"/>
                  <a:gd name="T4" fmla="*/ 0 w 19863"/>
                  <a:gd name="T5" fmla="*/ 0 h 17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3" h="17173" fill="none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</a:path>
                  <a:path w="19863" h="17173" stroke="0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34" name="Arc 58">
              <a:extLst>
                <a:ext uri="{FF2B5EF4-FFF2-40B4-BE49-F238E27FC236}">
                  <a16:creationId xmlns:a16="http://schemas.microsoft.com/office/drawing/2014/main" id="{DAAA189F-A9ED-48C0-A1B8-621967CB0C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3015"/>
              <a:ext cx="1008" cy="37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880 w 19880"/>
                <a:gd name="T1" fmla="*/ 8448 h 17143"/>
                <a:gd name="T2" fmla="*/ 13141 w 19880"/>
                <a:gd name="T3" fmla="*/ 17143 h 17143"/>
                <a:gd name="T4" fmla="*/ 0 w 19880"/>
                <a:gd name="T5" fmla="*/ 0 h 17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880" h="17143" fill="none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</a:path>
                <a:path w="19880" h="17143" stroke="0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35" name="Group 59">
              <a:extLst>
                <a:ext uri="{FF2B5EF4-FFF2-40B4-BE49-F238E27FC236}">
                  <a16:creationId xmlns:a16="http://schemas.microsoft.com/office/drawing/2014/main" id="{7CC2C037-2F5B-4C44-8A8B-6957CF2D80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3" y="3191"/>
              <a:ext cx="729" cy="592"/>
              <a:chOff x="3323" y="3191"/>
              <a:chExt cx="729" cy="592"/>
            </a:xfrm>
          </p:grpSpPr>
          <p:sp>
            <p:nvSpPr>
              <p:cNvPr id="152636" name="Arc 60">
                <a:extLst>
                  <a:ext uri="{FF2B5EF4-FFF2-40B4-BE49-F238E27FC236}">
                    <a16:creationId xmlns:a16="http://schemas.microsoft.com/office/drawing/2014/main" id="{751CBCCB-D2A4-4E2F-BC53-08C67C921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7" name="Freeform 61">
                <a:extLst>
                  <a:ext uri="{FF2B5EF4-FFF2-40B4-BE49-F238E27FC236}">
                    <a16:creationId xmlns:a16="http://schemas.microsoft.com/office/drawing/2014/main" id="{C0821E2A-B0C2-47CB-A4E2-C489D2E48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3605"/>
                <a:ext cx="573" cy="176"/>
              </a:xfrm>
              <a:custGeom>
                <a:avLst/>
                <a:gdLst>
                  <a:gd name="T0" fmla="*/ 0 w 573"/>
                  <a:gd name="T1" fmla="*/ 95 h 176"/>
                  <a:gd name="T2" fmla="*/ 0 w 573"/>
                  <a:gd name="T3" fmla="*/ 175 h 176"/>
                  <a:gd name="T4" fmla="*/ 572 w 573"/>
                  <a:gd name="T5" fmla="*/ 76 h 176"/>
                  <a:gd name="T6" fmla="*/ 572 w 573"/>
                  <a:gd name="T7" fmla="*/ 0 h 176"/>
                  <a:gd name="T8" fmla="*/ 0 w 573"/>
                  <a:gd name="T9" fmla="*/ 9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176">
                    <a:moveTo>
                      <a:pt x="0" y="95"/>
                    </a:moveTo>
                    <a:lnTo>
                      <a:pt x="0" y="175"/>
                    </a:lnTo>
                    <a:lnTo>
                      <a:pt x="572" y="76"/>
                    </a:lnTo>
                    <a:lnTo>
                      <a:pt x="572" y="0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8" name="Freeform 62">
                <a:extLst>
                  <a:ext uri="{FF2B5EF4-FFF2-40B4-BE49-F238E27FC236}">
                    <a16:creationId xmlns:a16="http://schemas.microsoft.com/office/drawing/2014/main" id="{21912FC9-FD4D-4D5D-B3CC-7C0CE0911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5" y="3194"/>
                <a:ext cx="141" cy="589"/>
              </a:xfrm>
              <a:custGeom>
                <a:avLst/>
                <a:gdLst>
                  <a:gd name="T0" fmla="*/ 140 w 141"/>
                  <a:gd name="T1" fmla="*/ 506 h 589"/>
                  <a:gd name="T2" fmla="*/ 140 w 141"/>
                  <a:gd name="T3" fmla="*/ 588 h 589"/>
                  <a:gd name="T4" fmla="*/ 0 w 141"/>
                  <a:gd name="T5" fmla="*/ 81 h 589"/>
                  <a:gd name="T6" fmla="*/ 0 w 141"/>
                  <a:gd name="T7" fmla="*/ 0 h 589"/>
                  <a:gd name="T8" fmla="*/ 140 w 141"/>
                  <a:gd name="T9" fmla="*/ 506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589">
                    <a:moveTo>
                      <a:pt x="140" y="506"/>
                    </a:moveTo>
                    <a:lnTo>
                      <a:pt x="140" y="588"/>
                    </a:lnTo>
                    <a:lnTo>
                      <a:pt x="0" y="81"/>
                    </a:lnTo>
                    <a:lnTo>
                      <a:pt x="0" y="0"/>
                    </a:lnTo>
                    <a:lnTo>
                      <a:pt x="140" y="506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9" name="Arc 63">
                <a:extLst>
                  <a:ext uri="{FF2B5EF4-FFF2-40B4-BE49-F238E27FC236}">
                    <a16:creationId xmlns:a16="http://schemas.microsoft.com/office/drawing/2014/main" id="{51C594A1-907E-4330-9E53-CCE849217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19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40" name="Arc 64">
              <a:extLst>
                <a:ext uri="{FF2B5EF4-FFF2-40B4-BE49-F238E27FC236}">
                  <a16:creationId xmlns:a16="http://schemas.microsoft.com/office/drawing/2014/main" id="{5F7FB83B-28F4-4C65-8DCC-B3AD425B90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3190"/>
              <a:ext cx="664" cy="466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3065 w 13065"/>
                <a:gd name="T1" fmla="*/ 17201 h 21443"/>
                <a:gd name="T2" fmla="*/ 2601 w 13065"/>
                <a:gd name="T3" fmla="*/ 21443 h 21443"/>
                <a:gd name="T4" fmla="*/ 0 w 13065"/>
                <a:gd name="T5" fmla="*/ 0 h 21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65" h="21443" fill="none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</a:path>
                <a:path w="13065" h="21443" stroke="0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41" name="Group 65">
              <a:extLst>
                <a:ext uri="{FF2B5EF4-FFF2-40B4-BE49-F238E27FC236}">
                  <a16:creationId xmlns:a16="http://schemas.microsoft.com/office/drawing/2014/main" id="{57F807EE-7261-482D-B069-5853A5D49B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3" y="3083"/>
              <a:ext cx="618" cy="595"/>
              <a:chOff x="2633" y="3083"/>
              <a:chExt cx="618" cy="595"/>
            </a:xfrm>
          </p:grpSpPr>
          <p:sp>
            <p:nvSpPr>
              <p:cNvPr id="152642" name="Arc 66">
                <a:extLst>
                  <a:ext uri="{FF2B5EF4-FFF2-40B4-BE49-F238E27FC236}">
                    <a16:creationId xmlns:a16="http://schemas.microsoft.com/office/drawing/2014/main" id="{6A7076D1-21F9-4351-8DE3-7EEBF885E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16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3" name="Freeform 67">
                <a:extLst>
                  <a:ext uri="{FF2B5EF4-FFF2-40B4-BE49-F238E27FC236}">
                    <a16:creationId xmlns:a16="http://schemas.microsoft.com/office/drawing/2014/main" id="{E5E7AD1E-78CD-4074-8F55-8BAC668D4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" y="3559"/>
                <a:ext cx="610" cy="114"/>
              </a:xfrm>
              <a:custGeom>
                <a:avLst/>
                <a:gdLst>
                  <a:gd name="T0" fmla="*/ 0 w 610"/>
                  <a:gd name="T1" fmla="*/ 0 h 114"/>
                  <a:gd name="T2" fmla="*/ 0 w 610"/>
                  <a:gd name="T3" fmla="*/ 79 h 114"/>
                  <a:gd name="T4" fmla="*/ 609 w 610"/>
                  <a:gd name="T5" fmla="*/ 113 h 114"/>
                  <a:gd name="T6" fmla="*/ 609 w 610"/>
                  <a:gd name="T7" fmla="*/ 36 h 114"/>
                  <a:gd name="T8" fmla="*/ 0 w 610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0" h="114">
                    <a:moveTo>
                      <a:pt x="0" y="0"/>
                    </a:moveTo>
                    <a:lnTo>
                      <a:pt x="0" y="79"/>
                    </a:lnTo>
                    <a:lnTo>
                      <a:pt x="609" y="113"/>
                    </a:lnTo>
                    <a:lnTo>
                      <a:pt x="609" y="3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4" name="Arc 68">
                <a:extLst>
                  <a:ext uri="{FF2B5EF4-FFF2-40B4-BE49-F238E27FC236}">
                    <a16:creationId xmlns:a16="http://schemas.microsoft.com/office/drawing/2014/main" id="{2106956C-FF37-4832-A4ED-BC1B1638A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08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45" name="Arc 69">
              <a:extLst>
                <a:ext uri="{FF2B5EF4-FFF2-40B4-BE49-F238E27FC236}">
                  <a16:creationId xmlns:a16="http://schemas.microsoft.com/office/drawing/2014/main" id="{EF5974FF-C3FF-43A3-912D-C07340BBB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6" y="3083"/>
              <a:ext cx="564" cy="470"/>
            </a:xfrm>
            <a:custGeom>
              <a:avLst/>
              <a:gdLst>
                <a:gd name="G0" fmla="+- 8482 0 0"/>
                <a:gd name="G1" fmla="+- 0 0 0"/>
                <a:gd name="G2" fmla="+- 21600 0 0"/>
                <a:gd name="T0" fmla="*/ 11107 w 11107"/>
                <a:gd name="T1" fmla="*/ 21440 h 21600"/>
                <a:gd name="T2" fmla="*/ 0 w 11107"/>
                <a:gd name="T3" fmla="*/ 19865 h 21600"/>
                <a:gd name="T4" fmla="*/ 8482 w 11107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07" h="21600" fill="none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</a:path>
                <a:path w="11107" h="21600" stroke="0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  <a:lnTo>
                    <a:pt x="8482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46" name="Group 70">
              <a:extLst>
                <a:ext uri="{FF2B5EF4-FFF2-40B4-BE49-F238E27FC236}">
                  <a16:creationId xmlns:a16="http://schemas.microsoft.com/office/drawing/2014/main" id="{D48CD5D6-5961-41AA-9342-1A5E285D9D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3100"/>
              <a:ext cx="963" cy="553"/>
              <a:chOff x="2040" y="3100"/>
              <a:chExt cx="963" cy="553"/>
            </a:xfrm>
          </p:grpSpPr>
          <p:sp>
            <p:nvSpPr>
              <p:cNvPr id="152647" name="Arc 71">
                <a:extLst>
                  <a:ext uri="{FF2B5EF4-FFF2-40B4-BE49-F238E27FC236}">
                    <a16:creationId xmlns:a16="http://schemas.microsoft.com/office/drawing/2014/main" id="{163684C6-FE45-4C91-A8A0-A7CFD70E1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0" y="3180"/>
                <a:ext cx="963" cy="472"/>
              </a:xfrm>
              <a:custGeom>
                <a:avLst/>
                <a:gdLst>
                  <a:gd name="G0" fmla="+- 17312 0 0"/>
                  <a:gd name="G1" fmla="+- 0 0 0"/>
                  <a:gd name="G2" fmla="+- 21600 0 0"/>
                  <a:gd name="T0" fmla="*/ 8666 w 17312"/>
                  <a:gd name="T1" fmla="*/ 19794 h 19794"/>
                  <a:gd name="T2" fmla="*/ 0 w 17312"/>
                  <a:gd name="T3" fmla="*/ 12918 h 19794"/>
                  <a:gd name="T4" fmla="*/ 17312 w 17312"/>
                  <a:gd name="T5" fmla="*/ 0 h 19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12" h="19794" fill="none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</a:path>
                  <a:path w="17312" h="19794" stroke="0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  <a:lnTo>
                      <a:pt x="17312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8" name="Freeform 72">
                <a:extLst>
                  <a:ext uri="{FF2B5EF4-FFF2-40B4-BE49-F238E27FC236}">
                    <a16:creationId xmlns:a16="http://schemas.microsoft.com/office/drawing/2014/main" id="{2C762781-C623-4B48-9D95-068BC459F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4" y="3412"/>
                <a:ext cx="476" cy="237"/>
              </a:xfrm>
              <a:custGeom>
                <a:avLst/>
                <a:gdLst>
                  <a:gd name="T0" fmla="*/ 0 w 476"/>
                  <a:gd name="T1" fmla="*/ 0 h 237"/>
                  <a:gd name="T2" fmla="*/ 0 w 476"/>
                  <a:gd name="T3" fmla="*/ 79 h 237"/>
                  <a:gd name="T4" fmla="*/ 475 w 476"/>
                  <a:gd name="T5" fmla="*/ 236 h 237"/>
                  <a:gd name="T6" fmla="*/ 475 w 476"/>
                  <a:gd name="T7" fmla="*/ 149 h 237"/>
                  <a:gd name="T8" fmla="*/ 0 w 476"/>
                  <a:gd name="T9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6" h="237">
                    <a:moveTo>
                      <a:pt x="0" y="0"/>
                    </a:moveTo>
                    <a:lnTo>
                      <a:pt x="0" y="79"/>
                    </a:lnTo>
                    <a:lnTo>
                      <a:pt x="475" y="236"/>
                    </a:lnTo>
                    <a:lnTo>
                      <a:pt x="475" y="1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9" name="Arc 73">
                <a:extLst>
                  <a:ext uri="{FF2B5EF4-FFF2-40B4-BE49-F238E27FC236}">
                    <a16:creationId xmlns:a16="http://schemas.microsoft.com/office/drawing/2014/main" id="{9E274121-720A-4FA6-9484-898B7D242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1" y="3100"/>
                <a:ext cx="962" cy="472"/>
              </a:xfrm>
              <a:custGeom>
                <a:avLst/>
                <a:gdLst>
                  <a:gd name="G0" fmla="+- 17293 0 0"/>
                  <a:gd name="G1" fmla="+- 0 0 0"/>
                  <a:gd name="G2" fmla="+- 21600 0 0"/>
                  <a:gd name="T0" fmla="*/ 8654 w 17293"/>
                  <a:gd name="T1" fmla="*/ 19797 h 19797"/>
                  <a:gd name="T2" fmla="*/ 0 w 17293"/>
                  <a:gd name="T3" fmla="*/ 12943 h 19797"/>
                  <a:gd name="T4" fmla="*/ 17293 w 17293"/>
                  <a:gd name="T5" fmla="*/ 0 h 19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93" h="19797" fill="none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</a:path>
                  <a:path w="17293" h="19797" stroke="0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  <a:lnTo>
                      <a:pt x="17293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50" name="Freeform 74">
                <a:extLst>
                  <a:ext uri="{FF2B5EF4-FFF2-40B4-BE49-F238E27FC236}">
                    <a16:creationId xmlns:a16="http://schemas.microsoft.com/office/drawing/2014/main" id="{C733D90C-325D-4A26-BCEA-9B84959EB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5" y="3100"/>
                <a:ext cx="473" cy="553"/>
              </a:xfrm>
              <a:custGeom>
                <a:avLst/>
                <a:gdLst>
                  <a:gd name="T0" fmla="*/ 0 w 473"/>
                  <a:gd name="T1" fmla="*/ 472 h 553"/>
                  <a:gd name="T2" fmla="*/ 0 w 473"/>
                  <a:gd name="T3" fmla="*/ 552 h 553"/>
                  <a:gd name="T4" fmla="*/ 472 w 473"/>
                  <a:gd name="T5" fmla="*/ 81 h 553"/>
                  <a:gd name="T6" fmla="*/ 472 w 473"/>
                  <a:gd name="T7" fmla="*/ 0 h 553"/>
                  <a:gd name="T8" fmla="*/ 0 w 473"/>
                  <a:gd name="T9" fmla="*/ 472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3" h="553">
                    <a:moveTo>
                      <a:pt x="0" y="472"/>
                    </a:moveTo>
                    <a:lnTo>
                      <a:pt x="0" y="552"/>
                    </a:lnTo>
                    <a:lnTo>
                      <a:pt x="472" y="81"/>
                    </a:lnTo>
                    <a:lnTo>
                      <a:pt x="472" y="0"/>
                    </a:lnTo>
                    <a:lnTo>
                      <a:pt x="0" y="47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51" name="Arc 75">
              <a:extLst>
                <a:ext uri="{FF2B5EF4-FFF2-40B4-BE49-F238E27FC236}">
                  <a16:creationId xmlns:a16="http://schemas.microsoft.com/office/drawing/2014/main" id="{2A6BE95A-9B5E-4FD2-8AFE-D252670953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2" y="3099"/>
              <a:ext cx="879" cy="431"/>
            </a:xfrm>
            <a:custGeom>
              <a:avLst/>
              <a:gdLst>
                <a:gd name="G0" fmla="+- 17333 0 0"/>
                <a:gd name="G1" fmla="+- 0 0 0"/>
                <a:gd name="G2" fmla="+- 21600 0 0"/>
                <a:gd name="T0" fmla="*/ 8728 w 17333"/>
                <a:gd name="T1" fmla="*/ 19812 h 19812"/>
                <a:gd name="T2" fmla="*/ 0 w 17333"/>
                <a:gd name="T3" fmla="*/ 12889 h 19812"/>
                <a:gd name="T4" fmla="*/ 17333 w 17333"/>
                <a:gd name="T5" fmla="*/ 0 h 19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33" h="19812" fill="none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</a:path>
                <a:path w="17333" h="19812" stroke="0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  <a:lnTo>
                    <a:pt x="17333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444613E7-60A5-450B-BB63-55E15AA57A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Common-size Percent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CB5534C2-4B96-4042-864F-908227308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4443" y="2636839"/>
            <a:ext cx="1407438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Common-size 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Percent</a:t>
            </a:r>
          </a:p>
        </p:txBody>
      </p:sp>
      <p:sp>
        <p:nvSpPr>
          <p:cNvPr id="153604" name="Rectangle 4">
            <a:extLst>
              <a:ext uri="{FF2B5EF4-FFF2-40B4-BE49-F238E27FC236}">
                <a16:creationId xmlns:a16="http://schemas.microsoft.com/office/drawing/2014/main" id="{D7C2A433-EEFB-479E-8323-7077026E7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0613" y="2636839"/>
            <a:ext cx="3016250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Analysis Amount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Base Amount</a:t>
            </a:r>
          </a:p>
        </p:txBody>
      </p:sp>
      <p:sp>
        <p:nvSpPr>
          <p:cNvPr id="153605" name="Rectangle 5">
            <a:extLst>
              <a:ext uri="{FF2B5EF4-FFF2-40B4-BE49-F238E27FC236}">
                <a16:creationId xmlns:a16="http://schemas.microsoft.com/office/drawing/2014/main" id="{6467FC12-FDB9-431A-8DD2-510F39862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6626" y="2819400"/>
            <a:ext cx="1020763" cy="305212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100%</a:t>
            </a:r>
          </a:p>
        </p:txBody>
      </p:sp>
      <p:sp>
        <p:nvSpPr>
          <p:cNvPr id="153606" name="Line 6">
            <a:extLst>
              <a:ext uri="{FF2B5EF4-FFF2-40B4-BE49-F238E27FC236}">
                <a16:creationId xmlns:a16="http://schemas.microsoft.com/office/drawing/2014/main" id="{929394AF-D24A-45BC-AC77-8ED8F8511302}"/>
              </a:ext>
            </a:extLst>
          </p:cNvPr>
          <p:cNvSpPr>
            <a:spLocks noChangeShapeType="1"/>
          </p:cNvSpPr>
          <p:nvPr/>
        </p:nvSpPr>
        <p:spPr bwMode="auto">
          <a:xfrm>
            <a:off x="5157788" y="3052763"/>
            <a:ext cx="2462212" cy="0"/>
          </a:xfrm>
          <a:prstGeom prst="line">
            <a:avLst/>
          </a:prstGeom>
          <a:noFill/>
          <a:ln w="50800">
            <a:solidFill>
              <a:srgbClr val="0027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07" name="Rectangle 7">
            <a:extLst>
              <a:ext uri="{FF2B5EF4-FFF2-40B4-BE49-F238E27FC236}">
                <a16:creationId xmlns:a16="http://schemas.microsoft.com/office/drawing/2014/main" id="{6E819E5B-A180-4146-8EED-E9714A6A9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6" y="2795589"/>
            <a:ext cx="392737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53608" name="Rectangle 8">
            <a:extLst>
              <a:ext uri="{FF2B5EF4-FFF2-40B4-BE49-F238E27FC236}">
                <a16:creationId xmlns:a16="http://schemas.microsoft.com/office/drawing/2014/main" id="{EBD9C1AC-5912-4440-8709-43F86C6E8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925" y="2733675"/>
            <a:ext cx="45204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600" b="1">
                <a:solidFill>
                  <a:schemeClr val="hlink"/>
                </a:solidFill>
                <a:latin typeface="Arial" panose="020B0604020202020204" pitchFamily="34" charset="0"/>
              </a:rPr>
              <a:t>×</a:t>
            </a:r>
          </a:p>
        </p:txBody>
      </p:sp>
      <p:grpSp>
        <p:nvGrpSpPr>
          <p:cNvPr id="153609" name="Group 9">
            <a:extLst>
              <a:ext uri="{FF2B5EF4-FFF2-40B4-BE49-F238E27FC236}">
                <a16:creationId xmlns:a16="http://schemas.microsoft.com/office/drawing/2014/main" id="{16C69579-4A0A-42BF-9E73-B123E7E77A5D}"/>
              </a:ext>
            </a:extLst>
          </p:cNvPr>
          <p:cNvGrpSpPr>
            <a:grpSpLocks/>
          </p:cNvGrpSpPr>
          <p:nvPr/>
        </p:nvGrpSpPr>
        <p:grpSpPr bwMode="auto">
          <a:xfrm>
            <a:off x="3424239" y="3428999"/>
            <a:ext cx="5876925" cy="2241550"/>
            <a:chOff x="1197" y="2160"/>
            <a:chExt cx="3702" cy="1412"/>
          </a:xfrm>
        </p:grpSpPr>
        <p:sp>
          <p:nvSpPr>
            <p:cNvPr id="153610" name="Line 10">
              <a:extLst>
                <a:ext uri="{FF2B5EF4-FFF2-40B4-BE49-F238E27FC236}">
                  <a16:creationId xmlns:a16="http://schemas.microsoft.com/office/drawing/2014/main" id="{067E15F0-8A56-4494-BB27-D763D7AEFB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76" y="2160"/>
              <a:ext cx="0" cy="864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611" name="Rectangle 11">
              <a:extLst>
                <a:ext uri="{FF2B5EF4-FFF2-40B4-BE49-F238E27FC236}">
                  <a16:creationId xmlns:a16="http://schemas.microsoft.com/office/drawing/2014/main" id="{609DCF46-D97F-4AAA-8D55-43D21DB553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7" y="2973"/>
              <a:ext cx="3702" cy="599"/>
            </a:xfrm>
            <a:prstGeom prst="rect">
              <a:avLst/>
            </a:prstGeom>
            <a:solidFill>
              <a:srgbClr val="C1CEFF"/>
            </a:solidFill>
            <a:ln w="12700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Financial Statement	Base Amount</a:t>
              </a:r>
            </a:p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hlink"/>
                  </a:solidFill>
                  <a:latin typeface="Arial" panose="020B0604020202020204" pitchFamily="34" charset="0"/>
                </a:rPr>
                <a:t>Balance Sheet		Total Assets</a:t>
              </a:r>
            </a:p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hlink"/>
                  </a:solidFill>
                  <a:latin typeface="Arial" panose="020B0604020202020204" pitchFamily="34" charset="0"/>
                </a:rPr>
                <a:t>Income Statement		Revenues</a:t>
              </a:r>
            </a:p>
          </p:txBody>
        </p:sp>
      </p:grpSp>
      <p:sp>
        <p:nvSpPr>
          <p:cNvPr id="153612" name="Rectangle 12">
            <a:extLst>
              <a:ext uri="{FF2B5EF4-FFF2-40B4-BE49-F238E27FC236}">
                <a16:creationId xmlns:a16="http://schemas.microsoft.com/office/drawing/2014/main" id="{4C6B112F-4A67-4BD6-899D-9F05C6AEB7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9938" y="848518"/>
            <a:ext cx="10515600" cy="1325563"/>
          </a:xfrm>
        </p:spPr>
        <p:txBody>
          <a:bodyPr/>
          <a:lstStyle/>
          <a:p>
            <a:r>
              <a:rPr lang="en-US" altLang="en-US"/>
              <a:t>Common-Size Statements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626" name="Object 2">
            <a:extLst>
              <a:ext uri="{FF2B5EF4-FFF2-40B4-BE49-F238E27FC236}">
                <a16:creationId xmlns:a16="http://schemas.microsoft.com/office/drawing/2014/main" id="{C1AC17FE-D843-4BF8-A1AE-5C6189823E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5951448"/>
              </p:ext>
            </p:extLst>
          </p:nvPr>
        </p:nvGraphicFramePr>
        <p:xfrm>
          <a:off x="1490133" y="176214"/>
          <a:ext cx="9133417" cy="6588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" name="Worksheet" r:id="rId4" imgW="5172572" imgH="3686537" progId="Excel.Sheet.8">
                  <p:embed/>
                </p:oleObj>
              </mc:Choice>
              <mc:Fallback>
                <p:oleObj name="Worksheet" r:id="rId4" imgW="5172572" imgH="3686537" progId="Excel.Sheet.8">
                  <p:embed/>
                  <p:pic>
                    <p:nvPicPr>
                      <p:cNvPr id="154626" name="Object 2">
                        <a:extLst>
                          <a:ext uri="{FF2B5EF4-FFF2-40B4-BE49-F238E27FC236}">
                            <a16:creationId xmlns:a16="http://schemas.microsoft.com/office/drawing/2014/main" id="{C1AC17FE-D843-4BF8-A1AE-5C6189823E0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0133" y="176214"/>
                        <a:ext cx="9133417" cy="658812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627" name="Object 3">
            <a:extLst>
              <a:ext uri="{FF2B5EF4-FFF2-40B4-BE49-F238E27FC236}">
                <a16:creationId xmlns:a16="http://schemas.microsoft.com/office/drawing/2014/main" id="{0993B77A-D409-4262-9E92-1E823858B5A8}"/>
              </a:ext>
            </a:extLst>
          </p:cNvPr>
          <p:cNvGraphicFramePr>
            <a:graphicFrameLocks/>
          </p:cNvGraphicFramePr>
          <p:nvPr/>
        </p:nvGraphicFramePr>
        <p:xfrm>
          <a:off x="9128126" y="176214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54627" name="Object 3">
                        <a:extLst>
                          <a:ext uri="{FF2B5EF4-FFF2-40B4-BE49-F238E27FC236}">
                            <a16:creationId xmlns:a16="http://schemas.microsoft.com/office/drawing/2014/main" id="{0993B77A-D409-4262-9E92-1E823858B5A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26" y="176214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628" name="Line 4">
            <a:extLst>
              <a:ext uri="{FF2B5EF4-FFF2-40B4-BE49-F238E27FC236}">
                <a16:creationId xmlns:a16="http://schemas.microsoft.com/office/drawing/2014/main" id="{EDE09D28-3A91-48EB-B189-9D123D364C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67800" y="3248025"/>
            <a:ext cx="0" cy="8382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29" name="Rectangle 5">
            <a:extLst>
              <a:ext uri="{FF2B5EF4-FFF2-40B4-BE49-F238E27FC236}">
                <a16:creationId xmlns:a16="http://schemas.microsoft.com/office/drawing/2014/main" id="{ECDC082E-8C6B-4E3C-9407-44BBA1F1D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4" y="4052888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($12,000 ÷ $315,000) × 100% = 3.8%</a:t>
            </a:r>
          </a:p>
        </p:txBody>
      </p:sp>
      <p:sp>
        <p:nvSpPr>
          <p:cNvPr id="154630" name="Line 6">
            <a:extLst>
              <a:ext uri="{FF2B5EF4-FFF2-40B4-BE49-F238E27FC236}">
                <a16:creationId xmlns:a16="http://schemas.microsoft.com/office/drawing/2014/main" id="{A80EE233-6786-4DAF-BD1F-060D23B7303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10800" y="3248026"/>
            <a:ext cx="0" cy="1704975"/>
          </a:xfrm>
          <a:prstGeom prst="line">
            <a:avLst/>
          </a:prstGeom>
          <a:noFill/>
          <a:ln w="50800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31" name="Rectangle 7">
            <a:extLst>
              <a:ext uri="{FF2B5EF4-FFF2-40B4-BE49-F238E27FC236}">
                <a16:creationId xmlns:a16="http://schemas.microsoft.com/office/drawing/2014/main" id="{6BCF042D-C414-4F8A-80B1-668BA150C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864" y="4843463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000099"/>
                </a:solidFill>
                <a:latin typeface="Arial" panose="020B0604020202020204" pitchFamily="34" charset="0"/>
              </a:rPr>
              <a:t>($23,500 ÷ $289,700) × 100% = 8.1%</a:t>
            </a:r>
          </a:p>
        </p:txBody>
      </p:sp>
    </p:spTree>
  </p:cSld>
  <p:clrMapOvr>
    <a:masterClrMapping/>
  </p:clrMapOvr>
  <p:transition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650" name="Object 2">
            <a:extLst>
              <a:ext uri="{FF2B5EF4-FFF2-40B4-BE49-F238E27FC236}">
                <a16:creationId xmlns:a16="http://schemas.microsoft.com/office/drawing/2014/main" id="{9908131C-BAA4-48FD-A9EF-88191C5BD965}"/>
              </a:ext>
            </a:extLst>
          </p:cNvPr>
          <p:cNvGraphicFramePr>
            <a:graphicFrameLocks/>
          </p:cNvGraphicFramePr>
          <p:nvPr/>
        </p:nvGraphicFramePr>
        <p:xfrm>
          <a:off x="1549400" y="101600"/>
          <a:ext cx="9074150" cy="666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name="Worksheet" r:id="rId4" imgW="5172572" imgH="3686537" progId="Excel.Sheet.8">
                  <p:embed/>
                </p:oleObj>
              </mc:Choice>
              <mc:Fallback>
                <p:oleObj name="Worksheet" r:id="rId4" imgW="5172572" imgH="3686537" progId="Excel.Sheet.8">
                  <p:embed/>
                  <p:pic>
                    <p:nvPicPr>
                      <p:cNvPr id="155650" name="Object 2">
                        <a:extLst>
                          <a:ext uri="{FF2B5EF4-FFF2-40B4-BE49-F238E27FC236}">
                            <a16:creationId xmlns:a16="http://schemas.microsoft.com/office/drawing/2014/main" id="{9908131C-BAA4-48FD-A9EF-88191C5BD96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9400" y="101600"/>
                        <a:ext cx="9074150" cy="6662738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51" name="Object 3">
            <a:extLst>
              <a:ext uri="{FF2B5EF4-FFF2-40B4-BE49-F238E27FC236}">
                <a16:creationId xmlns:a16="http://schemas.microsoft.com/office/drawing/2014/main" id="{A7ABBE50-FA74-42EA-BA4E-14D65594AD8C}"/>
              </a:ext>
            </a:extLst>
          </p:cNvPr>
          <p:cNvGraphicFramePr>
            <a:graphicFrameLocks/>
          </p:cNvGraphicFramePr>
          <p:nvPr/>
        </p:nvGraphicFramePr>
        <p:xfrm>
          <a:off x="9128126" y="176214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55651" name="Object 3">
                        <a:extLst>
                          <a:ext uri="{FF2B5EF4-FFF2-40B4-BE49-F238E27FC236}">
                            <a16:creationId xmlns:a16="http://schemas.microsoft.com/office/drawing/2014/main" id="{A7ABBE50-FA74-42EA-BA4E-14D65594AD8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26" y="176214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6674" name="Object 2">
            <a:extLst>
              <a:ext uri="{FF2B5EF4-FFF2-40B4-BE49-F238E27FC236}">
                <a16:creationId xmlns:a16="http://schemas.microsoft.com/office/drawing/2014/main" id="{F029CDC0-6C8E-4DE3-B99A-3E23FEDEEC86}"/>
              </a:ext>
            </a:extLst>
          </p:cNvPr>
          <p:cNvGraphicFramePr>
            <a:graphicFrameLocks/>
          </p:cNvGraphicFramePr>
          <p:nvPr/>
        </p:nvGraphicFramePr>
        <p:xfrm>
          <a:off x="1625600" y="25401"/>
          <a:ext cx="8916988" cy="677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0" name="Worksheet" r:id="rId4" imgW="5782172" imgH="4477232" progId="Excel.Sheet.8">
                  <p:embed/>
                </p:oleObj>
              </mc:Choice>
              <mc:Fallback>
                <p:oleObj name="Worksheet" r:id="rId4" imgW="5782172" imgH="4477232" progId="Excel.Sheet.8">
                  <p:embed/>
                  <p:pic>
                    <p:nvPicPr>
                      <p:cNvPr id="156674" name="Object 2">
                        <a:extLst>
                          <a:ext uri="{FF2B5EF4-FFF2-40B4-BE49-F238E27FC236}">
                            <a16:creationId xmlns:a16="http://schemas.microsoft.com/office/drawing/2014/main" id="{F029CDC0-6C8E-4DE3-B99A-3E23FEDEEC8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25401"/>
                        <a:ext cx="8916988" cy="6772275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6675" name="Object 3">
            <a:extLst>
              <a:ext uri="{FF2B5EF4-FFF2-40B4-BE49-F238E27FC236}">
                <a16:creationId xmlns:a16="http://schemas.microsoft.com/office/drawing/2014/main" id="{FF0373D7-D14E-4CD1-98C2-7B6D99FB9019}"/>
              </a:ext>
            </a:extLst>
          </p:cNvPr>
          <p:cNvGraphicFramePr>
            <a:graphicFrameLocks/>
          </p:cNvGraphicFramePr>
          <p:nvPr/>
        </p:nvGraphicFramePr>
        <p:xfrm>
          <a:off x="9220200" y="1"/>
          <a:ext cx="112395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56675" name="Object 3">
                        <a:extLst>
                          <a:ext uri="{FF2B5EF4-FFF2-40B4-BE49-F238E27FC236}">
                            <a16:creationId xmlns:a16="http://schemas.microsoft.com/office/drawing/2014/main" id="{FF0373D7-D14E-4CD1-98C2-7B6D99FB901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0200" y="1"/>
                        <a:ext cx="1123950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7698" name="Object 2">
            <a:extLst>
              <a:ext uri="{FF2B5EF4-FFF2-40B4-BE49-F238E27FC236}">
                <a16:creationId xmlns:a16="http://schemas.microsoft.com/office/drawing/2014/main" id="{0F9179FD-D57C-4EFF-9514-A61958939245}"/>
              </a:ext>
            </a:extLst>
          </p:cNvPr>
          <p:cNvGraphicFramePr>
            <a:graphicFrameLocks/>
          </p:cNvGraphicFramePr>
          <p:nvPr/>
        </p:nvGraphicFramePr>
        <p:xfrm>
          <a:off x="1617664" y="177801"/>
          <a:ext cx="8948737" cy="656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4" name="Worksheet" r:id="rId4" imgW="4467631" imgH="3305657" progId="Excel.Sheet.8">
                  <p:embed/>
                </p:oleObj>
              </mc:Choice>
              <mc:Fallback>
                <p:oleObj name="Worksheet" r:id="rId4" imgW="4467631" imgH="3305657" progId="Excel.Sheet.8">
                  <p:embed/>
                  <p:pic>
                    <p:nvPicPr>
                      <p:cNvPr id="157698" name="Object 2">
                        <a:extLst>
                          <a:ext uri="{FF2B5EF4-FFF2-40B4-BE49-F238E27FC236}">
                            <a16:creationId xmlns:a16="http://schemas.microsoft.com/office/drawing/2014/main" id="{0F9179FD-D57C-4EFF-9514-A619589392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4" y="177801"/>
                        <a:ext cx="8948737" cy="6569075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7699" name="Object 3">
            <a:extLst>
              <a:ext uri="{FF2B5EF4-FFF2-40B4-BE49-F238E27FC236}">
                <a16:creationId xmlns:a16="http://schemas.microsoft.com/office/drawing/2014/main" id="{7F218342-604E-4639-B5E0-77B14230D614}"/>
              </a:ext>
            </a:extLst>
          </p:cNvPr>
          <p:cNvGraphicFramePr>
            <a:graphicFrameLocks/>
          </p:cNvGraphicFramePr>
          <p:nvPr/>
        </p:nvGraphicFramePr>
        <p:xfrm>
          <a:off x="9134476" y="304801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5" name="Microsoft ClipArt Gallery" r:id="rId6" imgW="8321400" imgH="6195960" progId="MS_ClipArt_Gallery">
                  <p:embed/>
                </p:oleObj>
              </mc:Choice>
              <mc:Fallback>
                <p:oleObj name="Microsoft ClipArt Gallery" r:id="rId6" imgW="8321400" imgH="6195960" progId="MS_ClipArt_Gallery">
                  <p:embed/>
                  <p:pic>
                    <p:nvPicPr>
                      <p:cNvPr id="157699" name="Object 3">
                        <a:extLst>
                          <a:ext uri="{FF2B5EF4-FFF2-40B4-BE49-F238E27FC236}">
                            <a16:creationId xmlns:a16="http://schemas.microsoft.com/office/drawing/2014/main" id="{7F218342-604E-4639-B5E0-77B14230D61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304801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B6E5534A-A7F9-4F78-806C-EF064EAB62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1389" y="1601788"/>
            <a:ext cx="7921625" cy="1370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800" b="1">
                <a:solidFill>
                  <a:srgbClr val="500093"/>
                </a:solidFill>
                <a:latin typeface="Arial" panose="020B0604020202020204" pitchFamily="34" charset="0"/>
              </a:rPr>
              <a:t>This is a graphical analysis of Clover Corporation’s common-size income statement for 2002.</a:t>
            </a:r>
          </a:p>
        </p:txBody>
      </p:sp>
      <p:sp>
        <p:nvSpPr>
          <p:cNvPr id="158723" name="Rectangle 3">
            <a:extLst>
              <a:ext uri="{FF2B5EF4-FFF2-40B4-BE49-F238E27FC236}">
                <a16:creationId xmlns:a16="http://schemas.microsoft.com/office/drawing/2014/main" id="{AA6070C3-3A8D-4914-980A-48AE8B5576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8986" y="859631"/>
            <a:ext cx="10515600" cy="1325563"/>
          </a:xfrm>
        </p:spPr>
        <p:txBody>
          <a:bodyPr/>
          <a:lstStyle/>
          <a:p>
            <a:r>
              <a:rPr lang="en-US" altLang="en-US" dirty="0"/>
              <a:t>Common-Size Graphics</a:t>
            </a:r>
          </a:p>
        </p:txBody>
      </p:sp>
      <p:graphicFrame>
        <p:nvGraphicFramePr>
          <p:cNvPr id="158724" name="Object 4">
            <a:extLst>
              <a:ext uri="{FF2B5EF4-FFF2-40B4-BE49-F238E27FC236}">
                <a16:creationId xmlns:a16="http://schemas.microsoft.com/office/drawing/2014/main" id="{3A52AF2B-A211-49B1-B4AA-A2C6CDDFDFF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3601" y="2971800"/>
          <a:ext cx="8105775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" name="Chart" r:id="rId4" imgW="4096021" imgH="1714862" progId="Excel.Chart.8">
                  <p:embed/>
                </p:oleObj>
              </mc:Choice>
              <mc:Fallback>
                <p:oleObj name="Chart" r:id="rId4" imgW="4096021" imgH="1714862" progId="Excel.Chart.8">
                  <p:embed/>
                  <p:pic>
                    <p:nvPicPr>
                      <p:cNvPr id="158724" name="Object 4">
                        <a:extLst>
                          <a:ext uri="{FF2B5EF4-FFF2-40B4-BE49-F238E27FC236}">
                            <a16:creationId xmlns:a16="http://schemas.microsoft.com/office/drawing/2014/main" id="{3A52AF2B-A211-49B1-B4AA-A2C6CDDFDFF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1" y="2971800"/>
                        <a:ext cx="8105775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746" name="Group 2">
            <a:extLst>
              <a:ext uri="{FF2B5EF4-FFF2-40B4-BE49-F238E27FC236}">
                <a16:creationId xmlns:a16="http://schemas.microsoft.com/office/drawing/2014/main" id="{5F4BC7E0-07B6-470F-AEB2-3F4EEF5EF761}"/>
              </a:ext>
            </a:extLst>
          </p:cNvPr>
          <p:cNvGrpSpPr>
            <a:grpSpLocks/>
          </p:cNvGrpSpPr>
          <p:nvPr/>
        </p:nvGrpSpPr>
        <p:grpSpPr bwMode="auto">
          <a:xfrm>
            <a:off x="2119313" y="227014"/>
            <a:ext cx="4583112" cy="4873625"/>
            <a:chOff x="375" y="143"/>
            <a:chExt cx="2887" cy="3070"/>
          </a:xfrm>
        </p:grpSpPr>
        <p:sp>
          <p:nvSpPr>
            <p:cNvPr id="159747" name="Rectangle 3">
              <a:extLst>
                <a:ext uri="{FF2B5EF4-FFF2-40B4-BE49-F238E27FC236}">
                  <a16:creationId xmlns:a16="http://schemas.microsoft.com/office/drawing/2014/main" id="{157009EE-8B3F-420D-A642-FF2223C93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456"/>
              <a:ext cx="1435" cy="137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48" name="Rectangle 4">
              <a:extLst>
                <a:ext uri="{FF2B5EF4-FFF2-40B4-BE49-F238E27FC236}">
                  <a16:creationId xmlns:a16="http://schemas.microsoft.com/office/drawing/2014/main" id="{A635A856-9BD0-4F21-A2BD-54F03C7AEB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8" y="455"/>
              <a:ext cx="1434" cy="1374"/>
            </a:xfrm>
            <a:prstGeom prst="rect">
              <a:avLst/>
            </a:prstGeom>
            <a:solidFill>
              <a:srgbClr val="F35B1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49" name="Rectangle 5">
              <a:extLst>
                <a:ext uri="{FF2B5EF4-FFF2-40B4-BE49-F238E27FC236}">
                  <a16:creationId xmlns:a16="http://schemas.microsoft.com/office/drawing/2014/main" id="{1885201A-21ED-46A4-BC2B-A3F06B27D8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1838"/>
              <a:ext cx="1435" cy="137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50" name="Rectangle 6">
              <a:extLst>
                <a:ext uri="{FF2B5EF4-FFF2-40B4-BE49-F238E27FC236}">
                  <a16:creationId xmlns:a16="http://schemas.microsoft.com/office/drawing/2014/main" id="{E737E28A-D60A-46C4-909D-40184C93E4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8" y="1836"/>
              <a:ext cx="1434" cy="1375"/>
            </a:xfrm>
            <a:prstGeom prst="rect">
              <a:avLst/>
            </a:prstGeom>
            <a:solidFill>
              <a:srgbClr val="004E47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51" name="Freeform 7">
              <a:extLst>
                <a:ext uri="{FF2B5EF4-FFF2-40B4-BE49-F238E27FC236}">
                  <a16:creationId xmlns:a16="http://schemas.microsoft.com/office/drawing/2014/main" id="{1107F62A-9F84-4602-87BF-B290506AAF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143"/>
              <a:ext cx="1444" cy="315"/>
            </a:xfrm>
            <a:custGeom>
              <a:avLst/>
              <a:gdLst>
                <a:gd name="T0" fmla="*/ 251 w 1444"/>
                <a:gd name="T1" fmla="*/ 0 h 315"/>
                <a:gd name="T2" fmla="*/ 1443 w 1444"/>
                <a:gd name="T3" fmla="*/ 0 h 315"/>
                <a:gd name="T4" fmla="*/ 1443 w 1444"/>
                <a:gd name="T5" fmla="*/ 314 h 315"/>
                <a:gd name="T6" fmla="*/ 0 w 1444"/>
                <a:gd name="T7" fmla="*/ 314 h 315"/>
                <a:gd name="T8" fmla="*/ 251 w 1444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315">
                  <a:moveTo>
                    <a:pt x="251" y="0"/>
                  </a:moveTo>
                  <a:lnTo>
                    <a:pt x="1443" y="0"/>
                  </a:lnTo>
                  <a:lnTo>
                    <a:pt x="1443" y="314"/>
                  </a:lnTo>
                  <a:lnTo>
                    <a:pt x="0" y="314"/>
                  </a:lnTo>
                  <a:lnTo>
                    <a:pt x="251" y="0"/>
                  </a:lnTo>
                </a:path>
              </a:pathLst>
            </a:custGeom>
            <a:solidFill>
              <a:srgbClr val="8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9752" name="Freeform 8">
              <a:extLst>
                <a:ext uri="{FF2B5EF4-FFF2-40B4-BE49-F238E27FC236}">
                  <a16:creationId xmlns:a16="http://schemas.microsoft.com/office/drawing/2014/main" id="{489203D3-681B-4EE7-A3C2-77430954D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9" y="143"/>
              <a:ext cx="1443" cy="315"/>
            </a:xfrm>
            <a:custGeom>
              <a:avLst/>
              <a:gdLst>
                <a:gd name="T0" fmla="*/ 1191 w 1443"/>
                <a:gd name="T1" fmla="*/ 0 h 315"/>
                <a:gd name="T2" fmla="*/ 0 w 1443"/>
                <a:gd name="T3" fmla="*/ 0 h 315"/>
                <a:gd name="T4" fmla="*/ 0 w 1443"/>
                <a:gd name="T5" fmla="*/ 314 h 315"/>
                <a:gd name="T6" fmla="*/ 1442 w 1443"/>
                <a:gd name="T7" fmla="*/ 314 h 315"/>
                <a:gd name="T8" fmla="*/ 1191 w 1443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3" h="315">
                  <a:moveTo>
                    <a:pt x="1191" y="0"/>
                  </a:moveTo>
                  <a:lnTo>
                    <a:pt x="0" y="0"/>
                  </a:lnTo>
                  <a:lnTo>
                    <a:pt x="0" y="314"/>
                  </a:lnTo>
                  <a:lnTo>
                    <a:pt x="1442" y="314"/>
                  </a:lnTo>
                  <a:lnTo>
                    <a:pt x="1191" y="0"/>
                  </a:lnTo>
                </a:path>
              </a:pathLst>
            </a:custGeom>
            <a:solidFill>
              <a:srgbClr val="712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9753" name="Rectangle 9">
            <a:extLst>
              <a:ext uri="{FF2B5EF4-FFF2-40B4-BE49-F238E27FC236}">
                <a16:creationId xmlns:a16="http://schemas.microsoft.com/office/drawing/2014/main" id="{F211B9C6-626A-430C-AE7F-209800D97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4551" y="1068388"/>
            <a:ext cx="2282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Liquidity and Efficiency</a:t>
            </a:r>
          </a:p>
        </p:txBody>
      </p:sp>
      <p:sp>
        <p:nvSpPr>
          <p:cNvPr id="159754" name="Rectangle 10">
            <a:extLst>
              <a:ext uri="{FF2B5EF4-FFF2-40B4-BE49-F238E27FC236}">
                <a16:creationId xmlns:a16="http://schemas.microsoft.com/office/drawing/2014/main" id="{A8784369-7732-4F52-A4C9-8BCBE679C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4201" y="1593851"/>
            <a:ext cx="22828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Solvency</a:t>
            </a:r>
          </a:p>
        </p:txBody>
      </p:sp>
      <p:sp>
        <p:nvSpPr>
          <p:cNvPr id="159755" name="Rectangle 11">
            <a:extLst>
              <a:ext uri="{FF2B5EF4-FFF2-40B4-BE49-F238E27FC236}">
                <a16:creationId xmlns:a16="http://schemas.microsoft.com/office/drawing/2014/main" id="{09914B78-6990-4D2D-B558-9E16D4937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8813" y="37274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Profitability</a:t>
            </a:r>
          </a:p>
        </p:txBody>
      </p:sp>
      <p:sp>
        <p:nvSpPr>
          <p:cNvPr id="159756" name="Rectangle 12">
            <a:extLst>
              <a:ext uri="{FF2B5EF4-FFF2-40B4-BE49-F238E27FC236}">
                <a16:creationId xmlns:a16="http://schemas.microsoft.com/office/drawing/2014/main" id="{DD260375-4265-44B8-B33B-783314BD6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4813" y="37274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59757" name="Rectangle 13">
            <a:extLst>
              <a:ext uri="{FF2B5EF4-FFF2-40B4-BE49-F238E27FC236}">
                <a16:creationId xmlns:a16="http://schemas.microsoft.com/office/drawing/2014/main" id="{01997CD7-50EE-4685-9F07-1DB064036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6589" y="5259388"/>
            <a:ext cx="79216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latin typeface="Arial" panose="020B0604020202020204" pitchFamily="34" charset="0"/>
              </a:rPr>
              <a:t>Let’s use the following financial statements for Norton Corporation for our ratio analysis.</a:t>
            </a:r>
          </a:p>
        </p:txBody>
      </p:sp>
      <p:sp>
        <p:nvSpPr>
          <p:cNvPr id="159758" name="WordArt 14">
            <a:extLst>
              <a:ext uri="{FF2B5EF4-FFF2-40B4-BE49-F238E27FC236}">
                <a16:creationId xmlns:a16="http://schemas.microsoft.com/office/drawing/2014/main" id="{C0147267-6BE0-4E40-9AA3-6B76AA7EDE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0400" y="2133600"/>
            <a:ext cx="3429000" cy="1295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Ratio Analysis</a:t>
            </a:r>
          </a:p>
        </p:txBody>
      </p:sp>
    </p:spTree>
  </p:cSld>
  <p:clrMapOvr>
    <a:masterClrMapping/>
  </p:clrMapOvr>
  <p:transition>
    <p:check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0770" name="Object 2">
            <a:extLst>
              <a:ext uri="{FF2B5EF4-FFF2-40B4-BE49-F238E27FC236}">
                <a16:creationId xmlns:a16="http://schemas.microsoft.com/office/drawing/2014/main" id="{51B0D5D0-E6ED-442F-8AFB-FE6FB9FA1179}"/>
              </a:ext>
            </a:extLst>
          </p:cNvPr>
          <p:cNvGraphicFramePr>
            <a:graphicFrameLocks/>
          </p:cNvGraphicFramePr>
          <p:nvPr/>
        </p:nvGraphicFramePr>
        <p:xfrm>
          <a:off x="1646238" y="-6350"/>
          <a:ext cx="8913812" cy="679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Worksheet" r:id="rId4" imgW="3686491" imgH="3343637" progId="Excel.Sheet.8">
                  <p:embed/>
                </p:oleObj>
              </mc:Choice>
              <mc:Fallback>
                <p:oleObj name="Worksheet" r:id="rId4" imgW="3686491" imgH="3343637" progId="Excel.Sheet.8">
                  <p:embed/>
                  <p:pic>
                    <p:nvPicPr>
                      <p:cNvPr id="160770" name="Object 2">
                        <a:extLst>
                          <a:ext uri="{FF2B5EF4-FFF2-40B4-BE49-F238E27FC236}">
                            <a16:creationId xmlns:a16="http://schemas.microsoft.com/office/drawing/2014/main" id="{51B0D5D0-E6ED-442F-8AFB-FE6FB9FA117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6238" y="-6350"/>
                        <a:ext cx="8913812" cy="67945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1794" name="Object 2">
            <a:extLst>
              <a:ext uri="{FF2B5EF4-FFF2-40B4-BE49-F238E27FC236}">
                <a16:creationId xmlns:a16="http://schemas.microsoft.com/office/drawing/2014/main" id="{41375592-A288-4001-82F4-A2A7F08C3CC0}"/>
              </a:ext>
            </a:extLst>
          </p:cNvPr>
          <p:cNvGraphicFramePr>
            <a:graphicFrameLocks/>
          </p:cNvGraphicFramePr>
          <p:nvPr/>
        </p:nvGraphicFramePr>
        <p:xfrm>
          <a:off x="1649414" y="73025"/>
          <a:ext cx="8893175" cy="673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3" name="Worksheet" r:id="rId4" imgW="4324621" imgH="4200887" progId="Excel.Sheet.8">
                  <p:embed/>
                </p:oleObj>
              </mc:Choice>
              <mc:Fallback>
                <p:oleObj name="Worksheet" r:id="rId4" imgW="4324621" imgH="4200887" progId="Excel.Sheet.8">
                  <p:embed/>
                  <p:pic>
                    <p:nvPicPr>
                      <p:cNvPr id="161794" name="Object 2">
                        <a:extLst>
                          <a:ext uri="{FF2B5EF4-FFF2-40B4-BE49-F238E27FC236}">
                            <a16:creationId xmlns:a16="http://schemas.microsoft.com/office/drawing/2014/main" id="{41375592-A288-4001-82F4-A2A7F08C3CC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9414" y="73025"/>
                        <a:ext cx="8893175" cy="6731000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2818" name="Object 2">
            <a:extLst>
              <a:ext uri="{FF2B5EF4-FFF2-40B4-BE49-F238E27FC236}">
                <a16:creationId xmlns:a16="http://schemas.microsoft.com/office/drawing/2014/main" id="{3CC49524-F74A-4BFD-89B8-EE38719697B3}"/>
              </a:ext>
            </a:extLst>
          </p:cNvPr>
          <p:cNvGraphicFramePr>
            <a:graphicFrameLocks/>
          </p:cNvGraphicFramePr>
          <p:nvPr/>
        </p:nvGraphicFramePr>
        <p:xfrm>
          <a:off x="1584325" y="60325"/>
          <a:ext cx="9042400" cy="675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Worksheet" r:id="rId4" imgW="3419972" imgH="2781541" progId="Excel.Sheet.8">
                  <p:embed/>
                </p:oleObj>
              </mc:Choice>
              <mc:Fallback>
                <p:oleObj name="Worksheet" r:id="rId4" imgW="3419972" imgH="2781541" progId="Excel.Sheet.8">
                  <p:embed/>
                  <p:pic>
                    <p:nvPicPr>
                      <p:cNvPr id="162818" name="Object 2">
                        <a:extLst>
                          <a:ext uri="{FF2B5EF4-FFF2-40B4-BE49-F238E27FC236}">
                            <a16:creationId xmlns:a16="http://schemas.microsoft.com/office/drawing/2014/main" id="{3CC49524-F74A-4BFD-89B8-EE38719697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4325" y="60325"/>
                        <a:ext cx="9042400" cy="67564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>
            <a:extLst>
              <a:ext uri="{FF2B5EF4-FFF2-40B4-BE49-F238E27FC236}">
                <a16:creationId xmlns:a16="http://schemas.microsoft.com/office/drawing/2014/main" id="{B5AE9B54-3670-40DA-88B1-28A18519AC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8763" y="18621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Current 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63843" name="Rectangle 3">
            <a:extLst>
              <a:ext uri="{FF2B5EF4-FFF2-40B4-BE49-F238E27FC236}">
                <a16:creationId xmlns:a16="http://schemas.microsoft.com/office/drawing/2014/main" id="{8861D99D-DBF0-404B-8544-F7EB9C4BF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5063" y="2967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Acid-test 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63844" name="Rectangle 4">
            <a:extLst>
              <a:ext uri="{FF2B5EF4-FFF2-40B4-BE49-F238E27FC236}">
                <a16:creationId xmlns:a16="http://schemas.microsoft.com/office/drawing/2014/main" id="{7F3901F1-59D1-4E41-96AA-5D691A345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7063" y="4110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Accounts Receivable  Turnover</a:t>
            </a:r>
          </a:p>
        </p:txBody>
      </p:sp>
      <p:sp>
        <p:nvSpPr>
          <p:cNvPr id="163845" name="Rectangle 5">
            <a:extLst>
              <a:ext uri="{FF2B5EF4-FFF2-40B4-BE49-F238E27FC236}">
                <a16:creationId xmlns:a16="http://schemas.microsoft.com/office/drawing/2014/main" id="{90956ABD-D91A-44AC-9274-A136D9BF0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9163" y="1862138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Inventory Turnover</a:t>
            </a:r>
          </a:p>
        </p:txBody>
      </p:sp>
      <p:sp>
        <p:nvSpPr>
          <p:cNvPr id="163846" name="Rectangle 6">
            <a:extLst>
              <a:ext uri="{FF2B5EF4-FFF2-40B4-BE49-F238E27FC236}">
                <a16:creationId xmlns:a16="http://schemas.microsoft.com/office/drawing/2014/main" id="{09F8CFB5-9BA5-409F-A126-F8F0BA7F6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5263" y="2967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63847" name="Rectangle 7">
            <a:extLst>
              <a:ext uri="{FF2B5EF4-FFF2-40B4-BE49-F238E27FC236}">
                <a16:creationId xmlns:a16="http://schemas.microsoft.com/office/drawing/2014/main" id="{9269AAF6-85FB-4492-BBEE-FBBA4E9AE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9463" y="4292601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Days’ Sales in Inventory</a:t>
            </a:r>
          </a:p>
        </p:txBody>
      </p:sp>
      <p:sp>
        <p:nvSpPr>
          <p:cNvPr id="163848" name="Rectangle 8">
            <a:extLst>
              <a:ext uri="{FF2B5EF4-FFF2-40B4-BE49-F238E27FC236}">
                <a16:creationId xmlns:a16="http://schemas.microsoft.com/office/drawing/2014/main" id="{D3540541-9E88-4DE4-8BA8-AFACAE3E6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4463" y="5634038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Total Asset Turnover</a:t>
            </a:r>
          </a:p>
        </p:txBody>
      </p:sp>
      <p:sp>
        <p:nvSpPr>
          <p:cNvPr id="163849" name="Rectangle 9">
            <a:extLst>
              <a:ext uri="{FF2B5EF4-FFF2-40B4-BE49-F238E27FC236}">
                <a16:creationId xmlns:a16="http://schemas.microsoft.com/office/drawing/2014/main" id="{2A0AABD0-86B0-4A53-B4A2-EC76104F81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19413" y="817563"/>
            <a:ext cx="10515600" cy="1325563"/>
          </a:xfrm>
        </p:spPr>
        <p:txBody>
          <a:bodyPr/>
          <a:lstStyle/>
          <a:p>
            <a:r>
              <a:rPr lang="en-US" altLang="en-US" dirty="0"/>
              <a:t>Liquidity and Efficiency</a:t>
            </a:r>
          </a:p>
        </p:txBody>
      </p:sp>
      <p:pic>
        <p:nvPicPr>
          <p:cNvPr id="163850" name="Picture 10" descr="bs00078_">
            <a:extLst>
              <a:ext uri="{FF2B5EF4-FFF2-40B4-BE49-F238E27FC236}">
                <a16:creationId xmlns:a16="http://schemas.microsoft.com/office/drawing/2014/main" id="{9E86519C-0BC3-47C2-9FC4-5AF53ECF8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600200"/>
            <a:ext cx="2667000" cy="237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6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6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 animBg="1" autoUpdateAnimBg="0"/>
      <p:bldP spid="163843" grpId="0" animBg="1" autoUpdateAnimBg="0"/>
      <p:bldP spid="163844" grpId="0" animBg="1" autoUpdateAnimBg="0"/>
      <p:bldP spid="163845" grpId="0" animBg="1" autoUpdateAnimBg="0"/>
      <p:bldP spid="163846" grpId="0" animBg="1" autoUpdateAnimBg="0"/>
      <p:bldP spid="163847" grpId="0" animBg="1" autoUpdateAnimBg="0"/>
      <p:bldP spid="163848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866" name="Object 2">
            <a:extLst>
              <a:ext uri="{FF2B5EF4-FFF2-40B4-BE49-F238E27FC236}">
                <a16:creationId xmlns:a16="http://schemas.microsoft.com/office/drawing/2014/main" id="{36DB0B3B-432D-4232-BEAB-4522764AE0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683216"/>
              </p:ext>
            </p:extLst>
          </p:nvPr>
        </p:nvGraphicFramePr>
        <p:xfrm>
          <a:off x="5774266" y="1329265"/>
          <a:ext cx="5706534" cy="4678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name="Worksheet" r:id="rId4" imgW="2324642" imgH="3362807" progId="Excel.Sheet.8">
                  <p:embed/>
                </p:oleObj>
              </mc:Choice>
              <mc:Fallback>
                <p:oleObj name="Worksheet" r:id="rId4" imgW="2324642" imgH="3362807" progId="Excel.Sheet.8">
                  <p:embed/>
                  <p:pic>
                    <p:nvPicPr>
                      <p:cNvPr id="164866" name="Object 2">
                        <a:extLst>
                          <a:ext uri="{FF2B5EF4-FFF2-40B4-BE49-F238E27FC236}">
                            <a16:creationId xmlns:a16="http://schemas.microsoft.com/office/drawing/2014/main" id="{36DB0B3B-432D-4232-BEAB-4522764AE0A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4266" y="1329265"/>
                        <a:ext cx="5706534" cy="4678891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867" name="Rectangle 3">
            <a:extLst>
              <a:ext uri="{FF2B5EF4-FFF2-40B4-BE49-F238E27FC236}">
                <a16:creationId xmlns:a16="http://schemas.microsoft.com/office/drawing/2014/main" id="{E330486F-7A31-46E6-BA5D-9E69AC6AA6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676400" y="2057400"/>
            <a:ext cx="3886200" cy="26670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/>
              <a:t>  </a:t>
            </a:r>
            <a:r>
              <a:rPr lang="en-US" altLang="en-US" b="1"/>
              <a:t>Use this information to calculate the liquidity and efficiency ratios for Norton Corporation.</a:t>
            </a:r>
          </a:p>
        </p:txBody>
      </p:sp>
    </p:spTree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0" name="Object 2">
            <a:extLst>
              <a:ext uri="{FF2B5EF4-FFF2-40B4-BE49-F238E27FC236}">
                <a16:creationId xmlns:a16="http://schemas.microsoft.com/office/drawing/2014/main" id="{91AF8C86-4746-42DD-A27A-BADD407D9F6A}"/>
              </a:ext>
            </a:extLst>
          </p:cNvPr>
          <p:cNvGraphicFramePr>
            <a:graphicFrameLocks/>
          </p:cNvGraphicFramePr>
          <p:nvPr/>
        </p:nvGraphicFramePr>
        <p:xfrm>
          <a:off x="1933575" y="3405189"/>
          <a:ext cx="8324850" cy="2668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Worksheet" r:id="rId4" imgW="2400842" imgH="800462" progId="Excel.Sheet.8">
                  <p:embed/>
                </p:oleObj>
              </mc:Choice>
              <mc:Fallback>
                <p:oleObj name="Worksheet" r:id="rId4" imgW="2400842" imgH="800462" progId="Excel.Sheet.8">
                  <p:embed/>
                  <p:pic>
                    <p:nvPicPr>
                      <p:cNvPr id="165890" name="Object 2">
                        <a:extLst>
                          <a:ext uri="{FF2B5EF4-FFF2-40B4-BE49-F238E27FC236}">
                            <a16:creationId xmlns:a16="http://schemas.microsoft.com/office/drawing/2014/main" id="{91AF8C86-4746-42DD-A27A-BADD407D9F6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3575" y="3405189"/>
                        <a:ext cx="8324850" cy="2668587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5891" name="Rectangle 3">
            <a:extLst>
              <a:ext uri="{FF2B5EF4-FFF2-40B4-BE49-F238E27FC236}">
                <a16:creationId xmlns:a16="http://schemas.microsoft.com/office/drawing/2014/main" id="{6398A050-22EB-457B-BE67-C847BC08F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1"/>
            <a:ext cx="8305800" cy="2805113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>
                <a:solidFill>
                  <a:srgbClr val="FF0000"/>
                </a:solidFill>
              </a:rPr>
              <a:t>Working capital</a:t>
            </a:r>
            <a:r>
              <a:rPr lang="en-US" altLang="en-US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/>
              <a:t>represents current assets financed from long-term capital sources that do not require near-term repayment.</a:t>
            </a:r>
          </a:p>
        </p:txBody>
      </p:sp>
      <p:sp>
        <p:nvSpPr>
          <p:cNvPr id="165892" name="Rectangle 4">
            <a:extLst>
              <a:ext uri="{FF2B5EF4-FFF2-40B4-BE49-F238E27FC236}">
                <a16:creationId xmlns:a16="http://schemas.microsoft.com/office/drawing/2014/main" id="{08899AB3-7B27-416F-B8BD-6969FF7167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90333" y="991658"/>
            <a:ext cx="10515600" cy="1325563"/>
          </a:xfrm>
        </p:spPr>
        <p:txBody>
          <a:bodyPr/>
          <a:lstStyle/>
          <a:p>
            <a:r>
              <a:rPr lang="en-US" altLang="en-US" dirty="0"/>
              <a:t>Working Capital</a:t>
            </a:r>
          </a:p>
        </p:txBody>
      </p:sp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914" name="Group 2">
            <a:extLst>
              <a:ext uri="{FF2B5EF4-FFF2-40B4-BE49-F238E27FC236}">
                <a16:creationId xmlns:a16="http://schemas.microsoft.com/office/drawing/2014/main" id="{F3A6BFCE-6BBB-4F6F-8BB6-4A937AF9949A}"/>
              </a:ext>
            </a:extLst>
          </p:cNvPr>
          <p:cNvGrpSpPr>
            <a:grpSpLocks/>
          </p:cNvGrpSpPr>
          <p:nvPr/>
        </p:nvGrpSpPr>
        <p:grpSpPr bwMode="auto">
          <a:xfrm>
            <a:off x="2932113" y="1920877"/>
            <a:ext cx="5478464" cy="950913"/>
            <a:chOff x="887" y="1210"/>
            <a:chExt cx="3451" cy="599"/>
          </a:xfrm>
        </p:grpSpPr>
        <p:sp>
          <p:nvSpPr>
            <p:cNvPr id="166915" name="Rectangle 3">
              <a:extLst>
                <a:ext uri="{FF2B5EF4-FFF2-40B4-BE49-F238E27FC236}">
                  <a16:creationId xmlns:a16="http://schemas.microsoft.com/office/drawing/2014/main" id="{492FE896-E8C8-47A7-9359-D7FFEE61B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" y="1210"/>
              <a:ext cx="93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6916" name="Rectangle 4">
              <a:extLst>
                <a:ext uri="{FF2B5EF4-FFF2-40B4-BE49-F238E27FC236}">
                  <a16:creationId xmlns:a16="http://schemas.microsoft.com/office/drawing/2014/main" id="{A64C405A-EBBE-4253-800E-F389F7550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" y="1210"/>
              <a:ext cx="224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Current Assets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 Liabilities</a:t>
              </a:r>
            </a:p>
          </p:txBody>
        </p:sp>
        <p:sp>
          <p:nvSpPr>
            <p:cNvPr id="166917" name="Rectangle 5">
              <a:extLst>
                <a:ext uri="{FF2B5EF4-FFF2-40B4-BE49-F238E27FC236}">
                  <a16:creationId xmlns:a16="http://schemas.microsoft.com/office/drawing/2014/main" id="{6B70A845-5189-41B4-954D-2D37EC13C2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1345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</p:grpSp>
      <p:graphicFrame>
        <p:nvGraphicFramePr>
          <p:cNvPr id="166918" name="Object 6">
            <a:extLst>
              <a:ext uri="{FF2B5EF4-FFF2-40B4-BE49-F238E27FC236}">
                <a16:creationId xmlns:a16="http://schemas.microsoft.com/office/drawing/2014/main" id="{383C32CB-0D3E-429E-9004-1A161DBF7A18}"/>
              </a:ext>
            </a:extLst>
          </p:cNvPr>
          <p:cNvGraphicFramePr>
            <a:graphicFrameLocks/>
          </p:cNvGraphicFramePr>
          <p:nvPr/>
        </p:nvGraphicFramePr>
        <p:xfrm>
          <a:off x="7915275" y="4114800"/>
          <a:ext cx="2560638" cy="224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Microsoft ClipArt Gallery" r:id="rId4" imgW="4052880" imgH="3547800" progId="MS_ClipArt_Gallery">
                  <p:embed/>
                </p:oleObj>
              </mc:Choice>
              <mc:Fallback>
                <p:oleObj name="Microsoft ClipArt Gallery" r:id="rId4" imgW="4052880" imgH="3547800" progId="MS_ClipArt_Gallery">
                  <p:embed/>
                  <p:pic>
                    <p:nvPicPr>
                      <p:cNvPr id="166918" name="Object 6">
                        <a:extLst>
                          <a:ext uri="{FF2B5EF4-FFF2-40B4-BE49-F238E27FC236}">
                            <a16:creationId xmlns:a16="http://schemas.microsoft.com/office/drawing/2014/main" id="{383C32CB-0D3E-429E-9004-1A161DBF7A1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5275" y="4114800"/>
                        <a:ext cx="2560638" cy="224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6919" name="Rectangle 7">
            <a:extLst>
              <a:ext uri="{FF2B5EF4-FFF2-40B4-BE49-F238E27FC236}">
                <a16:creationId xmlns:a16="http://schemas.microsoft.com/office/drawing/2014/main" id="{FDC96E3A-BFE1-42B8-BE12-2DA7A6189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9464" y="4932364"/>
            <a:ext cx="3876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short-term debt-paying ability of the company.</a:t>
            </a:r>
          </a:p>
        </p:txBody>
      </p:sp>
      <p:sp>
        <p:nvSpPr>
          <p:cNvPr id="166920" name="Rectangle 8">
            <a:extLst>
              <a:ext uri="{FF2B5EF4-FFF2-40B4-BE49-F238E27FC236}">
                <a16:creationId xmlns:a16="http://schemas.microsoft.com/office/drawing/2014/main" id="{BBBFF0F6-B1C2-4056-A7E6-857D3CE805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32113" y="887418"/>
            <a:ext cx="10515600" cy="1325563"/>
          </a:xfrm>
        </p:spPr>
        <p:txBody>
          <a:bodyPr/>
          <a:lstStyle/>
          <a:p>
            <a:r>
              <a:rPr lang="en-US" altLang="en-US" dirty="0"/>
              <a:t>Current Ratio</a:t>
            </a:r>
          </a:p>
        </p:txBody>
      </p:sp>
      <p:grpSp>
        <p:nvGrpSpPr>
          <p:cNvPr id="166921" name="Group 9">
            <a:extLst>
              <a:ext uri="{FF2B5EF4-FFF2-40B4-BE49-F238E27FC236}">
                <a16:creationId xmlns:a16="http://schemas.microsoft.com/office/drawing/2014/main" id="{7BE4414C-E7DE-4BA0-A767-D7F529059902}"/>
              </a:ext>
            </a:extLst>
          </p:cNvPr>
          <p:cNvGrpSpPr>
            <a:grpSpLocks/>
          </p:cNvGrpSpPr>
          <p:nvPr/>
        </p:nvGrpSpPr>
        <p:grpSpPr bwMode="auto">
          <a:xfrm>
            <a:off x="2932114" y="3216278"/>
            <a:ext cx="5634039" cy="950913"/>
            <a:chOff x="887" y="2026"/>
            <a:chExt cx="3549" cy="599"/>
          </a:xfrm>
        </p:grpSpPr>
        <p:sp>
          <p:nvSpPr>
            <p:cNvPr id="166922" name="Rectangle 10">
              <a:extLst>
                <a:ext uri="{FF2B5EF4-FFF2-40B4-BE49-F238E27FC236}">
                  <a16:creationId xmlns:a16="http://schemas.microsoft.com/office/drawing/2014/main" id="{7D908C79-5985-44D4-9B05-C81D192BAB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" y="2026"/>
              <a:ext cx="93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6923" name="Rectangle 11">
              <a:extLst>
                <a:ext uri="{FF2B5EF4-FFF2-40B4-BE49-F238E27FC236}">
                  <a16:creationId xmlns:a16="http://schemas.microsoft.com/office/drawing/2014/main" id="{62B37133-F88A-4702-B7C1-085708A5E6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1" y="2026"/>
              <a:ext cx="935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$65,000</a:t>
              </a:r>
              <a:b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</a:b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$42,000</a:t>
              </a:r>
            </a:p>
          </p:txBody>
        </p:sp>
        <p:sp>
          <p:nvSpPr>
            <p:cNvPr id="166924" name="Rectangle 12">
              <a:extLst>
                <a:ext uri="{FF2B5EF4-FFF2-40B4-BE49-F238E27FC236}">
                  <a16:creationId xmlns:a16="http://schemas.microsoft.com/office/drawing/2014/main" id="{904E0CC4-F998-4DCD-8F2C-7DE8F3CD50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216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6925" name="Rectangle 13">
              <a:extLst>
                <a:ext uri="{FF2B5EF4-FFF2-40B4-BE49-F238E27FC236}">
                  <a16:creationId xmlns:a16="http://schemas.microsoft.com/office/drawing/2014/main" id="{C930F2BF-EAF8-4680-9E5E-5922BE3B7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216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6926" name="Rectangle 14">
              <a:extLst>
                <a:ext uri="{FF2B5EF4-FFF2-40B4-BE49-F238E27FC236}">
                  <a16:creationId xmlns:a16="http://schemas.microsoft.com/office/drawing/2014/main" id="{7C616B2B-3DA0-4268-815E-ECDAB3F50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2161"/>
              <a:ext cx="88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1.55 : 1</a:t>
              </a:r>
            </a:p>
          </p:txBody>
        </p:sp>
        <p:sp>
          <p:nvSpPr>
            <p:cNvPr id="166927" name="Line 15">
              <a:extLst>
                <a:ext uri="{FF2B5EF4-FFF2-40B4-BE49-F238E27FC236}">
                  <a16:creationId xmlns:a16="http://schemas.microsoft.com/office/drawing/2014/main" id="{E236D16F-6ABE-43B4-B371-6AF5C3C788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08" y="2340"/>
              <a:ext cx="9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938" name="Object 2">
            <a:extLst>
              <a:ext uri="{FF2B5EF4-FFF2-40B4-BE49-F238E27FC236}">
                <a16:creationId xmlns:a16="http://schemas.microsoft.com/office/drawing/2014/main" id="{BB21F4D9-F88B-495A-AA50-0FD930302A28}"/>
              </a:ext>
            </a:extLst>
          </p:cNvPr>
          <p:cNvGraphicFramePr>
            <a:graphicFrameLocks/>
          </p:cNvGraphicFramePr>
          <p:nvPr/>
        </p:nvGraphicFramePr>
        <p:xfrm>
          <a:off x="7697788" y="4876800"/>
          <a:ext cx="2944812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3" name="Microsoft ClipArt Gallery" r:id="rId4" imgW="5300640" imgH="2977920" progId="MS_ClipArt_Gallery">
                  <p:embed/>
                </p:oleObj>
              </mc:Choice>
              <mc:Fallback>
                <p:oleObj name="Microsoft ClipArt Gallery" r:id="rId4" imgW="5300640" imgH="2977920" progId="MS_ClipArt_Gallery">
                  <p:embed/>
                  <p:pic>
                    <p:nvPicPr>
                      <p:cNvPr id="167938" name="Object 2">
                        <a:extLst>
                          <a:ext uri="{FF2B5EF4-FFF2-40B4-BE49-F238E27FC236}">
                            <a16:creationId xmlns:a16="http://schemas.microsoft.com/office/drawing/2014/main" id="{BB21F4D9-F88B-495A-AA50-0FD930302A2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7788" y="4876800"/>
                        <a:ext cx="2944812" cy="165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39" name="Rectangle 3">
            <a:extLst>
              <a:ext uri="{FF2B5EF4-FFF2-40B4-BE49-F238E27FC236}">
                <a16:creationId xmlns:a16="http://schemas.microsoft.com/office/drawing/2014/main" id="{9E88B959-525A-4D7A-A9C1-6244289A3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1" y="2520951"/>
            <a:ext cx="6619875" cy="705321"/>
          </a:xfrm>
          <a:prstGeom prst="rect">
            <a:avLst/>
          </a:prstGeom>
          <a:solidFill>
            <a:srgbClr val="DADADA"/>
          </a:solidFill>
          <a:ln w="57150" cmpd="thinThick">
            <a:solidFill>
              <a:srgbClr val="DC008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000" b="1">
                <a:solidFill>
                  <a:srgbClr val="000099"/>
                </a:solidFill>
                <a:latin typeface="Arial" panose="020B0604020202020204" pitchFamily="34" charset="0"/>
              </a:rPr>
              <a:t>Quick assets</a:t>
            </a:r>
            <a:r>
              <a:rPr lang="en-US" altLang="en-US" sz="2000" b="1">
                <a:solidFill>
                  <a:schemeClr val="bg2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>
                <a:solidFill>
                  <a:srgbClr val="DC0081"/>
                </a:solidFill>
                <a:latin typeface="Arial" panose="020B0604020202020204" pitchFamily="34" charset="0"/>
              </a:rPr>
              <a:t>are Cash, Short-Term Investments, Accounts Receivable and Notes Receivable.</a:t>
            </a:r>
          </a:p>
        </p:txBody>
      </p:sp>
      <p:sp>
        <p:nvSpPr>
          <p:cNvPr id="167940" name="Rectangle 4">
            <a:extLst>
              <a:ext uri="{FF2B5EF4-FFF2-40B4-BE49-F238E27FC236}">
                <a16:creationId xmlns:a16="http://schemas.microsoft.com/office/drawing/2014/main" id="{8E60095A-AB21-433F-98C9-F61F18166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4" y="4551364"/>
            <a:ext cx="5629275" cy="951543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is like the current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ratio but </a:t>
            </a:r>
            <a:r>
              <a:rPr lang="en-US" altLang="en-US" b="1">
                <a:solidFill>
                  <a:srgbClr val="DC0081"/>
                </a:solidFill>
                <a:latin typeface="Arial" panose="020B0604020202020204" pitchFamily="34" charset="0"/>
              </a:rPr>
              <a:t>excludes</a:t>
            </a:r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 current assets such as inventories and prepaid expenses that may be difficult to quickly convert into cash.  </a:t>
            </a:r>
          </a:p>
        </p:txBody>
      </p:sp>
      <p:sp>
        <p:nvSpPr>
          <p:cNvPr id="167941" name="Rectangle 5">
            <a:extLst>
              <a:ext uri="{FF2B5EF4-FFF2-40B4-BE49-F238E27FC236}">
                <a16:creationId xmlns:a16="http://schemas.microsoft.com/office/drawing/2014/main" id="{46F19131-BFCD-45B3-BC87-93CE1EE6F6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15351" y="1096169"/>
            <a:ext cx="3676649" cy="1325563"/>
          </a:xfrm>
        </p:spPr>
        <p:txBody>
          <a:bodyPr/>
          <a:lstStyle/>
          <a:p>
            <a:r>
              <a:rPr lang="en-US" altLang="en-US" dirty="0"/>
              <a:t>Acid-Test Ratio</a:t>
            </a:r>
          </a:p>
        </p:txBody>
      </p:sp>
      <p:grpSp>
        <p:nvGrpSpPr>
          <p:cNvPr id="167942" name="Group 6">
            <a:extLst>
              <a:ext uri="{FF2B5EF4-FFF2-40B4-BE49-F238E27FC236}">
                <a16:creationId xmlns:a16="http://schemas.microsoft.com/office/drawing/2014/main" id="{FB9EF54A-D1CB-40C5-911B-ADBD4B2336BE}"/>
              </a:ext>
            </a:extLst>
          </p:cNvPr>
          <p:cNvGrpSpPr>
            <a:grpSpLocks/>
          </p:cNvGrpSpPr>
          <p:nvPr/>
        </p:nvGrpSpPr>
        <p:grpSpPr bwMode="auto">
          <a:xfrm>
            <a:off x="2800351" y="1371601"/>
            <a:ext cx="5597525" cy="989013"/>
            <a:chOff x="577" y="1114"/>
            <a:chExt cx="3526" cy="623"/>
          </a:xfrm>
        </p:grpSpPr>
        <p:grpSp>
          <p:nvGrpSpPr>
            <p:cNvPr id="167943" name="Group 7">
              <a:extLst>
                <a:ext uri="{FF2B5EF4-FFF2-40B4-BE49-F238E27FC236}">
                  <a16:creationId xmlns:a16="http://schemas.microsoft.com/office/drawing/2014/main" id="{8193FD8E-AA6E-4F86-B211-3E48FD3F4C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7" y="1114"/>
              <a:ext cx="3526" cy="623"/>
              <a:chOff x="577" y="1114"/>
              <a:chExt cx="3526" cy="623"/>
            </a:xfrm>
          </p:grpSpPr>
          <p:sp>
            <p:nvSpPr>
              <p:cNvPr id="167944" name="Rectangle 8">
                <a:extLst>
                  <a:ext uri="{FF2B5EF4-FFF2-40B4-BE49-F238E27FC236}">
                    <a16:creationId xmlns:a16="http://schemas.microsoft.com/office/drawing/2014/main" id="{0EE5A0EE-8354-4ACA-BE95-C4385316C8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3" y="1114"/>
                <a:ext cx="2040" cy="5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Quick Assets</a:t>
                </a:r>
                <a:b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</a:br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Current Liabilities</a:t>
                </a:r>
              </a:p>
            </p:txBody>
          </p:sp>
          <p:sp>
            <p:nvSpPr>
              <p:cNvPr id="167945" name="Rectangle 9">
                <a:extLst>
                  <a:ext uri="{FF2B5EF4-FFF2-40B4-BE49-F238E27FC236}">
                    <a16:creationId xmlns:a16="http://schemas.microsoft.com/office/drawing/2014/main" id="{68924C21-B03C-4C65-B39F-9606DABC37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39" y="1229"/>
                <a:ext cx="247" cy="3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=</a:t>
                </a:r>
              </a:p>
            </p:txBody>
          </p:sp>
          <p:sp>
            <p:nvSpPr>
              <p:cNvPr id="167946" name="Rectangle 10">
                <a:extLst>
                  <a:ext uri="{FF2B5EF4-FFF2-40B4-BE49-F238E27FC236}">
                    <a16:creationId xmlns:a16="http://schemas.microsoft.com/office/drawing/2014/main" id="{1D70EDA2-D5E6-4A89-AD81-2203DF5701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7" y="1143"/>
                <a:ext cx="1267" cy="5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Acid-Test</a:t>
                </a:r>
              </a:p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Ratio</a:t>
                </a:r>
              </a:p>
            </p:txBody>
          </p:sp>
        </p:grpSp>
        <p:sp>
          <p:nvSpPr>
            <p:cNvPr id="167947" name="Line 11">
              <a:extLst>
                <a:ext uri="{FF2B5EF4-FFF2-40B4-BE49-F238E27FC236}">
                  <a16:creationId xmlns:a16="http://schemas.microsoft.com/office/drawing/2014/main" id="{515D3DB6-B329-4068-BC8C-D59D65E1CF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416"/>
              <a:ext cx="187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7948" name="Group 12">
            <a:extLst>
              <a:ext uri="{FF2B5EF4-FFF2-40B4-BE49-F238E27FC236}">
                <a16:creationId xmlns:a16="http://schemas.microsoft.com/office/drawing/2014/main" id="{ECE062AD-13E8-44AC-915F-BC44BBA7ED1A}"/>
              </a:ext>
            </a:extLst>
          </p:cNvPr>
          <p:cNvGrpSpPr>
            <a:grpSpLocks/>
          </p:cNvGrpSpPr>
          <p:nvPr/>
        </p:nvGrpSpPr>
        <p:grpSpPr bwMode="auto">
          <a:xfrm>
            <a:off x="2789239" y="3506788"/>
            <a:ext cx="5929313" cy="989012"/>
            <a:chOff x="797" y="2017"/>
            <a:chExt cx="3735" cy="623"/>
          </a:xfrm>
        </p:grpSpPr>
        <p:sp>
          <p:nvSpPr>
            <p:cNvPr id="167949" name="Rectangle 13">
              <a:extLst>
                <a:ext uri="{FF2B5EF4-FFF2-40B4-BE49-F238E27FC236}">
                  <a16:creationId xmlns:a16="http://schemas.microsoft.com/office/drawing/2014/main" id="{64D7897C-8CFD-498D-8B84-A5D79B80C6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1" y="2017"/>
              <a:ext cx="935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$50,000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$42,000</a:t>
              </a:r>
            </a:p>
          </p:txBody>
        </p:sp>
        <p:sp>
          <p:nvSpPr>
            <p:cNvPr id="167950" name="Rectangle 14">
              <a:extLst>
                <a:ext uri="{FF2B5EF4-FFF2-40B4-BE49-F238E27FC236}">
                  <a16:creationId xmlns:a16="http://schemas.microsoft.com/office/drawing/2014/main" id="{A698C04F-3A07-4684-B0A8-37EA221C15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132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7951" name="Rectangle 15">
              <a:extLst>
                <a:ext uri="{FF2B5EF4-FFF2-40B4-BE49-F238E27FC236}">
                  <a16:creationId xmlns:a16="http://schemas.microsoft.com/office/drawing/2014/main" id="{C6621892-6B37-425B-A522-F3A44C6D1F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132"/>
              <a:ext cx="88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1.19 : 1</a:t>
              </a:r>
            </a:p>
          </p:txBody>
        </p:sp>
        <p:sp>
          <p:nvSpPr>
            <p:cNvPr id="167952" name="Rectangle 16">
              <a:extLst>
                <a:ext uri="{FF2B5EF4-FFF2-40B4-BE49-F238E27FC236}">
                  <a16:creationId xmlns:a16="http://schemas.microsoft.com/office/drawing/2014/main" id="{3C5689A5-968A-4794-8CCE-086DDBE8CB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9" y="2132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7953" name="Rectangle 17">
              <a:extLst>
                <a:ext uri="{FF2B5EF4-FFF2-40B4-BE49-F238E27FC236}">
                  <a16:creationId xmlns:a16="http://schemas.microsoft.com/office/drawing/2014/main" id="{D21C1A19-0532-40D5-A2DD-FFC37AC2B9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" y="2046"/>
              <a:ext cx="1267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Acid-Test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7954" name="Line 18">
              <a:extLst>
                <a:ext uri="{FF2B5EF4-FFF2-40B4-BE49-F238E27FC236}">
                  <a16:creationId xmlns:a16="http://schemas.microsoft.com/office/drawing/2014/main" id="{5154F7B1-8991-42E9-987A-D6FD7C50D4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2328"/>
              <a:ext cx="86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>
            <a:extLst>
              <a:ext uri="{FF2B5EF4-FFF2-40B4-BE49-F238E27FC236}">
                <a16:creationId xmlns:a16="http://schemas.microsoft.com/office/drawing/2014/main" id="{810BDB32-5F37-4477-9B4C-04BCFD935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7739" y="5160964"/>
            <a:ext cx="5019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how many times a company converts its receivables into cash each year.</a:t>
            </a:r>
          </a:p>
        </p:txBody>
      </p:sp>
      <p:graphicFrame>
        <p:nvGraphicFramePr>
          <p:cNvPr id="168963" name="Object 3">
            <a:extLst>
              <a:ext uri="{FF2B5EF4-FFF2-40B4-BE49-F238E27FC236}">
                <a16:creationId xmlns:a16="http://schemas.microsoft.com/office/drawing/2014/main" id="{97BD644E-8159-43EF-BF12-4A2246DC6085}"/>
              </a:ext>
            </a:extLst>
          </p:cNvPr>
          <p:cNvGraphicFramePr>
            <a:graphicFrameLocks/>
          </p:cNvGraphicFramePr>
          <p:nvPr/>
        </p:nvGraphicFramePr>
        <p:xfrm>
          <a:off x="77517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7" name="Microsoft ClipArt Gallery" r:id="rId4" imgW="5522760" imgH="3054240" progId="MS_ClipArt_Gallery">
                  <p:embed/>
                </p:oleObj>
              </mc:Choice>
              <mc:Fallback>
                <p:oleObj name="Microsoft ClipArt Gallery" r:id="rId4" imgW="5522760" imgH="3054240" progId="MS_ClipArt_Gallery">
                  <p:embed/>
                  <p:pic>
                    <p:nvPicPr>
                      <p:cNvPr id="168963" name="Object 3">
                        <a:extLst>
                          <a:ext uri="{FF2B5EF4-FFF2-40B4-BE49-F238E27FC236}">
                            <a16:creationId xmlns:a16="http://schemas.microsoft.com/office/drawing/2014/main" id="{97BD644E-8159-43EF-BF12-4A2246DC608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17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8964" name="Rectangle 4">
            <a:extLst>
              <a:ext uri="{FF2B5EF4-FFF2-40B4-BE49-F238E27FC236}">
                <a16:creationId xmlns:a16="http://schemas.microsoft.com/office/drawing/2014/main" id="{9239128D-58BE-4EC1-9BAD-4F85B19D5D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32200" y="873918"/>
            <a:ext cx="10515600" cy="1325563"/>
          </a:xfrm>
        </p:spPr>
        <p:txBody>
          <a:bodyPr/>
          <a:lstStyle/>
          <a:p>
            <a:r>
              <a:rPr lang="en-US" altLang="en-US" dirty="0"/>
              <a:t>Accounts Receivable Turnover</a:t>
            </a:r>
          </a:p>
        </p:txBody>
      </p:sp>
      <p:grpSp>
        <p:nvGrpSpPr>
          <p:cNvPr id="168965" name="Group 5">
            <a:extLst>
              <a:ext uri="{FF2B5EF4-FFF2-40B4-BE49-F238E27FC236}">
                <a16:creationId xmlns:a16="http://schemas.microsoft.com/office/drawing/2014/main" id="{2C409606-EB56-4AAB-AB4C-9884EC7E9BD0}"/>
              </a:ext>
            </a:extLst>
          </p:cNvPr>
          <p:cNvGrpSpPr>
            <a:grpSpLocks/>
          </p:cNvGrpSpPr>
          <p:nvPr/>
        </p:nvGrpSpPr>
        <p:grpSpPr bwMode="auto">
          <a:xfrm>
            <a:off x="1871663" y="1601788"/>
            <a:ext cx="7732712" cy="1370012"/>
            <a:chOff x="219" y="1009"/>
            <a:chExt cx="4871" cy="863"/>
          </a:xfrm>
        </p:grpSpPr>
        <p:sp>
          <p:nvSpPr>
            <p:cNvPr id="168966" name="Rectangle 6">
              <a:extLst>
                <a:ext uri="{FF2B5EF4-FFF2-40B4-BE49-F238E27FC236}">
                  <a16:creationId xmlns:a16="http://schemas.microsoft.com/office/drawing/2014/main" id="{CAF7C436-CDEA-489F-8BFB-34ED66165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095"/>
              <a:ext cx="335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Sales on Account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Accounts Receivable</a:t>
              </a:r>
            </a:p>
          </p:txBody>
        </p:sp>
        <p:sp>
          <p:nvSpPr>
            <p:cNvPr id="168967" name="Rectangle 7">
              <a:extLst>
                <a:ext uri="{FF2B5EF4-FFF2-40B4-BE49-F238E27FC236}">
                  <a16:creationId xmlns:a16="http://schemas.microsoft.com/office/drawing/2014/main" id="{F49072CC-EF0E-48B3-9910-7802BC2F2E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" y="1009"/>
              <a:ext cx="12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Accounts Receivable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8968" name="Rectangle 8">
              <a:extLst>
                <a:ext uri="{FF2B5EF4-FFF2-40B4-BE49-F238E27FC236}">
                  <a16:creationId xmlns:a16="http://schemas.microsoft.com/office/drawing/2014/main" id="{30AD9CD7-AF12-4AB0-AB56-FCD88F8DA1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1" y="1239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8969" name="Line 9">
              <a:extLst>
                <a:ext uri="{FF2B5EF4-FFF2-40B4-BE49-F238E27FC236}">
                  <a16:creationId xmlns:a16="http://schemas.microsoft.com/office/drawing/2014/main" id="{F45D8F53-B9E1-4666-94E7-0ADA6BD7C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1392"/>
              <a:ext cx="321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8970" name="Group 10">
            <a:extLst>
              <a:ext uri="{FF2B5EF4-FFF2-40B4-BE49-F238E27FC236}">
                <a16:creationId xmlns:a16="http://schemas.microsoft.com/office/drawing/2014/main" id="{1F1947CC-B9C0-4CC9-BEFE-EF524813ADEC}"/>
              </a:ext>
            </a:extLst>
          </p:cNvPr>
          <p:cNvGrpSpPr>
            <a:grpSpLocks/>
          </p:cNvGrpSpPr>
          <p:nvPr/>
        </p:nvGrpSpPr>
        <p:grpSpPr bwMode="auto">
          <a:xfrm>
            <a:off x="1871664" y="3201988"/>
            <a:ext cx="8620125" cy="1370012"/>
            <a:chOff x="219" y="2017"/>
            <a:chExt cx="5430" cy="863"/>
          </a:xfrm>
        </p:grpSpPr>
        <p:sp>
          <p:nvSpPr>
            <p:cNvPr id="168971" name="Rectangle 11">
              <a:extLst>
                <a:ext uri="{FF2B5EF4-FFF2-40B4-BE49-F238E27FC236}">
                  <a16:creationId xmlns:a16="http://schemas.microsoft.com/office/drawing/2014/main" id="{87F30B3F-B08C-4D95-A917-E23286AE64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1" y="2218"/>
              <a:ext cx="146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26.7 times</a:t>
              </a:r>
            </a:p>
          </p:txBody>
        </p:sp>
        <p:sp>
          <p:nvSpPr>
            <p:cNvPr id="168972" name="Rectangle 12">
              <a:extLst>
                <a:ext uri="{FF2B5EF4-FFF2-40B4-BE49-F238E27FC236}">
                  <a16:creationId xmlns:a16="http://schemas.microsoft.com/office/drawing/2014/main" id="{173FF881-EB89-4F86-B6F1-0EFE144BB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4" y="2103"/>
              <a:ext cx="254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$494,000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($17,000 + $20,000) ÷ 2</a:t>
              </a:r>
            </a:p>
          </p:txBody>
        </p:sp>
        <p:sp>
          <p:nvSpPr>
            <p:cNvPr id="168973" name="Rectangle 13">
              <a:extLst>
                <a:ext uri="{FF2B5EF4-FFF2-40B4-BE49-F238E27FC236}">
                  <a16:creationId xmlns:a16="http://schemas.microsoft.com/office/drawing/2014/main" id="{87F841BA-2EF2-4387-9444-D4FE94D32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" y="2017"/>
              <a:ext cx="12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Accounts Receivable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8974" name="Rectangle 14">
              <a:extLst>
                <a:ext uri="{FF2B5EF4-FFF2-40B4-BE49-F238E27FC236}">
                  <a16:creationId xmlns:a16="http://schemas.microsoft.com/office/drawing/2014/main" id="{9BCEDC99-4B27-4B60-A01E-548CD3F4E2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1" y="2247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8975" name="Line 15">
              <a:extLst>
                <a:ext uri="{FF2B5EF4-FFF2-40B4-BE49-F238E27FC236}">
                  <a16:creationId xmlns:a16="http://schemas.microsoft.com/office/drawing/2014/main" id="{DF717160-19FC-4D24-9803-C998C5EBD4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412"/>
              <a:ext cx="240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>
            <a:extLst>
              <a:ext uri="{FF2B5EF4-FFF2-40B4-BE49-F238E27FC236}">
                <a16:creationId xmlns:a16="http://schemas.microsoft.com/office/drawing/2014/main" id="{199474A0-A7F7-4AC8-97DF-675DDDD08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3104" y="5008564"/>
            <a:ext cx="3292569" cy="736099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number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of times merchandise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is sold and replaced during the year.</a:t>
            </a:r>
          </a:p>
        </p:txBody>
      </p:sp>
      <p:grpSp>
        <p:nvGrpSpPr>
          <p:cNvPr id="169987" name="Group 3">
            <a:extLst>
              <a:ext uri="{FF2B5EF4-FFF2-40B4-BE49-F238E27FC236}">
                <a16:creationId xmlns:a16="http://schemas.microsoft.com/office/drawing/2014/main" id="{1BA4AA11-E8DB-46EB-A876-78F755B7E1B6}"/>
              </a:ext>
            </a:extLst>
          </p:cNvPr>
          <p:cNvGrpSpPr>
            <a:grpSpLocks/>
          </p:cNvGrpSpPr>
          <p:nvPr/>
        </p:nvGrpSpPr>
        <p:grpSpPr bwMode="auto">
          <a:xfrm>
            <a:off x="2897188" y="1744665"/>
            <a:ext cx="6481762" cy="950913"/>
            <a:chOff x="865" y="1099"/>
            <a:chExt cx="4083" cy="599"/>
          </a:xfrm>
        </p:grpSpPr>
        <p:sp>
          <p:nvSpPr>
            <p:cNvPr id="169988" name="Rectangle 4">
              <a:extLst>
                <a:ext uri="{FF2B5EF4-FFF2-40B4-BE49-F238E27FC236}">
                  <a16:creationId xmlns:a16="http://schemas.microsoft.com/office/drawing/2014/main" id="{6FCE44AF-F0F3-4DE9-ADC0-55D14F2904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5" y="1099"/>
              <a:ext cx="235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Cost of Goods Sold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Inventory</a:t>
              </a:r>
            </a:p>
          </p:txBody>
        </p:sp>
        <p:sp>
          <p:nvSpPr>
            <p:cNvPr id="169989" name="Rectangle 5">
              <a:extLst>
                <a:ext uri="{FF2B5EF4-FFF2-40B4-BE49-F238E27FC236}">
                  <a16:creationId xmlns:a16="http://schemas.microsoft.com/office/drawing/2014/main" id="{16CBEEBD-A6EA-4E0A-BB9A-93B9D37376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1099"/>
              <a:ext cx="153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9990" name="Rectangle 6">
              <a:extLst>
                <a:ext uri="{FF2B5EF4-FFF2-40B4-BE49-F238E27FC236}">
                  <a16:creationId xmlns:a16="http://schemas.microsoft.com/office/drawing/2014/main" id="{925E045C-BA36-40E0-B6DD-44F60E019F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3" y="1234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</p:grpSp>
      <p:grpSp>
        <p:nvGrpSpPr>
          <p:cNvPr id="169991" name="Group 7">
            <a:extLst>
              <a:ext uri="{FF2B5EF4-FFF2-40B4-BE49-F238E27FC236}">
                <a16:creationId xmlns:a16="http://schemas.microsoft.com/office/drawing/2014/main" id="{BF5D2780-A7B9-4CA7-B2F3-7FBF75A9B0A4}"/>
              </a:ext>
            </a:extLst>
          </p:cNvPr>
          <p:cNvGrpSpPr>
            <a:grpSpLocks/>
          </p:cNvGrpSpPr>
          <p:nvPr/>
        </p:nvGrpSpPr>
        <p:grpSpPr bwMode="auto">
          <a:xfrm>
            <a:off x="1601789" y="3192466"/>
            <a:ext cx="8988425" cy="950913"/>
            <a:chOff x="49" y="2011"/>
            <a:chExt cx="5662" cy="599"/>
          </a:xfrm>
        </p:grpSpPr>
        <p:sp>
          <p:nvSpPr>
            <p:cNvPr id="169992" name="Rectangle 8">
              <a:extLst>
                <a:ext uri="{FF2B5EF4-FFF2-40B4-BE49-F238E27FC236}">
                  <a16:creationId xmlns:a16="http://schemas.microsoft.com/office/drawing/2014/main" id="{8534EB10-C0BA-4EF6-A566-2E977D093C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7" y="2146"/>
              <a:ext cx="153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12.73 times</a:t>
              </a:r>
            </a:p>
          </p:txBody>
        </p:sp>
        <p:sp>
          <p:nvSpPr>
            <p:cNvPr id="169993" name="Rectangle 9">
              <a:extLst>
                <a:ext uri="{FF2B5EF4-FFF2-40B4-BE49-F238E27FC236}">
                  <a16:creationId xmlns:a16="http://schemas.microsoft.com/office/drawing/2014/main" id="{D0201E0E-7B37-40D2-BA2A-FF40E81D4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2011"/>
              <a:ext cx="254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$140,000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($10,000 + $12,000) ÷ 2</a:t>
              </a:r>
            </a:p>
          </p:txBody>
        </p:sp>
        <p:sp>
          <p:nvSpPr>
            <p:cNvPr id="169994" name="Rectangle 10">
              <a:extLst>
                <a:ext uri="{FF2B5EF4-FFF2-40B4-BE49-F238E27FC236}">
                  <a16:creationId xmlns:a16="http://schemas.microsoft.com/office/drawing/2014/main" id="{1A5CFB71-FAD9-4E69-BC1B-1B57F17925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7" y="2146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9995" name="Rectangle 11">
              <a:extLst>
                <a:ext uri="{FF2B5EF4-FFF2-40B4-BE49-F238E27FC236}">
                  <a16:creationId xmlns:a16="http://schemas.microsoft.com/office/drawing/2014/main" id="{3791C37E-A735-49E0-8B1E-D290C5B14B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" y="2011"/>
              <a:ext cx="153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</p:grpSp>
      <p:graphicFrame>
        <p:nvGraphicFramePr>
          <p:cNvPr id="169996" name="Object 12">
            <a:extLst>
              <a:ext uri="{FF2B5EF4-FFF2-40B4-BE49-F238E27FC236}">
                <a16:creationId xmlns:a16="http://schemas.microsoft.com/office/drawing/2014/main" id="{050D9A0E-BC7A-46B7-B891-38134F8F4440}"/>
              </a:ext>
            </a:extLst>
          </p:cNvPr>
          <p:cNvGraphicFramePr>
            <a:graphicFrameLocks/>
          </p:cNvGraphicFramePr>
          <p:nvPr/>
        </p:nvGraphicFramePr>
        <p:xfrm>
          <a:off x="18081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Microsoft ClipArt Gallery" r:id="rId4" imgW="5522760" imgH="3054240" progId="MS_ClipArt_Gallery">
                  <p:embed/>
                </p:oleObj>
              </mc:Choice>
              <mc:Fallback>
                <p:oleObj name="Microsoft ClipArt Gallery" r:id="rId4" imgW="5522760" imgH="3054240" progId="MS_ClipArt_Gallery">
                  <p:embed/>
                  <p:pic>
                    <p:nvPicPr>
                      <p:cNvPr id="169996" name="Object 12">
                        <a:extLst>
                          <a:ext uri="{FF2B5EF4-FFF2-40B4-BE49-F238E27FC236}">
                            <a16:creationId xmlns:a16="http://schemas.microsoft.com/office/drawing/2014/main" id="{050D9A0E-BC7A-46B7-B891-38134F8F444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81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9997" name="Rectangle 13">
            <a:extLst>
              <a:ext uri="{FF2B5EF4-FFF2-40B4-BE49-F238E27FC236}">
                <a16:creationId xmlns:a16="http://schemas.microsoft.com/office/drawing/2014/main" id="{FFCC2B11-88F0-4836-B273-A96F98426C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27364" y="842172"/>
            <a:ext cx="10515600" cy="1325563"/>
          </a:xfrm>
        </p:spPr>
        <p:txBody>
          <a:bodyPr/>
          <a:lstStyle/>
          <a:p>
            <a:r>
              <a:rPr lang="en-US" altLang="en-US" dirty="0"/>
              <a:t>Inventory Turnover</a:t>
            </a:r>
          </a:p>
        </p:txBody>
      </p:sp>
      <p:sp>
        <p:nvSpPr>
          <p:cNvPr id="169998" name="Line 14">
            <a:extLst>
              <a:ext uri="{FF2B5EF4-FFF2-40B4-BE49-F238E27FC236}">
                <a16:creationId xmlns:a16="http://schemas.microsoft.com/office/drawing/2014/main" id="{B8176281-871F-4E62-A0B8-9293A1FF67A7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7400" y="2209800"/>
            <a:ext cx="33528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9" name="Line 15">
            <a:extLst>
              <a:ext uri="{FF2B5EF4-FFF2-40B4-BE49-F238E27FC236}">
                <a16:creationId xmlns:a16="http://schemas.microsoft.com/office/drawing/2014/main" id="{3DB9B5CB-53FF-449A-AE75-F68BE196B53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3657600"/>
            <a:ext cx="36576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D54F2E3D-32ED-43EF-AA60-BF26674C4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4664" y="5160963"/>
            <a:ext cx="5019675" cy="305212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liquidity of receivables. </a:t>
            </a:r>
          </a:p>
        </p:txBody>
      </p:sp>
      <p:sp>
        <p:nvSpPr>
          <p:cNvPr id="171011" name="Rectangle 3">
            <a:extLst>
              <a:ext uri="{FF2B5EF4-FFF2-40B4-BE49-F238E27FC236}">
                <a16:creationId xmlns:a16="http://schemas.microsoft.com/office/drawing/2014/main" id="{12A4CDBE-711E-43E6-9E95-B2E60B98A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789" y="1631951"/>
            <a:ext cx="2282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71012" name="Rectangle 4">
            <a:extLst>
              <a:ext uri="{FF2B5EF4-FFF2-40B4-BE49-F238E27FC236}">
                <a16:creationId xmlns:a16="http://schemas.microsoft.com/office/drawing/2014/main" id="{E20EAE25-D18D-40A2-9C42-52DA74936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789" y="1846264"/>
            <a:ext cx="377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71013" name="Rectangle 5">
            <a:extLst>
              <a:ext uri="{FF2B5EF4-FFF2-40B4-BE49-F238E27FC236}">
                <a16:creationId xmlns:a16="http://schemas.microsoft.com/office/drawing/2014/main" id="{A254C2A3-1942-4884-868C-17BE6BC5C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5901" y="1631951"/>
            <a:ext cx="3802324" cy="95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Accounts Receivable</a:t>
            </a:r>
          </a:p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Net Sales</a:t>
            </a:r>
          </a:p>
        </p:txBody>
      </p:sp>
      <p:sp>
        <p:nvSpPr>
          <p:cNvPr id="171014" name="Rectangle 6">
            <a:extLst>
              <a:ext uri="{FF2B5EF4-FFF2-40B4-BE49-F238E27FC236}">
                <a16:creationId xmlns:a16="http://schemas.microsoft.com/office/drawing/2014/main" id="{E5B20130-34E8-4EF3-96DE-FCF42520E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3189" y="1846264"/>
            <a:ext cx="12922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Symbol" panose="05050102010706020507" pitchFamily="18" charset="2"/>
              </a:rPr>
              <a:t>´  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365</a:t>
            </a:r>
          </a:p>
        </p:txBody>
      </p:sp>
      <p:sp>
        <p:nvSpPr>
          <p:cNvPr id="171015" name="Line 7">
            <a:extLst>
              <a:ext uri="{FF2B5EF4-FFF2-40B4-BE49-F238E27FC236}">
                <a16:creationId xmlns:a16="http://schemas.microsoft.com/office/drawing/2014/main" id="{8220946C-5F4C-495A-B3B2-C1ED6D3024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124075"/>
            <a:ext cx="3505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016" name="Rectangle 8">
            <a:extLst>
              <a:ext uri="{FF2B5EF4-FFF2-40B4-BE49-F238E27FC236}">
                <a16:creationId xmlns:a16="http://schemas.microsoft.com/office/drawing/2014/main" id="{8A15C7E3-3070-42DB-9164-2D95B5895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789" y="3155951"/>
            <a:ext cx="2282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71017" name="Rectangle 9">
            <a:extLst>
              <a:ext uri="{FF2B5EF4-FFF2-40B4-BE49-F238E27FC236}">
                <a16:creationId xmlns:a16="http://schemas.microsoft.com/office/drawing/2014/main" id="{7AB377F8-B7B6-4884-ABD0-A40CFD8A1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789" y="3370264"/>
            <a:ext cx="377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71018" name="Rectangle 10">
            <a:extLst>
              <a:ext uri="{FF2B5EF4-FFF2-40B4-BE49-F238E27FC236}">
                <a16:creationId xmlns:a16="http://schemas.microsoft.com/office/drawing/2014/main" id="{F361F532-65FF-4D75-9E02-C452FE94D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8678" y="3155951"/>
            <a:ext cx="1684758" cy="95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$20,000</a:t>
            </a:r>
          </a:p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$494,000</a:t>
            </a:r>
          </a:p>
        </p:txBody>
      </p:sp>
      <p:sp>
        <p:nvSpPr>
          <p:cNvPr id="171019" name="Rectangle 11">
            <a:extLst>
              <a:ext uri="{FF2B5EF4-FFF2-40B4-BE49-F238E27FC236}">
                <a16:creationId xmlns:a16="http://schemas.microsoft.com/office/drawing/2014/main" id="{F604BB9D-F565-45FD-9162-56CF7ED1F5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9589" y="3370264"/>
            <a:ext cx="35782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Symbol" panose="05050102010706020507" pitchFamily="18" charset="2"/>
              </a:rPr>
              <a:t>´  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365  =  14.8 days</a:t>
            </a:r>
          </a:p>
        </p:txBody>
      </p:sp>
      <p:sp>
        <p:nvSpPr>
          <p:cNvPr id="171020" name="Line 12">
            <a:extLst>
              <a:ext uri="{FF2B5EF4-FFF2-40B4-BE49-F238E27FC236}">
                <a16:creationId xmlns:a16="http://schemas.microsoft.com/office/drawing/2014/main" id="{0EE1F8BD-A697-4E44-87E8-EC1CA5F015D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3643313"/>
            <a:ext cx="1524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71021" name="Object 13">
            <a:extLst>
              <a:ext uri="{FF2B5EF4-FFF2-40B4-BE49-F238E27FC236}">
                <a16:creationId xmlns:a16="http://schemas.microsoft.com/office/drawing/2014/main" id="{5F420FCB-252E-4034-9AF7-51BEAB2F3610}"/>
              </a:ext>
            </a:extLst>
          </p:cNvPr>
          <p:cNvGraphicFramePr>
            <a:graphicFrameLocks/>
          </p:cNvGraphicFramePr>
          <p:nvPr/>
        </p:nvGraphicFramePr>
        <p:xfrm>
          <a:off x="8247063" y="4800600"/>
          <a:ext cx="2163762" cy="148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5" name="Microsoft ClipArt Gallery" r:id="rId4" imgW="8054640" imgH="5546520" progId="MS_ClipArt_Gallery">
                  <p:embed/>
                </p:oleObj>
              </mc:Choice>
              <mc:Fallback>
                <p:oleObj name="Microsoft ClipArt Gallery" r:id="rId4" imgW="8054640" imgH="5546520" progId="MS_ClipArt_Gallery">
                  <p:embed/>
                  <p:pic>
                    <p:nvPicPr>
                      <p:cNvPr id="171021" name="Object 13">
                        <a:extLst>
                          <a:ext uri="{FF2B5EF4-FFF2-40B4-BE49-F238E27FC236}">
                            <a16:creationId xmlns:a16="http://schemas.microsoft.com/office/drawing/2014/main" id="{5F420FCB-252E-4034-9AF7-51BEAB2F361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47063" y="4800600"/>
                        <a:ext cx="2163762" cy="1487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1022" name="Rectangle 14">
            <a:extLst>
              <a:ext uri="{FF2B5EF4-FFF2-40B4-BE49-F238E27FC236}">
                <a16:creationId xmlns:a16="http://schemas.microsoft.com/office/drawing/2014/main" id="{5B9F381D-7900-4139-805F-2E267E6E23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6539" y="805923"/>
            <a:ext cx="10515600" cy="1325563"/>
          </a:xfrm>
        </p:spPr>
        <p:txBody>
          <a:bodyPr/>
          <a:lstStyle/>
          <a:p>
            <a:r>
              <a:rPr lang="en-US" altLang="en-US"/>
              <a:t>Days’ Sales Uncollected</a:t>
            </a:r>
          </a:p>
        </p:txBody>
      </p:sp>
    </p:spTree>
  </p:cSld>
  <p:clrMapOvr>
    <a:masterClrMapping/>
  </p:clrMapOvr>
  <p:transition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CA4548C9-C6B9-485B-A880-B3F9EDAEF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4664" y="5160963"/>
            <a:ext cx="5019675" cy="305212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liquidity of inventory. </a:t>
            </a:r>
          </a:p>
        </p:txBody>
      </p:sp>
      <p:grpSp>
        <p:nvGrpSpPr>
          <p:cNvPr id="172035" name="Group 3">
            <a:extLst>
              <a:ext uri="{FF2B5EF4-FFF2-40B4-BE49-F238E27FC236}">
                <a16:creationId xmlns:a16="http://schemas.microsoft.com/office/drawing/2014/main" id="{0CAA7BB0-9EC7-4057-AF71-F439AE39E9F0}"/>
              </a:ext>
            </a:extLst>
          </p:cNvPr>
          <p:cNvGrpSpPr>
            <a:grpSpLocks/>
          </p:cNvGrpSpPr>
          <p:nvPr/>
        </p:nvGrpSpPr>
        <p:grpSpPr bwMode="auto">
          <a:xfrm>
            <a:off x="2363789" y="1631952"/>
            <a:ext cx="7921625" cy="950913"/>
            <a:chOff x="529" y="1028"/>
            <a:chExt cx="4990" cy="599"/>
          </a:xfrm>
        </p:grpSpPr>
        <p:sp>
          <p:nvSpPr>
            <p:cNvPr id="172036" name="Rectangle 4">
              <a:extLst>
                <a:ext uri="{FF2B5EF4-FFF2-40B4-BE49-F238E27FC236}">
                  <a16:creationId xmlns:a16="http://schemas.microsoft.com/office/drawing/2014/main" id="{377195DA-9B98-4110-ACE1-42CB9982F2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02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Days’ Sales in Inventory</a:t>
              </a:r>
            </a:p>
          </p:txBody>
        </p:sp>
        <p:sp>
          <p:nvSpPr>
            <p:cNvPr id="172037" name="Rectangle 5">
              <a:extLst>
                <a:ext uri="{FF2B5EF4-FFF2-40B4-BE49-F238E27FC236}">
                  <a16:creationId xmlns:a16="http://schemas.microsoft.com/office/drawing/2014/main" id="{242F7AB3-223C-4FEF-AFE5-0314772342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116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2038" name="Rectangle 6">
              <a:extLst>
                <a:ext uri="{FF2B5EF4-FFF2-40B4-BE49-F238E27FC236}">
                  <a16:creationId xmlns:a16="http://schemas.microsoft.com/office/drawing/2014/main" id="{0699A995-723A-4A07-9862-7CEBDC0D1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2" y="1028"/>
              <a:ext cx="2228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Ending 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Cost of Goods Sold</a:t>
              </a:r>
            </a:p>
          </p:txBody>
        </p:sp>
        <p:sp>
          <p:nvSpPr>
            <p:cNvPr id="172039" name="Rectangle 7">
              <a:extLst>
                <a:ext uri="{FF2B5EF4-FFF2-40B4-BE49-F238E27FC236}">
                  <a16:creationId xmlns:a16="http://schemas.microsoft.com/office/drawing/2014/main" id="{2B09A3C2-FFC8-4FD8-9AF3-BA48A2B6E3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5" y="1163"/>
              <a:ext cx="81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Symbol" panose="05050102010706020507" pitchFamily="18" charset="2"/>
                </a:rPr>
                <a:t>´ 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365</a:t>
              </a:r>
            </a:p>
          </p:txBody>
        </p:sp>
        <p:sp>
          <p:nvSpPr>
            <p:cNvPr id="172040" name="Line 8">
              <a:extLst>
                <a:ext uri="{FF2B5EF4-FFF2-40B4-BE49-F238E27FC236}">
                  <a16:creationId xmlns:a16="http://schemas.microsoft.com/office/drawing/2014/main" id="{616BE5A4-3B6A-4E35-85E9-180B0E6C98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353"/>
              <a:ext cx="220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2041" name="Group 9">
            <a:extLst>
              <a:ext uri="{FF2B5EF4-FFF2-40B4-BE49-F238E27FC236}">
                <a16:creationId xmlns:a16="http://schemas.microsoft.com/office/drawing/2014/main" id="{3117E012-2BD4-471B-947E-771A03CE2E97}"/>
              </a:ext>
            </a:extLst>
          </p:cNvPr>
          <p:cNvGrpSpPr>
            <a:grpSpLocks/>
          </p:cNvGrpSpPr>
          <p:nvPr/>
        </p:nvGrpSpPr>
        <p:grpSpPr bwMode="auto">
          <a:xfrm>
            <a:off x="2363789" y="3155953"/>
            <a:ext cx="8074025" cy="950913"/>
            <a:chOff x="529" y="1988"/>
            <a:chExt cx="5086" cy="599"/>
          </a:xfrm>
        </p:grpSpPr>
        <p:sp>
          <p:nvSpPr>
            <p:cNvPr id="172042" name="Rectangle 10">
              <a:extLst>
                <a:ext uri="{FF2B5EF4-FFF2-40B4-BE49-F238E27FC236}">
                  <a16:creationId xmlns:a16="http://schemas.microsoft.com/office/drawing/2014/main" id="{876039D9-673E-4E67-8A18-C59E9ACAB9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98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Days’ Sales in Inventory</a:t>
              </a:r>
            </a:p>
          </p:txBody>
        </p:sp>
        <p:sp>
          <p:nvSpPr>
            <p:cNvPr id="172043" name="Rectangle 11">
              <a:extLst>
                <a:ext uri="{FF2B5EF4-FFF2-40B4-BE49-F238E27FC236}">
                  <a16:creationId xmlns:a16="http://schemas.microsoft.com/office/drawing/2014/main" id="{18399FCB-CB87-4BCE-AC5C-9C6620F47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212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2044" name="Rectangle 12">
              <a:extLst>
                <a:ext uri="{FF2B5EF4-FFF2-40B4-BE49-F238E27FC236}">
                  <a16:creationId xmlns:a16="http://schemas.microsoft.com/office/drawing/2014/main" id="{561B4A43-6BAA-485E-8A8A-501412F60E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3" y="1988"/>
              <a:ext cx="106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$12,000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$140,000</a:t>
              </a:r>
            </a:p>
          </p:txBody>
        </p:sp>
        <p:sp>
          <p:nvSpPr>
            <p:cNvPr id="172045" name="Rectangle 13">
              <a:extLst>
                <a:ext uri="{FF2B5EF4-FFF2-40B4-BE49-F238E27FC236}">
                  <a16:creationId xmlns:a16="http://schemas.microsoft.com/office/drawing/2014/main" id="{1189FF5E-6BF2-4B01-9BE9-F0D56E996E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1" y="2123"/>
              <a:ext cx="22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Symbol" panose="05050102010706020507" pitchFamily="18" charset="2"/>
                </a:rPr>
                <a:t>´ 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365  =  31.29 days</a:t>
              </a:r>
            </a:p>
          </p:txBody>
        </p:sp>
        <p:sp>
          <p:nvSpPr>
            <p:cNvPr id="172046" name="Line 14">
              <a:extLst>
                <a:ext uri="{FF2B5EF4-FFF2-40B4-BE49-F238E27FC236}">
                  <a16:creationId xmlns:a16="http://schemas.microsoft.com/office/drawing/2014/main" id="{7476AA6A-2C44-4E8C-A149-C82E205A2F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56" y="2295"/>
              <a:ext cx="9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2047" name="Object 15">
            <a:extLst>
              <a:ext uri="{FF2B5EF4-FFF2-40B4-BE49-F238E27FC236}">
                <a16:creationId xmlns:a16="http://schemas.microsoft.com/office/drawing/2014/main" id="{AA03BEF0-B356-4A5E-A7B8-44DFB1826D50}"/>
              </a:ext>
            </a:extLst>
          </p:cNvPr>
          <p:cNvGraphicFramePr>
            <a:graphicFrameLocks/>
          </p:cNvGraphicFramePr>
          <p:nvPr/>
        </p:nvGraphicFramePr>
        <p:xfrm>
          <a:off x="8267700" y="4156076"/>
          <a:ext cx="2095500" cy="220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" name="Microsoft ClipArt Gallery" r:id="rId4" imgW="5257800" imgH="5546520" progId="MS_ClipArt_Gallery">
                  <p:embed/>
                </p:oleObj>
              </mc:Choice>
              <mc:Fallback>
                <p:oleObj name="Microsoft ClipArt Gallery" r:id="rId4" imgW="5257800" imgH="5546520" progId="MS_ClipArt_Gallery">
                  <p:embed/>
                  <p:pic>
                    <p:nvPicPr>
                      <p:cNvPr id="172047" name="Object 15">
                        <a:extLst>
                          <a:ext uri="{FF2B5EF4-FFF2-40B4-BE49-F238E27FC236}">
                            <a16:creationId xmlns:a16="http://schemas.microsoft.com/office/drawing/2014/main" id="{AA03BEF0-B356-4A5E-A7B8-44DFB1826D5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67700" y="4156076"/>
                        <a:ext cx="2095500" cy="220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48" name="Rectangle 16">
            <a:extLst>
              <a:ext uri="{FF2B5EF4-FFF2-40B4-BE49-F238E27FC236}">
                <a16:creationId xmlns:a16="http://schemas.microsoft.com/office/drawing/2014/main" id="{7A9890EF-ADF3-4BD7-9D2C-4F9C01544D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8812" y="873127"/>
            <a:ext cx="10515600" cy="1325563"/>
          </a:xfrm>
        </p:spPr>
        <p:txBody>
          <a:bodyPr/>
          <a:lstStyle/>
          <a:p>
            <a:r>
              <a:rPr lang="en-US" altLang="en-US" dirty="0"/>
              <a:t>Days’ Sales in Inventory</a:t>
            </a:r>
          </a:p>
        </p:txBody>
      </p:sp>
    </p:spTree>
  </p:cSld>
  <p:clrMapOvr>
    <a:masterClrMapping/>
  </p:clrMapOvr>
  <p:transition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>
            <a:extLst>
              <a:ext uri="{FF2B5EF4-FFF2-40B4-BE49-F238E27FC236}">
                <a16:creationId xmlns:a16="http://schemas.microsoft.com/office/drawing/2014/main" id="{A18E7C68-CF0F-499A-B7EC-CA0813AF6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5864" y="5008564"/>
            <a:ext cx="5019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efficiency of assets in producing sales.</a:t>
            </a:r>
          </a:p>
        </p:txBody>
      </p:sp>
      <p:grpSp>
        <p:nvGrpSpPr>
          <p:cNvPr id="173059" name="Group 3">
            <a:extLst>
              <a:ext uri="{FF2B5EF4-FFF2-40B4-BE49-F238E27FC236}">
                <a16:creationId xmlns:a16="http://schemas.microsoft.com/office/drawing/2014/main" id="{69CADF90-926C-4835-A059-564B3D102C4A}"/>
              </a:ext>
            </a:extLst>
          </p:cNvPr>
          <p:cNvGrpSpPr>
            <a:grpSpLocks/>
          </p:cNvGrpSpPr>
          <p:nvPr/>
        </p:nvGrpSpPr>
        <p:grpSpPr bwMode="auto">
          <a:xfrm>
            <a:off x="2363788" y="1631952"/>
            <a:ext cx="6535738" cy="950913"/>
            <a:chOff x="529" y="1028"/>
            <a:chExt cx="4117" cy="599"/>
          </a:xfrm>
        </p:grpSpPr>
        <p:sp>
          <p:nvSpPr>
            <p:cNvPr id="173060" name="Rectangle 4">
              <a:extLst>
                <a:ext uri="{FF2B5EF4-FFF2-40B4-BE49-F238E27FC236}">
                  <a16:creationId xmlns:a16="http://schemas.microsoft.com/office/drawing/2014/main" id="{493E0362-4066-4A90-9B66-3BBF8EA5CC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02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 Turnover</a:t>
              </a:r>
            </a:p>
          </p:txBody>
        </p:sp>
        <p:sp>
          <p:nvSpPr>
            <p:cNvPr id="173061" name="Rectangle 5">
              <a:extLst>
                <a:ext uri="{FF2B5EF4-FFF2-40B4-BE49-F238E27FC236}">
                  <a16:creationId xmlns:a16="http://schemas.microsoft.com/office/drawing/2014/main" id="{E620F160-D004-4F09-BE99-2D5D5542C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116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3062" name="Rectangle 6">
              <a:extLst>
                <a:ext uri="{FF2B5EF4-FFF2-40B4-BE49-F238E27FC236}">
                  <a16:creationId xmlns:a16="http://schemas.microsoft.com/office/drawing/2014/main" id="{BE84F748-AECF-4708-87BE-9C0B08F1F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6" y="1028"/>
              <a:ext cx="242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Assets</a:t>
              </a:r>
            </a:p>
          </p:txBody>
        </p:sp>
        <p:sp>
          <p:nvSpPr>
            <p:cNvPr id="173063" name="Line 7">
              <a:extLst>
                <a:ext uri="{FF2B5EF4-FFF2-40B4-BE49-F238E27FC236}">
                  <a16:creationId xmlns:a16="http://schemas.microsoft.com/office/drawing/2014/main" id="{26935DED-36CF-4528-A039-3A546A63EA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329"/>
              <a:ext cx="220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3064" name="Object 8">
            <a:extLst>
              <a:ext uri="{FF2B5EF4-FFF2-40B4-BE49-F238E27FC236}">
                <a16:creationId xmlns:a16="http://schemas.microsoft.com/office/drawing/2014/main" id="{66C6A174-E904-4531-8F1E-158C633F77C6}"/>
              </a:ext>
            </a:extLst>
          </p:cNvPr>
          <p:cNvGraphicFramePr>
            <a:graphicFrameLocks/>
          </p:cNvGraphicFramePr>
          <p:nvPr/>
        </p:nvGraphicFramePr>
        <p:xfrm>
          <a:off x="18081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3" name="Microsoft ClipArt Gallery" r:id="rId4" imgW="5522760" imgH="3054240" progId="MS_ClipArt_Gallery">
                  <p:embed/>
                </p:oleObj>
              </mc:Choice>
              <mc:Fallback>
                <p:oleObj name="Microsoft ClipArt Gallery" r:id="rId4" imgW="5522760" imgH="3054240" progId="MS_ClipArt_Gallery">
                  <p:embed/>
                  <p:pic>
                    <p:nvPicPr>
                      <p:cNvPr id="173064" name="Object 8">
                        <a:extLst>
                          <a:ext uri="{FF2B5EF4-FFF2-40B4-BE49-F238E27FC236}">
                            <a16:creationId xmlns:a16="http://schemas.microsoft.com/office/drawing/2014/main" id="{66C6A174-E904-4531-8F1E-158C633F77C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81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3065" name="Group 9">
            <a:extLst>
              <a:ext uri="{FF2B5EF4-FFF2-40B4-BE49-F238E27FC236}">
                <a16:creationId xmlns:a16="http://schemas.microsoft.com/office/drawing/2014/main" id="{52AC5518-2771-4061-9A1E-88DEE4BCECC0}"/>
              </a:ext>
            </a:extLst>
          </p:cNvPr>
          <p:cNvGrpSpPr>
            <a:grpSpLocks/>
          </p:cNvGrpSpPr>
          <p:nvPr/>
        </p:nvGrpSpPr>
        <p:grpSpPr bwMode="auto">
          <a:xfrm>
            <a:off x="1677988" y="3192466"/>
            <a:ext cx="8990012" cy="950913"/>
            <a:chOff x="97" y="2011"/>
            <a:chExt cx="5663" cy="599"/>
          </a:xfrm>
        </p:grpSpPr>
        <p:sp>
          <p:nvSpPr>
            <p:cNvPr id="173066" name="Rectangle 10">
              <a:extLst>
                <a:ext uri="{FF2B5EF4-FFF2-40B4-BE49-F238E27FC236}">
                  <a16:creationId xmlns:a16="http://schemas.microsoft.com/office/drawing/2014/main" id="{8EAF130E-C35A-4748-A00D-4859AE35B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1" y="2146"/>
              <a:ext cx="1439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1.53 times</a:t>
              </a:r>
            </a:p>
          </p:txBody>
        </p:sp>
        <p:sp>
          <p:nvSpPr>
            <p:cNvPr id="173067" name="Rectangle 11">
              <a:extLst>
                <a:ext uri="{FF2B5EF4-FFF2-40B4-BE49-F238E27FC236}">
                  <a16:creationId xmlns:a16="http://schemas.microsoft.com/office/drawing/2014/main" id="{7947A471-530B-48B5-97DE-3FD62463F4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2" y="2011"/>
              <a:ext cx="279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($300,000 + $346,390) ÷ 2</a:t>
              </a:r>
            </a:p>
          </p:txBody>
        </p:sp>
        <p:sp>
          <p:nvSpPr>
            <p:cNvPr id="173068" name="Rectangle 12">
              <a:extLst>
                <a:ext uri="{FF2B5EF4-FFF2-40B4-BE49-F238E27FC236}">
                  <a16:creationId xmlns:a16="http://schemas.microsoft.com/office/drawing/2014/main" id="{42E62B86-1700-4838-9266-1C1658491A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1" y="2146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3069" name="Rectangle 13">
              <a:extLst>
                <a:ext uri="{FF2B5EF4-FFF2-40B4-BE49-F238E27FC236}">
                  <a16:creationId xmlns:a16="http://schemas.microsoft.com/office/drawing/2014/main" id="{DC423B93-A9EF-46AC-B950-801D5BA3E7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" y="2011"/>
              <a:ext cx="1390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73070" name="Line 14">
              <a:extLst>
                <a:ext uri="{FF2B5EF4-FFF2-40B4-BE49-F238E27FC236}">
                  <a16:creationId xmlns:a16="http://schemas.microsoft.com/office/drawing/2014/main" id="{09AFED7C-A470-47DB-98CB-05BE46FC4C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274"/>
              <a:ext cx="24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3071" name="Rectangle 15">
            <a:extLst>
              <a:ext uri="{FF2B5EF4-FFF2-40B4-BE49-F238E27FC236}">
                <a16:creationId xmlns:a16="http://schemas.microsoft.com/office/drawing/2014/main" id="{4D12D271-1836-46F1-8DA2-C669B5E11D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4844" y="819945"/>
            <a:ext cx="10515600" cy="1325563"/>
          </a:xfrm>
        </p:spPr>
        <p:txBody>
          <a:bodyPr/>
          <a:lstStyle/>
          <a:p>
            <a:r>
              <a:rPr lang="en-US" altLang="en-US" dirty="0"/>
              <a:t>Total Asset Turnover</a:t>
            </a:r>
          </a:p>
        </p:txBody>
      </p:sp>
    </p:spTree>
  </p:cSld>
  <p:clrMapOvr>
    <a:masterClrMapping/>
  </p:clrMapOvr>
  <p:transition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>
            <a:extLst>
              <a:ext uri="{FF2B5EF4-FFF2-40B4-BE49-F238E27FC236}">
                <a16:creationId xmlns:a16="http://schemas.microsoft.com/office/drawing/2014/main" id="{CA5A1235-8255-4709-96B8-596A8E5E7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317626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Debt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74083" name="Rectangle 3">
            <a:extLst>
              <a:ext uri="{FF2B5EF4-FFF2-40B4-BE49-F238E27FC236}">
                <a16:creationId xmlns:a16="http://schemas.microsoft.com/office/drawing/2014/main" id="{80801A8B-5981-4C9D-841A-6B34CC8B3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536826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Equity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74084" name="Rectangle 4">
            <a:extLst>
              <a:ext uri="{FF2B5EF4-FFF2-40B4-BE49-F238E27FC236}">
                <a16:creationId xmlns:a16="http://schemas.microsoft.com/office/drawing/2014/main" id="{01741265-329E-4980-BB0C-D366C85ED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1" y="3756026"/>
            <a:ext cx="2466975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Pledged Assets to Secured Liabilities</a:t>
            </a:r>
          </a:p>
        </p:txBody>
      </p:sp>
      <p:sp>
        <p:nvSpPr>
          <p:cNvPr id="174085" name="Rectangle 5">
            <a:extLst>
              <a:ext uri="{FF2B5EF4-FFF2-40B4-BE49-F238E27FC236}">
                <a16:creationId xmlns:a16="http://schemas.microsoft.com/office/drawing/2014/main" id="{6BEDB0A1-A92F-4E14-ADA7-8653F0A72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5203825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Times Interest Earned</a:t>
            </a:r>
          </a:p>
        </p:txBody>
      </p:sp>
      <p:sp>
        <p:nvSpPr>
          <p:cNvPr id="174086" name="Rectangle 6">
            <a:extLst>
              <a:ext uri="{FF2B5EF4-FFF2-40B4-BE49-F238E27FC236}">
                <a16:creationId xmlns:a16="http://schemas.microsoft.com/office/drawing/2014/main" id="{232410CD-0619-4AE3-B9FB-788F975AF1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09533" y="911997"/>
            <a:ext cx="10515600" cy="1325563"/>
          </a:xfrm>
        </p:spPr>
        <p:txBody>
          <a:bodyPr/>
          <a:lstStyle/>
          <a:p>
            <a:r>
              <a:rPr lang="en-US" altLang="en-US" dirty="0"/>
              <a:t>Solvency</a:t>
            </a:r>
          </a:p>
        </p:txBody>
      </p:sp>
      <p:pic>
        <p:nvPicPr>
          <p:cNvPr id="174087" name="Picture 7" descr="bd04897_">
            <a:extLst>
              <a:ext uri="{FF2B5EF4-FFF2-40B4-BE49-F238E27FC236}">
                <a16:creationId xmlns:a16="http://schemas.microsoft.com/office/drawing/2014/main" id="{82E18C55-DFA7-440A-9924-5BFC4CB39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62401"/>
            <a:ext cx="3371850" cy="251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8" name="Picture 8" descr="monbags1">
            <a:extLst>
              <a:ext uri="{FF2B5EF4-FFF2-40B4-BE49-F238E27FC236}">
                <a16:creationId xmlns:a16="http://schemas.microsoft.com/office/drawing/2014/main" id="{0C38307F-8CDE-470B-AF3F-7AA44A48B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1"/>
            <a:ext cx="2971800" cy="214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7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 animBg="1" autoUpdateAnimBg="0"/>
      <p:bldP spid="174083" grpId="0" animBg="1" autoUpdateAnimBg="0"/>
      <p:bldP spid="174084" grpId="0" animBg="1" autoUpdateAnimBg="0"/>
      <p:bldP spid="174085" grpId="0" animBg="1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>
            <a:extLst>
              <a:ext uri="{FF2B5EF4-FFF2-40B4-BE49-F238E27FC236}">
                <a16:creationId xmlns:a16="http://schemas.microsoft.com/office/drawing/2014/main" id="{B7B51D1D-0556-4682-85F0-20F63D2372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62175" y="1093787"/>
            <a:ext cx="7399337" cy="3062288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 dirty="0"/>
              <a:t>  </a:t>
            </a:r>
            <a:r>
              <a:rPr lang="en-US" altLang="en-US" sz="2400" b="1" dirty="0"/>
              <a:t>Use this information to calculate the solvency ratios for Norton Corporation.</a:t>
            </a:r>
          </a:p>
        </p:txBody>
      </p:sp>
      <p:graphicFrame>
        <p:nvGraphicFramePr>
          <p:cNvPr id="175107" name="Object 3">
            <a:extLst>
              <a:ext uri="{FF2B5EF4-FFF2-40B4-BE49-F238E27FC236}">
                <a16:creationId xmlns:a16="http://schemas.microsoft.com/office/drawing/2014/main" id="{871AFF62-B39D-486C-B613-68867517C9B7}"/>
              </a:ext>
            </a:extLst>
          </p:cNvPr>
          <p:cNvGraphicFramePr>
            <a:graphicFrameLocks/>
          </p:cNvGraphicFramePr>
          <p:nvPr/>
        </p:nvGraphicFramePr>
        <p:xfrm>
          <a:off x="2390775" y="1885950"/>
          <a:ext cx="7639050" cy="454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name="Worksheet" r:id="rId4" imgW="2705642" imgH="1695691" progId="Excel.Sheet.8">
                  <p:embed/>
                </p:oleObj>
              </mc:Choice>
              <mc:Fallback>
                <p:oleObj name="Worksheet" r:id="rId4" imgW="2705642" imgH="1695691" progId="Excel.Sheet.8">
                  <p:embed/>
                  <p:pic>
                    <p:nvPicPr>
                      <p:cNvPr id="175107" name="Object 3">
                        <a:extLst>
                          <a:ext uri="{FF2B5EF4-FFF2-40B4-BE49-F238E27FC236}">
                            <a16:creationId xmlns:a16="http://schemas.microsoft.com/office/drawing/2014/main" id="{871AFF62-B39D-486C-B613-68867517C9B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0775" y="1885950"/>
                        <a:ext cx="7639050" cy="4540250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130" name="Group 2">
            <a:extLst>
              <a:ext uri="{FF2B5EF4-FFF2-40B4-BE49-F238E27FC236}">
                <a16:creationId xmlns:a16="http://schemas.microsoft.com/office/drawing/2014/main" id="{D683DE7B-5359-42A7-B341-F5612276D89A}"/>
              </a:ext>
            </a:extLst>
          </p:cNvPr>
          <p:cNvGrpSpPr>
            <a:grpSpLocks/>
          </p:cNvGrpSpPr>
          <p:nvPr/>
        </p:nvGrpSpPr>
        <p:grpSpPr bwMode="auto">
          <a:xfrm>
            <a:off x="3582989" y="1604963"/>
            <a:ext cx="4525963" cy="1123949"/>
            <a:chOff x="1297" y="1011"/>
            <a:chExt cx="2851" cy="708"/>
          </a:xfrm>
        </p:grpSpPr>
        <p:sp>
          <p:nvSpPr>
            <p:cNvPr id="176131" name="Rectangle 3">
              <a:extLst>
                <a:ext uri="{FF2B5EF4-FFF2-40B4-BE49-F238E27FC236}">
                  <a16:creationId xmlns:a16="http://schemas.microsoft.com/office/drawing/2014/main" id="{D34E3439-714F-4D1D-8F84-B3D8A26C5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1011"/>
              <a:ext cx="2765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Liabilities</a:t>
              </a:r>
              <a:b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</a:b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 Total Assets</a:t>
              </a:r>
            </a:p>
          </p:txBody>
        </p:sp>
        <p:sp>
          <p:nvSpPr>
            <p:cNvPr id="176132" name="Line 4">
              <a:extLst>
                <a:ext uri="{FF2B5EF4-FFF2-40B4-BE49-F238E27FC236}">
                  <a16:creationId xmlns:a16="http://schemas.microsoft.com/office/drawing/2014/main" id="{E7A59698-3875-451A-9855-15083246F71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66" y="1344"/>
              <a:ext cx="153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33" name="Rectangle 5">
              <a:extLst>
                <a:ext uri="{FF2B5EF4-FFF2-40B4-BE49-F238E27FC236}">
                  <a16:creationId xmlns:a16="http://schemas.microsoft.com/office/drawing/2014/main" id="{05519B3C-D656-4629-96A5-7DAD824D63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105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Debt Ratio</a:t>
              </a:r>
            </a:p>
          </p:txBody>
        </p:sp>
      </p:grpSp>
      <p:sp>
        <p:nvSpPr>
          <p:cNvPr id="176134" name="Rectangle 6">
            <a:extLst>
              <a:ext uri="{FF2B5EF4-FFF2-40B4-BE49-F238E27FC236}">
                <a16:creationId xmlns:a16="http://schemas.microsoft.com/office/drawing/2014/main" id="{D41DC891-CD6B-415E-9ED1-0DF45AA99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4"/>
            <a:ext cx="5705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ratio measures what portion of a company’s assets are contributed by 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creditors</a:t>
            </a: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.</a:t>
            </a:r>
          </a:p>
        </p:txBody>
      </p:sp>
      <p:grpSp>
        <p:nvGrpSpPr>
          <p:cNvPr id="176135" name="Group 7">
            <a:extLst>
              <a:ext uri="{FF2B5EF4-FFF2-40B4-BE49-F238E27FC236}">
                <a16:creationId xmlns:a16="http://schemas.microsoft.com/office/drawing/2014/main" id="{8EA51228-E6A4-434D-A968-A9B1F710B5EB}"/>
              </a:ext>
            </a:extLst>
          </p:cNvPr>
          <p:cNvGrpSpPr>
            <a:grpSpLocks/>
          </p:cNvGrpSpPr>
          <p:nvPr/>
        </p:nvGrpSpPr>
        <p:grpSpPr bwMode="auto">
          <a:xfrm>
            <a:off x="3582988" y="3128963"/>
            <a:ext cx="5207000" cy="1123949"/>
            <a:chOff x="1297" y="1971"/>
            <a:chExt cx="3280" cy="708"/>
          </a:xfrm>
        </p:grpSpPr>
        <p:sp>
          <p:nvSpPr>
            <p:cNvPr id="176136" name="Rectangle 8">
              <a:extLst>
                <a:ext uri="{FF2B5EF4-FFF2-40B4-BE49-F238E27FC236}">
                  <a16:creationId xmlns:a16="http://schemas.microsoft.com/office/drawing/2014/main" id="{B92C2734-B25B-4397-B436-ABE33894F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1971"/>
              <a:ext cx="2126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$112,000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$346,390</a:t>
              </a:r>
            </a:p>
          </p:txBody>
        </p:sp>
        <p:sp>
          <p:nvSpPr>
            <p:cNvPr id="176137" name="Line 9">
              <a:extLst>
                <a:ext uri="{FF2B5EF4-FFF2-40B4-BE49-F238E27FC236}">
                  <a16:creationId xmlns:a16="http://schemas.microsoft.com/office/drawing/2014/main" id="{120F1394-1AF0-4012-ADD4-3CA24C1329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289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38" name="Rectangle 10">
              <a:extLst>
                <a:ext uri="{FF2B5EF4-FFF2-40B4-BE49-F238E27FC236}">
                  <a16:creationId xmlns:a16="http://schemas.microsoft.com/office/drawing/2014/main" id="{B2141EF4-46A1-4D73-8AE9-2296BE8BB1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201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Debt Ratio</a:t>
              </a:r>
            </a:p>
          </p:txBody>
        </p:sp>
        <p:sp>
          <p:nvSpPr>
            <p:cNvPr id="176139" name="Rectangle 11">
              <a:extLst>
                <a:ext uri="{FF2B5EF4-FFF2-40B4-BE49-F238E27FC236}">
                  <a16:creationId xmlns:a16="http://schemas.microsoft.com/office/drawing/2014/main" id="{A88ADCC8-5C59-4581-8941-C91DB6589A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130"/>
              <a:ext cx="10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32.3%</a:t>
              </a:r>
            </a:p>
          </p:txBody>
        </p:sp>
      </p:grpSp>
      <p:graphicFrame>
        <p:nvGraphicFramePr>
          <p:cNvPr id="176140" name="Object 12">
            <a:extLst>
              <a:ext uri="{FF2B5EF4-FFF2-40B4-BE49-F238E27FC236}">
                <a16:creationId xmlns:a16="http://schemas.microsoft.com/office/drawing/2014/main" id="{9B3D9BB0-14BA-44D8-A808-9E8545D3FF6E}"/>
              </a:ext>
            </a:extLst>
          </p:cNvPr>
          <p:cNvGraphicFramePr>
            <a:graphicFrameLocks/>
          </p:cNvGraphicFramePr>
          <p:nvPr/>
        </p:nvGraphicFramePr>
        <p:xfrm>
          <a:off x="8153401" y="4645026"/>
          <a:ext cx="2346325" cy="156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1" name="Microsoft ClipArt Gallery" r:id="rId4" imgW="8321400" imgH="5538600" progId="MS_ClipArt_Gallery">
                  <p:embed/>
                </p:oleObj>
              </mc:Choice>
              <mc:Fallback>
                <p:oleObj name="Microsoft ClipArt Gallery" r:id="rId4" imgW="8321400" imgH="5538600" progId="MS_ClipArt_Gallery">
                  <p:embed/>
                  <p:pic>
                    <p:nvPicPr>
                      <p:cNvPr id="176140" name="Object 12">
                        <a:extLst>
                          <a:ext uri="{FF2B5EF4-FFF2-40B4-BE49-F238E27FC236}">
                            <a16:creationId xmlns:a16="http://schemas.microsoft.com/office/drawing/2014/main" id="{9B3D9BB0-14BA-44D8-A808-9E8545D3FF6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3401" y="4645026"/>
                        <a:ext cx="2346325" cy="1560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6141" name="Rectangle 13">
            <a:extLst>
              <a:ext uri="{FF2B5EF4-FFF2-40B4-BE49-F238E27FC236}">
                <a16:creationId xmlns:a16="http://schemas.microsoft.com/office/drawing/2014/main" id="{6AB93412-CB73-4451-A09D-0659A5E696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8963" y="872330"/>
            <a:ext cx="10515600" cy="1325563"/>
          </a:xfrm>
        </p:spPr>
        <p:txBody>
          <a:bodyPr/>
          <a:lstStyle/>
          <a:p>
            <a:r>
              <a:rPr lang="en-US" altLang="en-US" dirty="0"/>
              <a:t>Debt Ratio</a:t>
            </a:r>
          </a:p>
        </p:txBody>
      </p:sp>
    </p:spTree>
  </p:cSld>
  <p:clrMapOvr>
    <a:masterClrMapping/>
  </p:clrMapOvr>
  <p:transition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>
            <a:extLst>
              <a:ext uri="{FF2B5EF4-FFF2-40B4-BE49-F238E27FC236}">
                <a16:creationId xmlns:a16="http://schemas.microsoft.com/office/drawing/2014/main" id="{CE60601D-864E-4AD5-9EE8-E9D9694D8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4"/>
            <a:ext cx="5705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ratio measures what portion of a company’s assets are contributed by 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owners</a:t>
            </a: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.</a:t>
            </a:r>
          </a:p>
        </p:txBody>
      </p:sp>
      <p:graphicFrame>
        <p:nvGraphicFramePr>
          <p:cNvPr id="177155" name="Object 3">
            <a:extLst>
              <a:ext uri="{FF2B5EF4-FFF2-40B4-BE49-F238E27FC236}">
                <a16:creationId xmlns:a16="http://schemas.microsoft.com/office/drawing/2014/main" id="{C8922FC8-C9B9-4257-8F66-902D4B5B0A83}"/>
              </a:ext>
            </a:extLst>
          </p:cNvPr>
          <p:cNvGraphicFramePr>
            <a:graphicFrameLocks/>
          </p:cNvGraphicFramePr>
          <p:nvPr/>
        </p:nvGraphicFramePr>
        <p:xfrm>
          <a:off x="8077200" y="4191001"/>
          <a:ext cx="2438400" cy="217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Microsoft ClipArt Gallery" r:id="rId4" imgW="6737040" imgH="6010200" progId="MS_ClipArt_Gallery">
                  <p:embed/>
                </p:oleObj>
              </mc:Choice>
              <mc:Fallback>
                <p:oleObj name="Microsoft ClipArt Gallery" r:id="rId4" imgW="6737040" imgH="6010200" progId="MS_ClipArt_Gallery">
                  <p:embed/>
                  <p:pic>
                    <p:nvPicPr>
                      <p:cNvPr id="177155" name="Object 3">
                        <a:extLst>
                          <a:ext uri="{FF2B5EF4-FFF2-40B4-BE49-F238E27FC236}">
                            <a16:creationId xmlns:a16="http://schemas.microsoft.com/office/drawing/2014/main" id="{C8922FC8-C9B9-4257-8F66-902D4B5B0A8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77200" y="4191001"/>
                        <a:ext cx="2438400" cy="217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7156" name="Group 4">
            <a:extLst>
              <a:ext uri="{FF2B5EF4-FFF2-40B4-BE49-F238E27FC236}">
                <a16:creationId xmlns:a16="http://schemas.microsoft.com/office/drawing/2014/main" id="{42334D6D-DEBF-4D4A-8BC1-F03BF560A4BE}"/>
              </a:ext>
            </a:extLst>
          </p:cNvPr>
          <p:cNvGrpSpPr>
            <a:grpSpLocks/>
          </p:cNvGrpSpPr>
          <p:nvPr/>
        </p:nvGrpSpPr>
        <p:grpSpPr bwMode="auto">
          <a:xfrm>
            <a:off x="3532188" y="1604963"/>
            <a:ext cx="4049712" cy="1123949"/>
            <a:chOff x="865" y="1011"/>
            <a:chExt cx="2551" cy="708"/>
          </a:xfrm>
        </p:grpSpPr>
        <p:sp>
          <p:nvSpPr>
            <p:cNvPr id="177157" name="Rectangle 5">
              <a:extLst>
                <a:ext uri="{FF2B5EF4-FFF2-40B4-BE49-F238E27FC236}">
                  <a16:creationId xmlns:a16="http://schemas.microsoft.com/office/drawing/2014/main" id="{5EF65E95-B719-4BB1-9483-88967950CF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" y="1011"/>
              <a:ext cx="2465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Equity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Assets</a:t>
              </a:r>
            </a:p>
          </p:txBody>
        </p:sp>
        <p:sp>
          <p:nvSpPr>
            <p:cNvPr id="177158" name="Line 6">
              <a:extLst>
                <a:ext uri="{FF2B5EF4-FFF2-40B4-BE49-F238E27FC236}">
                  <a16:creationId xmlns:a16="http://schemas.microsoft.com/office/drawing/2014/main" id="{C15156D8-2EB4-488E-B7A4-3E0FF04EBF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68" y="1344"/>
              <a:ext cx="12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59" name="Rectangle 7">
              <a:extLst>
                <a:ext uri="{FF2B5EF4-FFF2-40B4-BE49-F238E27FC236}">
                  <a16:creationId xmlns:a16="http://schemas.microsoft.com/office/drawing/2014/main" id="{E9D39633-9343-4748-B8F7-5E10C3393D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105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Equity Ratio</a:t>
              </a:r>
            </a:p>
          </p:txBody>
        </p:sp>
      </p:grpSp>
      <p:grpSp>
        <p:nvGrpSpPr>
          <p:cNvPr id="177160" name="Group 8">
            <a:extLst>
              <a:ext uri="{FF2B5EF4-FFF2-40B4-BE49-F238E27FC236}">
                <a16:creationId xmlns:a16="http://schemas.microsoft.com/office/drawing/2014/main" id="{B86E01E9-C898-4763-93E9-61F60C17A68D}"/>
              </a:ext>
            </a:extLst>
          </p:cNvPr>
          <p:cNvGrpSpPr>
            <a:grpSpLocks/>
          </p:cNvGrpSpPr>
          <p:nvPr/>
        </p:nvGrpSpPr>
        <p:grpSpPr bwMode="auto">
          <a:xfrm>
            <a:off x="3582988" y="3205163"/>
            <a:ext cx="5207000" cy="1123949"/>
            <a:chOff x="1297" y="2019"/>
            <a:chExt cx="3280" cy="708"/>
          </a:xfrm>
        </p:grpSpPr>
        <p:sp>
          <p:nvSpPr>
            <p:cNvPr id="177161" name="Rectangle 9">
              <a:extLst>
                <a:ext uri="{FF2B5EF4-FFF2-40B4-BE49-F238E27FC236}">
                  <a16:creationId xmlns:a16="http://schemas.microsoft.com/office/drawing/2014/main" id="{8E05FCD8-5D7E-4A33-B8A7-14CEC8C96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2019"/>
              <a:ext cx="2126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$234,390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$346,390</a:t>
              </a:r>
            </a:p>
          </p:txBody>
        </p:sp>
        <p:sp>
          <p:nvSpPr>
            <p:cNvPr id="177162" name="Line 10">
              <a:extLst>
                <a:ext uri="{FF2B5EF4-FFF2-40B4-BE49-F238E27FC236}">
                  <a16:creationId xmlns:a16="http://schemas.microsoft.com/office/drawing/2014/main" id="{5D919A6C-AC97-4BF9-9513-155F951044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352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63" name="Rectangle 11">
              <a:extLst>
                <a:ext uri="{FF2B5EF4-FFF2-40B4-BE49-F238E27FC236}">
                  <a16:creationId xmlns:a16="http://schemas.microsoft.com/office/drawing/2014/main" id="{5F76CB2C-E5E8-4AF7-852C-BCD5B5EE6A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2064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Equity Ratio</a:t>
              </a:r>
            </a:p>
          </p:txBody>
        </p:sp>
        <p:sp>
          <p:nvSpPr>
            <p:cNvPr id="177164" name="Rectangle 12">
              <a:extLst>
                <a:ext uri="{FF2B5EF4-FFF2-40B4-BE49-F238E27FC236}">
                  <a16:creationId xmlns:a16="http://schemas.microsoft.com/office/drawing/2014/main" id="{A8B5C9A5-40EB-4B13-A770-D7AFA97F2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178"/>
              <a:ext cx="10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67.7%</a:t>
              </a:r>
            </a:p>
          </p:txBody>
        </p:sp>
      </p:grpSp>
      <p:sp>
        <p:nvSpPr>
          <p:cNvPr id="177165" name="Rectangle 13">
            <a:extLst>
              <a:ext uri="{FF2B5EF4-FFF2-40B4-BE49-F238E27FC236}">
                <a16:creationId xmlns:a16="http://schemas.microsoft.com/office/drawing/2014/main" id="{D2C7D116-101D-45FA-8B79-438B3141A7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49267" y="2080154"/>
            <a:ext cx="10515600" cy="1325563"/>
          </a:xfrm>
        </p:spPr>
        <p:txBody>
          <a:bodyPr/>
          <a:lstStyle/>
          <a:p>
            <a:r>
              <a:rPr lang="en-US" altLang="en-US" dirty="0"/>
              <a:t>Equity Ratio</a:t>
            </a:r>
          </a:p>
        </p:txBody>
      </p:sp>
    </p:spTree>
  </p:cSld>
  <p:clrMapOvr>
    <a:masterClrMapping/>
  </p:clrMapOvr>
  <p:transition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>
            <a:extLst>
              <a:ext uri="{FF2B5EF4-FFF2-40B4-BE49-F238E27FC236}">
                <a16:creationId xmlns:a16="http://schemas.microsoft.com/office/drawing/2014/main" id="{BBFCA838-043E-48B6-A4FF-42998599B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3"/>
            <a:ext cx="5705475" cy="305212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ratio measures the protection to secured creditors.</a:t>
            </a:r>
          </a:p>
        </p:txBody>
      </p:sp>
      <p:graphicFrame>
        <p:nvGraphicFramePr>
          <p:cNvPr id="178179" name="Object 3">
            <a:extLst>
              <a:ext uri="{FF2B5EF4-FFF2-40B4-BE49-F238E27FC236}">
                <a16:creationId xmlns:a16="http://schemas.microsoft.com/office/drawing/2014/main" id="{FEDDD74A-20C0-4379-A60D-6BD409FB6DA2}"/>
              </a:ext>
            </a:extLst>
          </p:cNvPr>
          <p:cNvGraphicFramePr>
            <a:graphicFrameLocks/>
          </p:cNvGraphicFramePr>
          <p:nvPr/>
        </p:nvGraphicFramePr>
        <p:xfrm>
          <a:off x="8382001" y="4730751"/>
          <a:ext cx="1998663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9" name="Microsoft ClipArt Gallery" r:id="rId4" imgW="8092800" imgH="6010200" progId="MS_ClipArt_Gallery">
                  <p:embed/>
                </p:oleObj>
              </mc:Choice>
              <mc:Fallback>
                <p:oleObj name="Microsoft ClipArt Gallery" r:id="rId4" imgW="8092800" imgH="6010200" progId="MS_ClipArt_Gallery">
                  <p:embed/>
                  <p:pic>
                    <p:nvPicPr>
                      <p:cNvPr id="178179" name="Object 3">
                        <a:extLst>
                          <a:ext uri="{FF2B5EF4-FFF2-40B4-BE49-F238E27FC236}">
                            <a16:creationId xmlns:a16="http://schemas.microsoft.com/office/drawing/2014/main" id="{FEDDD74A-20C0-4379-A60D-6BD409FB6DA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1" y="4730751"/>
                        <a:ext cx="1998663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8180" name="Group 4">
            <a:extLst>
              <a:ext uri="{FF2B5EF4-FFF2-40B4-BE49-F238E27FC236}">
                <a16:creationId xmlns:a16="http://schemas.microsoft.com/office/drawing/2014/main" id="{8EF14191-FB9F-4577-A4D6-B533D70980CB}"/>
              </a:ext>
            </a:extLst>
          </p:cNvPr>
          <p:cNvGrpSpPr>
            <a:grpSpLocks/>
          </p:cNvGrpSpPr>
          <p:nvPr/>
        </p:nvGrpSpPr>
        <p:grpSpPr bwMode="auto">
          <a:xfrm>
            <a:off x="1982789" y="2249488"/>
            <a:ext cx="8342313" cy="1797050"/>
            <a:chOff x="289" y="1417"/>
            <a:chExt cx="5255" cy="1132"/>
          </a:xfrm>
        </p:grpSpPr>
        <p:sp>
          <p:nvSpPr>
            <p:cNvPr id="178181" name="Rectangle 5">
              <a:extLst>
                <a:ext uri="{FF2B5EF4-FFF2-40B4-BE49-F238E27FC236}">
                  <a16:creationId xmlns:a16="http://schemas.microsoft.com/office/drawing/2014/main" id="{B4309352-2C9D-48C5-906E-70CEB20304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5" y="1633"/>
              <a:ext cx="4689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 Book Value of Pledged Assets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Book Value of Secured Liabilities</a:t>
              </a:r>
            </a:p>
          </p:txBody>
        </p:sp>
        <p:sp>
          <p:nvSpPr>
            <p:cNvPr id="178182" name="Line 6">
              <a:extLst>
                <a:ext uri="{FF2B5EF4-FFF2-40B4-BE49-F238E27FC236}">
                  <a16:creationId xmlns:a16="http://schemas.microsoft.com/office/drawing/2014/main" id="{419AE3D5-0868-4AD4-AC57-79E652DFF8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983"/>
              <a:ext cx="345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183" name="Rectangle 7">
              <a:extLst>
                <a:ext uri="{FF2B5EF4-FFF2-40B4-BE49-F238E27FC236}">
                  <a16:creationId xmlns:a16="http://schemas.microsoft.com/office/drawing/2014/main" id="{23332EE7-E51B-432E-B257-0B4690A2F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1417"/>
              <a:ext cx="1294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Pledged Assets to Secured Liabilities</a:t>
              </a:r>
            </a:p>
          </p:txBody>
        </p:sp>
      </p:grpSp>
      <p:sp>
        <p:nvSpPr>
          <p:cNvPr id="178184" name="Rectangle 8">
            <a:extLst>
              <a:ext uri="{FF2B5EF4-FFF2-40B4-BE49-F238E27FC236}">
                <a16:creationId xmlns:a16="http://schemas.microsoft.com/office/drawing/2014/main" id="{F70F8988-47EC-4832-8BE8-93A255E850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143794"/>
            <a:ext cx="10515600" cy="1325563"/>
          </a:xfrm>
        </p:spPr>
        <p:txBody>
          <a:bodyPr/>
          <a:lstStyle/>
          <a:p>
            <a:r>
              <a:rPr lang="en-US" altLang="en-US" dirty="0"/>
              <a:t>Pledged Assets to Secured Liabilities</a:t>
            </a:r>
          </a:p>
        </p:txBody>
      </p:sp>
    </p:spTree>
  </p:cSld>
  <p:clrMapOvr>
    <a:masterClrMapping/>
  </p:clrMapOvr>
  <p:transition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>
            <a:extLst>
              <a:ext uri="{FF2B5EF4-FFF2-40B4-BE49-F238E27FC236}">
                <a16:creationId xmlns:a16="http://schemas.microsoft.com/office/drawing/2014/main" id="{D6F90DEF-8B8D-45D4-9867-ED968014F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9264" y="5159376"/>
            <a:ext cx="6467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is the most common measure of the ability of a firm’s operations to provide protection to the long-term creditor.</a:t>
            </a:r>
          </a:p>
        </p:txBody>
      </p:sp>
      <p:grpSp>
        <p:nvGrpSpPr>
          <p:cNvPr id="179203" name="Group 3">
            <a:extLst>
              <a:ext uri="{FF2B5EF4-FFF2-40B4-BE49-F238E27FC236}">
                <a16:creationId xmlns:a16="http://schemas.microsoft.com/office/drawing/2014/main" id="{8F45B4C9-00E3-45ED-A2C9-4362EA4C8E5D}"/>
              </a:ext>
            </a:extLst>
          </p:cNvPr>
          <p:cNvGrpSpPr>
            <a:grpSpLocks/>
          </p:cNvGrpSpPr>
          <p:nvPr/>
        </p:nvGrpSpPr>
        <p:grpSpPr bwMode="auto">
          <a:xfrm>
            <a:off x="1906589" y="1693864"/>
            <a:ext cx="8455025" cy="1652587"/>
            <a:chOff x="241" y="1067"/>
            <a:chExt cx="5326" cy="1041"/>
          </a:xfrm>
        </p:grpSpPr>
        <p:sp>
          <p:nvSpPr>
            <p:cNvPr id="179204" name="Rectangle 4">
              <a:extLst>
                <a:ext uri="{FF2B5EF4-FFF2-40B4-BE49-F238E27FC236}">
                  <a16:creationId xmlns:a16="http://schemas.microsoft.com/office/drawing/2014/main" id="{B185624C-36A4-439B-BCCF-88CB1AEA0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" y="1245"/>
              <a:ext cx="105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Times Interest Earned</a:t>
              </a:r>
            </a:p>
          </p:txBody>
        </p:sp>
        <p:sp>
          <p:nvSpPr>
            <p:cNvPr id="179205" name="Rectangle 5">
              <a:extLst>
                <a:ext uri="{FF2B5EF4-FFF2-40B4-BE49-F238E27FC236}">
                  <a16:creationId xmlns:a16="http://schemas.microsoft.com/office/drawing/2014/main" id="{C8E5DFD8-8CDB-40B4-88A5-290D1C9322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7" y="1067"/>
              <a:ext cx="4030" cy="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before Interest Expense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and Income Taxes</a:t>
              </a:r>
            </a:p>
            <a:p>
              <a:pPr algn="ctr">
                <a:spcBef>
                  <a:spcPct val="25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Interest Expense</a:t>
              </a:r>
            </a:p>
          </p:txBody>
        </p:sp>
        <p:sp>
          <p:nvSpPr>
            <p:cNvPr id="179206" name="Rectangle 6">
              <a:extLst>
                <a:ext uri="{FF2B5EF4-FFF2-40B4-BE49-F238E27FC236}">
                  <a16:creationId xmlns:a16="http://schemas.microsoft.com/office/drawing/2014/main" id="{76F66F05-2033-4F28-A47A-988E00A6F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0" y="151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9207" name="Line 7">
              <a:extLst>
                <a:ext uri="{FF2B5EF4-FFF2-40B4-BE49-F238E27FC236}">
                  <a16:creationId xmlns:a16="http://schemas.microsoft.com/office/drawing/2014/main" id="{2D9F8910-1CBD-4104-9EDA-21EFF9FA85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1662"/>
              <a:ext cx="379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9208" name="Object 8">
            <a:extLst>
              <a:ext uri="{FF2B5EF4-FFF2-40B4-BE49-F238E27FC236}">
                <a16:creationId xmlns:a16="http://schemas.microsoft.com/office/drawing/2014/main" id="{504F3EC1-DF1F-4996-96A9-8C4F43AFC271}"/>
              </a:ext>
            </a:extLst>
          </p:cNvPr>
          <p:cNvGraphicFramePr>
            <a:graphicFrameLocks/>
          </p:cNvGraphicFramePr>
          <p:nvPr/>
        </p:nvGraphicFramePr>
        <p:xfrm>
          <a:off x="8453438" y="5349875"/>
          <a:ext cx="2049462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3" name="Microsoft ClipArt Gallery" r:id="rId4" imgW="5187600" imgH="2232000" progId="MS_ClipArt_Gallery">
                  <p:embed/>
                </p:oleObj>
              </mc:Choice>
              <mc:Fallback>
                <p:oleObj name="Microsoft ClipArt Gallery" r:id="rId4" imgW="5187600" imgH="2232000" progId="MS_ClipArt_Gallery">
                  <p:embed/>
                  <p:pic>
                    <p:nvPicPr>
                      <p:cNvPr id="179208" name="Object 8">
                        <a:extLst>
                          <a:ext uri="{FF2B5EF4-FFF2-40B4-BE49-F238E27FC236}">
                            <a16:creationId xmlns:a16="http://schemas.microsoft.com/office/drawing/2014/main" id="{504F3EC1-DF1F-4996-96A9-8C4F43AFC27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3438" y="5349875"/>
                        <a:ext cx="2049462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9209" name="Group 9">
            <a:extLst>
              <a:ext uri="{FF2B5EF4-FFF2-40B4-BE49-F238E27FC236}">
                <a16:creationId xmlns:a16="http://schemas.microsoft.com/office/drawing/2014/main" id="{9DAC82F2-D3E3-4F7B-9DD2-27B986DF8E12}"/>
              </a:ext>
            </a:extLst>
          </p:cNvPr>
          <p:cNvGrpSpPr>
            <a:grpSpLocks/>
          </p:cNvGrpSpPr>
          <p:nvPr/>
        </p:nvGrpSpPr>
        <p:grpSpPr bwMode="auto">
          <a:xfrm>
            <a:off x="3430589" y="3424238"/>
            <a:ext cx="5330825" cy="1370012"/>
            <a:chOff x="1201" y="2157"/>
            <a:chExt cx="3358" cy="863"/>
          </a:xfrm>
        </p:grpSpPr>
        <p:sp>
          <p:nvSpPr>
            <p:cNvPr id="179210" name="Rectangle 10">
              <a:extLst>
                <a:ext uri="{FF2B5EF4-FFF2-40B4-BE49-F238E27FC236}">
                  <a16:creationId xmlns:a16="http://schemas.microsoft.com/office/drawing/2014/main" id="{E241A2A8-CD55-43A2-ADAC-15A613F16A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1" y="2157"/>
              <a:ext cx="105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Times Interest Earned</a:t>
              </a:r>
            </a:p>
          </p:txBody>
        </p:sp>
        <p:sp>
          <p:nvSpPr>
            <p:cNvPr id="179211" name="Rectangle 11">
              <a:extLst>
                <a:ext uri="{FF2B5EF4-FFF2-40B4-BE49-F238E27FC236}">
                  <a16:creationId xmlns:a16="http://schemas.microsoft.com/office/drawing/2014/main" id="{5EF0A974-4120-45A2-A225-8FF7615B1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5" y="2249"/>
              <a:ext cx="935" cy="6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$84,000</a:t>
              </a:r>
            </a:p>
            <a:p>
              <a:pPr algn="ctr">
                <a:spcBef>
                  <a:spcPct val="25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$7,300</a:t>
              </a:r>
            </a:p>
          </p:txBody>
        </p:sp>
        <p:sp>
          <p:nvSpPr>
            <p:cNvPr id="179212" name="Rectangle 12">
              <a:extLst>
                <a:ext uri="{FF2B5EF4-FFF2-40B4-BE49-F238E27FC236}">
                  <a16:creationId xmlns:a16="http://schemas.microsoft.com/office/drawing/2014/main" id="{736E9FE0-ADFA-4D94-BE34-4FFA08E6DE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0" y="2426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9213" name="Line 13">
              <a:extLst>
                <a:ext uri="{FF2B5EF4-FFF2-40B4-BE49-F238E27FC236}">
                  <a16:creationId xmlns:a16="http://schemas.microsoft.com/office/drawing/2014/main" id="{CE190E3D-A05E-4B6C-A0A3-7D1E27D2FF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92" y="2574"/>
              <a:ext cx="81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9214" name="Rectangle 14">
              <a:extLst>
                <a:ext uri="{FF2B5EF4-FFF2-40B4-BE49-F238E27FC236}">
                  <a16:creationId xmlns:a16="http://schemas.microsoft.com/office/drawing/2014/main" id="{67855838-F1E4-47BB-A203-91B9ADFF0C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8" y="2426"/>
              <a:ext cx="1051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11.51</a:t>
              </a:r>
            </a:p>
          </p:txBody>
        </p:sp>
      </p:grpSp>
      <p:sp>
        <p:nvSpPr>
          <p:cNvPr id="179215" name="Rectangle 15">
            <a:extLst>
              <a:ext uri="{FF2B5EF4-FFF2-40B4-BE49-F238E27FC236}">
                <a16:creationId xmlns:a16="http://schemas.microsoft.com/office/drawing/2014/main" id="{5F2A0A7D-301A-4DAA-89D0-0969E9E9B6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859103"/>
            <a:ext cx="10515600" cy="1325563"/>
          </a:xfrm>
        </p:spPr>
        <p:txBody>
          <a:bodyPr/>
          <a:lstStyle/>
          <a:p>
            <a:r>
              <a:rPr lang="en-US" altLang="en-US" dirty="0"/>
              <a:t>Times Interest Earned</a:t>
            </a:r>
          </a:p>
        </p:txBody>
      </p:sp>
    </p:spTree>
  </p:cSld>
  <p:clrMapOvr>
    <a:masterClrMapping/>
  </p:clrMapOvr>
  <p:transition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>
            <a:extLst>
              <a:ext uri="{FF2B5EF4-FFF2-40B4-BE49-F238E27FC236}">
                <a16:creationId xmlns:a16="http://schemas.microsoft.com/office/drawing/2014/main" id="{F9EBEDF5-198F-4E53-8790-92AB81A7D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8763" y="19002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Profit 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Margin</a:t>
            </a:r>
          </a:p>
        </p:txBody>
      </p:sp>
      <p:sp>
        <p:nvSpPr>
          <p:cNvPr id="180227" name="Rectangle 3">
            <a:extLst>
              <a:ext uri="{FF2B5EF4-FFF2-40B4-BE49-F238E27FC236}">
                <a16:creationId xmlns:a16="http://schemas.microsoft.com/office/drawing/2014/main" id="{FF14DFAF-D410-4868-BD5A-3D858D70F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5063" y="3378200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Gross Margin</a:t>
            </a:r>
          </a:p>
        </p:txBody>
      </p:sp>
      <p:sp>
        <p:nvSpPr>
          <p:cNvPr id="180228" name="Rectangle 4">
            <a:extLst>
              <a:ext uri="{FF2B5EF4-FFF2-40B4-BE49-F238E27FC236}">
                <a16:creationId xmlns:a16="http://schemas.microsoft.com/office/drawing/2014/main" id="{BD8A9F4D-AD6D-452A-B0BA-718A29C23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700" y="4872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Return on Total Assets</a:t>
            </a:r>
          </a:p>
        </p:txBody>
      </p:sp>
      <p:sp>
        <p:nvSpPr>
          <p:cNvPr id="180229" name="Rectangle 5">
            <a:extLst>
              <a:ext uri="{FF2B5EF4-FFF2-40B4-BE49-F238E27FC236}">
                <a16:creationId xmlns:a16="http://schemas.microsoft.com/office/drawing/2014/main" id="{77E12F95-A71B-45BC-8337-8C8E71C02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1063" y="19002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Basic Earnings per Share</a:t>
            </a:r>
          </a:p>
        </p:txBody>
      </p:sp>
      <p:sp>
        <p:nvSpPr>
          <p:cNvPr id="180230" name="Rectangle 6">
            <a:extLst>
              <a:ext uri="{FF2B5EF4-FFF2-40B4-BE49-F238E27FC236}">
                <a16:creationId xmlns:a16="http://schemas.microsoft.com/office/drawing/2014/main" id="{85B765E6-804E-4FF4-8790-887A73984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5263" y="3378201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Book Value per Common Share</a:t>
            </a:r>
          </a:p>
        </p:txBody>
      </p:sp>
      <p:sp>
        <p:nvSpPr>
          <p:cNvPr id="180231" name="Rectangle 7">
            <a:extLst>
              <a:ext uri="{FF2B5EF4-FFF2-40B4-BE49-F238E27FC236}">
                <a16:creationId xmlns:a16="http://schemas.microsoft.com/office/drawing/2014/main" id="{134508D6-FB8F-43D1-917C-2D8874377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1" y="4872039"/>
            <a:ext cx="2238375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Return on Common Stockholders’ Equity</a:t>
            </a:r>
          </a:p>
        </p:txBody>
      </p:sp>
      <p:sp>
        <p:nvSpPr>
          <p:cNvPr id="180232" name="Rectangle 8">
            <a:extLst>
              <a:ext uri="{FF2B5EF4-FFF2-40B4-BE49-F238E27FC236}">
                <a16:creationId xmlns:a16="http://schemas.microsoft.com/office/drawing/2014/main" id="{ABD60B94-3BFF-40C9-B186-A8F50E15D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851650"/>
            <a:ext cx="10515600" cy="1325563"/>
          </a:xfrm>
        </p:spPr>
        <p:txBody>
          <a:bodyPr/>
          <a:lstStyle/>
          <a:p>
            <a:r>
              <a:rPr lang="en-US" altLang="en-US" dirty="0"/>
              <a:t>Profitability</a:t>
            </a:r>
          </a:p>
        </p:txBody>
      </p:sp>
      <p:pic>
        <p:nvPicPr>
          <p:cNvPr id="180233" name="Picture 9" descr="bd19827_">
            <a:extLst>
              <a:ext uri="{FF2B5EF4-FFF2-40B4-BE49-F238E27FC236}">
                <a16:creationId xmlns:a16="http://schemas.microsoft.com/office/drawing/2014/main" id="{73F9A98F-FCBC-4329-B111-E53451B18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143000"/>
            <a:ext cx="3270250" cy="289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0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6" grpId="0" animBg="1" autoUpdateAnimBg="0"/>
      <p:bldP spid="180227" grpId="0" animBg="1" autoUpdateAnimBg="0"/>
      <p:bldP spid="180228" grpId="0" animBg="1" autoUpdateAnimBg="0"/>
      <p:bldP spid="180229" grpId="0" animBg="1" autoUpdateAnimBg="0"/>
      <p:bldP spid="180230" grpId="0" animBg="1" autoUpdateAnimBg="0"/>
      <p:bldP spid="180231" grpId="0" animBg="1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>
            <a:extLst>
              <a:ext uri="{FF2B5EF4-FFF2-40B4-BE49-F238E27FC236}">
                <a16:creationId xmlns:a16="http://schemas.microsoft.com/office/drawing/2014/main" id="{EAD9AEE9-F57A-44F5-8E8B-C5FA148F476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600200" y="1790700"/>
            <a:ext cx="2895600" cy="26670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/>
              <a:t>  Use this information to calculate the profitability ratios for Norton Corporation.</a:t>
            </a:r>
          </a:p>
        </p:txBody>
      </p:sp>
      <p:graphicFrame>
        <p:nvGraphicFramePr>
          <p:cNvPr id="181251" name="Object 3">
            <a:extLst>
              <a:ext uri="{FF2B5EF4-FFF2-40B4-BE49-F238E27FC236}">
                <a16:creationId xmlns:a16="http://schemas.microsoft.com/office/drawing/2014/main" id="{2CE588F3-9F91-4ABE-B7D3-74D89CD864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5798024"/>
              </p:ext>
            </p:extLst>
          </p:nvPr>
        </p:nvGraphicFramePr>
        <p:xfrm>
          <a:off x="4495800" y="1348846"/>
          <a:ext cx="7171267" cy="4712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7" name="Worksheet" r:id="rId4" imgW="2781842" imgH="2619857" progId="Excel.Sheet.8">
                  <p:embed/>
                </p:oleObj>
              </mc:Choice>
              <mc:Fallback>
                <p:oleObj name="Worksheet" r:id="rId4" imgW="2781842" imgH="2619857" progId="Excel.Sheet.8">
                  <p:embed/>
                  <p:pic>
                    <p:nvPicPr>
                      <p:cNvPr id="181251" name="Object 3">
                        <a:extLst>
                          <a:ext uri="{FF2B5EF4-FFF2-40B4-BE49-F238E27FC236}">
                            <a16:creationId xmlns:a16="http://schemas.microsoft.com/office/drawing/2014/main" id="{2CE588F3-9F91-4ABE-B7D3-74D89CD8648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348846"/>
                        <a:ext cx="7171267" cy="4712758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>
            <a:extLst>
              <a:ext uri="{FF2B5EF4-FFF2-40B4-BE49-F238E27FC236}">
                <a16:creationId xmlns:a16="http://schemas.microsoft.com/office/drawing/2014/main" id="{F4016FA8-859C-49EF-BD88-4E65C5B5D3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664" y="4703764"/>
            <a:ext cx="47910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describes a company’s ability to earn a net income from sales.</a:t>
            </a:r>
          </a:p>
        </p:txBody>
      </p:sp>
      <p:grpSp>
        <p:nvGrpSpPr>
          <p:cNvPr id="182275" name="Group 3">
            <a:extLst>
              <a:ext uri="{FF2B5EF4-FFF2-40B4-BE49-F238E27FC236}">
                <a16:creationId xmlns:a16="http://schemas.microsoft.com/office/drawing/2014/main" id="{B1BED13E-E52C-4E34-ABB4-9995FAE1A9C1}"/>
              </a:ext>
            </a:extLst>
          </p:cNvPr>
          <p:cNvGrpSpPr>
            <a:grpSpLocks/>
          </p:cNvGrpSpPr>
          <p:nvPr/>
        </p:nvGrpSpPr>
        <p:grpSpPr bwMode="auto">
          <a:xfrm>
            <a:off x="3879851" y="1692277"/>
            <a:ext cx="3941763" cy="950913"/>
            <a:chOff x="1667" y="1066"/>
            <a:chExt cx="2483" cy="599"/>
          </a:xfrm>
        </p:grpSpPr>
        <p:sp>
          <p:nvSpPr>
            <p:cNvPr id="182276" name="Rectangle 4">
              <a:extLst>
                <a:ext uri="{FF2B5EF4-FFF2-40B4-BE49-F238E27FC236}">
                  <a16:creationId xmlns:a16="http://schemas.microsoft.com/office/drawing/2014/main" id="{242930BA-F328-4733-9F84-AC04123FB9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7" y="1066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2277" name="Rectangle 5">
              <a:extLst>
                <a:ext uri="{FF2B5EF4-FFF2-40B4-BE49-F238E27FC236}">
                  <a16:creationId xmlns:a16="http://schemas.microsoft.com/office/drawing/2014/main" id="{096229ED-4C40-452E-B19F-38EAA8B3D1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4" y="1066"/>
              <a:ext cx="1336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</p:txBody>
        </p:sp>
        <p:sp>
          <p:nvSpPr>
            <p:cNvPr id="182278" name="Rectangle 6">
              <a:extLst>
                <a:ext uri="{FF2B5EF4-FFF2-40B4-BE49-F238E27FC236}">
                  <a16:creationId xmlns:a16="http://schemas.microsoft.com/office/drawing/2014/main" id="{A265D7D4-DEEF-4D36-9A46-F7577F20CA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3" y="121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2279" name="Line 7">
              <a:extLst>
                <a:ext uri="{FF2B5EF4-FFF2-40B4-BE49-F238E27FC236}">
                  <a16:creationId xmlns:a16="http://schemas.microsoft.com/office/drawing/2014/main" id="{A429F063-92CA-4B06-BD1D-3F1FB6370A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0" y="1359"/>
              <a:ext cx="12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2280" name="Group 8">
            <a:extLst>
              <a:ext uri="{FF2B5EF4-FFF2-40B4-BE49-F238E27FC236}">
                <a16:creationId xmlns:a16="http://schemas.microsoft.com/office/drawing/2014/main" id="{79CF78B0-1385-403A-B5D7-E1ECB59030F9}"/>
              </a:ext>
            </a:extLst>
          </p:cNvPr>
          <p:cNvGrpSpPr>
            <a:grpSpLocks/>
          </p:cNvGrpSpPr>
          <p:nvPr/>
        </p:nvGrpSpPr>
        <p:grpSpPr bwMode="auto">
          <a:xfrm>
            <a:off x="3879851" y="2835276"/>
            <a:ext cx="4994275" cy="995363"/>
            <a:chOff x="1523" y="1786"/>
            <a:chExt cx="3146" cy="627"/>
          </a:xfrm>
        </p:grpSpPr>
        <p:sp>
          <p:nvSpPr>
            <p:cNvPr id="182281" name="Rectangle 9">
              <a:extLst>
                <a:ext uri="{FF2B5EF4-FFF2-40B4-BE49-F238E27FC236}">
                  <a16:creationId xmlns:a16="http://schemas.microsoft.com/office/drawing/2014/main" id="{146FFD8B-D68A-49DE-8949-6AB78E2ADD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1" y="1924"/>
              <a:ext cx="107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10.87%</a:t>
              </a:r>
            </a:p>
          </p:txBody>
        </p:sp>
        <p:sp>
          <p:nvSpPr>
            <p:cNvPr id="182282" name="Rectangle 10">
              <a:extLst>
                <a:ext uri="{FF2B5EF4-FFF2-40B4-BE49-F238E27FC236}">
                  <a16:creationId xmlns:a16="http://schemas.microsoft.com/office/drawing/2014/main" id="{8EF4473B-6F08-4CB1-AD2E-D1D7ACDC5E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3" y="1799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2283" name="Rectangle 11">
              <a:extLst>
                <a:ext uri="{FF2B5EF4-FFF2-40B4-BE49-F238E27FC236}">
                  <a16:creationId xmlns:a16="http://schemas.microsoft.com/office/drawing/2014/main" id="{DDBF583F-E6BB-4AB8-B360-DCB4CFAD7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" y="1786"/>
              <a:ext cx="1061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</p:txBody>
        </p:sp>
        <p:sp>
          <p:nvSpPr>
            <p:cNvPr id="182284" name="Rectangle 12">
              <a:extLst>
                <a:ext uri="{FF2B5EF4-FFF2-40B4-BE49-F238E27FC236}">
                  <a16:creationId xmlns:a16="http://schemas.microsoft.com/office/drawing/2014/main" id="{18C97CAC-6728-4D47-893A-66629CCA7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9" y="193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2285" name="Line 13">
              <a:extLst>
                <a:ext uri="{FF2B5EF4-FFF2-40B4-BE49-F238E27FC236}">
                  <a16:creationId xmlns:a16="http://schemas.microsoft.com/office/drawing/2014/main" id="{E8C7F7AF-5CC8-419A-AE0A-43BCC6974A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8" y="2090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2286" name="Object 14">
            <a:extLst>
              <a:ext uri="{FF2B5EF4-FFF2-40B4-BE49-F238E27FC236}">
                <a16:creationId xmlns:a16="http://schemas.microsoft.com/office/drawing/2014/main" id="{92314CE7-BEDC-420E-AEED-61C436566A82}"/>
              </a:ext>
            </a:extLst>
          </p:cNvPr>
          <p:cNvGraphicFramePr>
            <a:graphicFrameLocks/>
          </p:cNvGraphicFramePr>
          <p:nvPr/>
        </p:nvGraphicFramePr>
        <p:xfrm>
          <a:off x="8329613" y="4038601"/>
          <a:ext cx="1377950" cy="230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1" name="Microsoft ClipArt Gallery" r:id="rId4" imgW="3584520" imgH="6010200" progId="MS_ClipArt_Gallery">
                  <p:embed/>
                </p:oleObj>
              </mc:Choice>
              <mc:Fallback>
                <p:oleObj name="Microsoft ClipArt Gallery" r:id="rId4" imgW="3584520" imgH="6010200" progId="MS_ClipArt_Gallery">
                  <p:embed/>
                  <p:pic>
                    <p:nvPicPr>
                      <p:cNvPr id="182286" name="Object 14">
                        <a:extLst>
                          <a:ext uri="{FF2B5EF4-FFF2-40B4-BE49-F238E27FC236}">
                            <a16:creationId xmlns:a16="http://schemas.microsoft.com/office/drawing/2014/main" id="{92314CE7-BEDC-420E-AEED-61C436566A8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9613" y="4038601"/>
                        <a:ext cx="1377950" cy="230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2287" name="Rectangle 15">
            <a:extLst>
              <a:ext uri="{FF2B5EF4-FFF2-40B4-BE49-F238E27FC236}">
                <a16:creationId xmlns:a16="http://schemas.microsoft.com/office/drawing/2014/main" id="{CE6B4F04-F4F2-46DB-A5D3-04453A2603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66939" y="840582"/>
            <a:ext cx="10515600" cy="1325563"/>
          </a:xfrm>
        </p:spPr>
        <p:txBody>
          <a:bodyPr/>
          <a:lstStyle/>
          <a:p>
            <a:r>
              <a:rPr lang="en-US" altLang="en-US"/>
              <a:t>Profit Margin</a:t>
            </a:r>
          </a:p>
        </p:txBody>
      </p:sp>
    </p:spTree>
  </p:cSld>
  <p:clrMapOvr>
    <a:masterClrMapping/>
  </p:clrMapOvr>
  <p:transition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>
            <a:extLst>
              <a:ext uri="{FF2B5EF4-FFF2-40B4-BE49-F238E27FC236}">
                <a16:creationId xmlns:a16="http://schemas.microsoft.com/office/drawing/2014/main" id="{51AACCBC-75F4-4AA5-9FC0-C8DBF29A1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4" y="4703764"/>
            <a:ext cx="5857875" cy="736099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measures the amount remaining from $1 in sales that is left to cover operating expenses and a profit after considering cost of sales.</a:t>
            </a:r>
          </a:p>
        </p:txBody>
      </p:sp>
      <p:grpSp>
        <p:nvGrpSpPr>
          <p:cNvPr id="183299" name="Group 3">
            <a:extLst>
              <a:ext uri="{FF2B5EF4-FFF2-40B4-BE49-F238E27FC236}">
                <a16:creationId xmlns:a16="http://schemas.microsoft.com/office/drawing/2014/main" id="{8E1768B4-C64B-44E0-ACD4-8326CDF34882}"/>
              </a:ext>
            </a:extLst>
          </p:cNvPr>
          <p:cNvGrpSpPr>
            <a:grpSpLocks/>
          </p:cNvGrpSpPr>
          <p:nvPr/>
        </p:nvGrpSpPr>
        <p:grpSpPr bwMode="auto">
          <a:xfrm>
            <a:off x="3255964" y="1692276"/>
            <a:ext cx="5995987" cy="995363"/>
            <a:chOff x="1091" y="1066"/>
            <a:chExt cx="3777" cy="627"/>
          </a:xfrm>
        </p:grpSpPr>
        <p:sp>
          <p:nvSpPr>
            <p:cNvPr id="183300" name="Rectangle 4">
              <a:extLst>
                <a:ext uri="{FF2B5EF4-FFF2-40B4-BE49-F238E27FC236}">
                  <a16:creationId xmlns:a16="http://schemas.microsoft.com/office/drawing/2014/main" id="{F96128B2-6299-4A91-9C0B-E6D809B7B4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1" y="1066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Gross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3301" name="Rectangle 5">
              <a:extLst>
                <a:ext uri="{FF2B5EF4-FFF2-40B4-BE49-F238E27FC236}">
                  <a16:creationId xmlns:a16="http://schemas.microsoft.com/office/drawing/2014/main" id="{24315DFF-B4D2-4B4F-9DF8-01B5B89C4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" y="1066"/>
              <a:ext cx="2771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 - Cost of Sales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</p:txBody>
        </p:sp>
        <p:sp>
          <p:nvSpPr>
            <p:cNvPr id="183302" name="Rectangle 6">
              <a:extLst>
                <a:ext uri="{FF2B5EF4-FFF2-40B4-BE49-F238E27FC236}">
                  <a16:creationId xmlns:a16="http://schemas.microsoft.com/office/drawing/2014/main" id="{6140C63D-D734-4CC0-8EC3-58B3543DC8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7" y="121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3303" name="Line 7">
              <a:extLst>
                <a:ext uri="{FF2B5EF4-FFF2-40B4-BE49-F238E27FC236}">
                  <a16:creationId xmlns:a16="http://schemas.microsoft.com/office/drawing/2014/main" id="{6DE1647C-1C23-4FEF-B8AE-7DB0473DF2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383"/>
              <a:ext cx="259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3304" name="Group 8">
            <a:extLst>
              <a:ext uri="{FF2B5EF4-FFF2-40B4-BE49-F238E27FC236}">
                <a16:creationId xmlns:a16="http://schemas.microsoft.com/office/drawing/2014/main" id="{6B2BFCA2-23B5-43E9-B586-F91AAAF48BC7}"/>
              </a:ext>
            </a:extLst>
          </p:cNvPr>
          <p:cNvGrpSpPr>
            <a:grpSpLocks/>
          </p:cNvGrpSpPr>
          <p:nvPr/>
        </p:nvGrpSpPr>
        <p:grpSpPr bwMode="auto">
          <a:xfrm>
            <a:off x="3103564" y="2835276"/>
            <a:ext cx="6823075" cy="995363"/>
            <a:chOff x="995" y="1786"/>
            <a:chExt cx="4298" cy="627"/>
          </a:xfrm>
        </p:grpSpPr>
        <p:sp>
          <p:nvSpPr>
            <p:cNvPr id="183305" name="Rectangle 9">
              <a:extLst>
                <a:ext uri="{FF2B5EF4-FFF2-40B4-BE49-F238E27FC236}">
                  <a16:creationId xmlns:a16="http://schemas.microsoft.com/office/drawing/2014/main" id="{A5CEFC22-F24B-4149-AB79-004CA0A4CF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5" y="1924"/>
              <a:ext cx="107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71.66%</a:t>
              </a:r>
            </a:p>
          </p:txBody>
        </p:sp>
        <p:sp>
          <p:nvSpPr>
            <p:cNvPr id="183306" name="Rectangle 10">
              <a:extLst>
                <a:ext uri="{FF2B5EF4-FFF2-40B4-BE49-F238E27FC236}">
                  <a16:creationId xmlns:a16="http://schemas.microsoft.com/office/drawing/2014/main" id="{25DD5B13-3255-44F1-88EE-7391A04926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5" y="1799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Gross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3307" name="Rectangle 11">
              <a:extLst>
                <a:ext uri="{FF2B5EF4-FFF2-40B4-BE49-F238E27FC236}">
                  <a16:creationId xmlns:a16="http://schemas.microsoft.com/office/drawing/2014/main" id="{D7735D18-B9BD-42E4-BAE1-58AA84219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4" y="1786"/>
              <a:ext cx="2208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$494,000 - $140,000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</p:txBody>
        </p:sp>
        <p:sp>
          <p:nvSpPr>
            <p:cNvPr id="183308" name="Rectangle 12">
              <a:extLst>
                <a:ext uri="{FF2B5EF4-FFF2-40B4-BE49-F238E27FC236}">
                  <a16:creationId xmlns:a16="http://schemas.microsoft.com/office/drawing/2014/main" id="{ACCB0A6C-FC1C-4BAF-A115-4CC83B3A4E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1" y="193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3309" name="Line 13">
              <a:extLst>
                <a:ext uri="{FF2B5EF4-FFF2-40B4-BE49-F238E27FC236}">
                  <a16:creationId xmlns:a16="http://schemas.microsoft.com/office/drawing/2014/main" id="{AFBF2F97-9A27-44E3-A30C-A08D143EAF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2102"/>
              <a:ext cx="206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3310" name="Object 14">
            <a:extLst>
              <a:ext uri="{FF2B5EF4-FFF2-40B4-BE49-F238E27FC236}">
                <a16:creationId xmlns:a16="http://schemas.microsoft.com/office/drawing/2014/main" id="{E8776BAC-B415-481D-9DA1-A59DABB9C601}"/>
              </a:ext>
            </a:extLst>
          </p:cNvPr>
          <p:cNvGraphicFramePr>
            <a:graphicFrameLocks/>
          </p:cNvGraphicFramePr>
          <p:nvPr/>
        </p:nvGraphicFramePr>
        <p:xfrm>
          <a:off x="2690813" y="4038601"/>
          <a:ext cx="1377950" cy="230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5" name="Microsoft ClipArt Gallery" r:id="rId4" imgW="3584520" imgH="6010200" progId="MS_ClipArt_Gallery">
                  <p:embed/>
                </p:oleObj>
              </mc:Choice>
              <mc:Fallback>
                <p:oleObj name="Microsoft ClipArt Gallery" r:id="rId4" imgW="3584520" imgH="6010200" progId="MS_ClipArt_Gallery">
                  <p:embed/>
                  <p:pic>
                    <p:nvPicPr>
                      <p:cNvPr id="183310" name="Object 14">
                        <a:extLst>
                          <a:ext uri="{FF2B5EF4-FFF2-40B4-BE49-F238E27FC236}">
                            <a16:creationId xmlns:a16="http://schemas.microsoft.com/office/drawing/2014/main" id="{E8776BAC-B415-481D-9DA1-A59DABB9C60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0813" y="4038601"/>
                        <a:ext cx="1377950" cy="230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3311" name="Rectangle 15">
            <a:extLst>
              <a:ext uri="{FF2B5EF4-FFF2-40B4-BE49-F238E27FC236}">
                <a16:creationId xmlns:a16="http://schemas.microsoft.com/office/drawing/2014/main" id="{15C1FF4B-7073-4E57-99CF-ECE43F0212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1" y="789781"/>
            <a:ext cx="10515600" cy="1325563"/>
          </a:xfrm>
        </p:spPr>
        <p:txBody>
          <a:bodyPr/>
          <a:lstStyle/>
          <a:p>
            <a:r>
              <a:rPr lang="en-US" altLang="en-US" dirty="0"/>
              <a:t>Gross Margin</a:t>
            </a:r>
          </a:p>
        </p:txBody>
      </p:sp>
    </p:spTree>
  </p:cSld>
  <p:clrMapOvr>
    <a:masterClrMapping/>
  </p:clrMapOvr>
  <p:transition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>
            <a:extLst>
              <a:ext uri="{FF2B5EF4-FFF2-40B4-BE49-F238E27FC236}">
                <a16:creationId xmlns:a16="http://schemas.microsoft.com/office/drawing/2014/main" id="{658C5E8C-8D7E-4288-A668-10E84C1C0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2886" y="4932364"/>
            <a:ext cx="3024867" cy="736099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is generally considered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the best overall measure of a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company’s profitability.</a:t>
            </a:r>
          </a:p>
        </p:txBody>
      </p:sp>
      <p:grpSp>
        <p:nvGrpSpPr>
          <p:cNvPr id="184323" name="Group 3">
            <a:extLst>
              <a:ext uri="{FF2B5EF4-FFF2-40B4-BE49-F238E27FC236}">
                <a16:creationId xmlns:a16="http://schemas.microsoft.com/office/drawing/2014/main" id="{83FC062F-8453-4771-82AF-F90F4265A733}"/>
              </a:ext>
            </a:extLst>
          </p:cNvPr>
          <p:cNvGrpSpPr>
            <a:grpSpLocks/>
          </p:cNvGrpSpPr>
          <p:nvPr/>
        </p:nvGrpSpPr>
        <p:grpSpPr bwMode="auto">
          <a:xfrm>
            <a:off x="1830389" y="2887666"/>
            <a:ext cx="8607425" cy="950913"/>
            <a:chOff x="193" y="1819"/>
            <a:chExt cx="5422" cy="599"/>
          </a:xfrm>
        </p:grpSpPr>
        <p:sp>
          <p:nvSpPr>
            <p:cNvPr id="184324" name="Rectangle 4">
              <a:extLst>
                <a:ext uri="{FF2B5EF4-FFF2-40B4-BE49-F238E27FC236}">
                  <a16:creationId xmlns:a16="http://schemas.microsoft.com/office/drawing/2014/main" id="{4B540D90-7696-418B-9D9C-291C9CDDC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3" y="1954"/>
              <a:ext cx="1102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16.61%</a:t>
              </a:r>
            </a:p>
          </p:txBody>
        </p:sp>
        <p:sp>
          <p:nvSpPr>
            <p:cNvPr id="184325" name="Rectangle 5">
              <a:extLst>
                <a:ext uri="{FF2B5EF4-FFF2-40B4-BE49-F238E27FC236}">
                  <a16:creationId xmlns:a16="http://schemas.microsoft.com/office/drawing/2014/main" id="{D2CD05CA-6693-4452-B702-7EAAE27B48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4" y="1819"/>
              <a:ext cx="279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($300,000 + $346,390) ÷ 2</a:t>
              </a:r>
            </a:p>
          </p:txBody>
        </p:sp>
        <p:sp>
          <p:nvSpPr>
            <p:cNvPr id="184326" name="Rectangle 6">
              <a:extLst>
                <a:ext uri="{FF2B5EF4-FFF2-40B4-BE49-F238E27FC236}">
                  <a16:creationId xmlns:a16="http://schemas.microsoft.com/office/drawing/2014/main" id="{28A4931F-2A95-4BDD-AE8B-802B7E5E0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3" y="1954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4327" name="Rectangle 7">
              <a:extLst>
                <a:ext uri="{FF2B5EF4-FFF2-40B4-BE49-F238E27FC236}">
                  <a16:creationId xmlns:a16="http://schemas.microsoft.com/office/drawing/2014/main" id="{21097BC7-E9BA-465D-A25D-E11FC7F3F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" y="1819"/>
              <a:ext cx="1486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Total Assets</a:t>
              </a:r>
            </a:p>
          </p:txBody>
        </p:sp>
        <p:sp>
          <p:nvSpPr>
            <p:cNvPr id="184328" name="Line 8">
              <a:extLst>
                <a:ext uri="{FF2B5EF4-FFF2-40B4-BE49-F238E27FC236}">
                  <a16:creationId xmlns:a16="http://schemas.microsoft.com/office/drawing/2014/main" id="{FAE10268-A7AA-4845-A59D-81A1B9E1F2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2082"/>
              <a:ext cx="24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4329" name="Group 9">
            <a:extLst>
              <a:ext uri="{FF2B5EF4-FFF2-40B4-BE49-F238E27FC236}">
                <a16:creationId xmlns:a16="http://schemas.microsoft.com/office/drawing/2014/main" id="{98EDC5FB-EFAF-4FB2-9BB0-1E53550BE9AF}"/>
              </a:ext>
            </a:extLst>
          </p:cNvPr>
          <p:cNvGrpSpPr>
            <a:grpSpLocks/>
          </p:cNvGrpSpPr>
          <p:nvPr/>
        </p:nvGrpSpPr>
        <p:grpSpPr bwMode="auto">
          <a:xfrm>
            <a:off x="2870201" y="1539877"/>
            <a:ext cx="6519861" cy="950913"/>
            <a:chOff x="848" y="970"/>
            <a:chExt cx="4107" cy="599"/>
          </a:xfrm>
        </p:grpSpPr>
        <p:sp>
          <p:nvSpPr>
            <p:cNvPr id="184330" name="Rectangle 10">
              <a:extLst>
                <a:ext uri="{FF2B5EF4-FFF2-40B4-BE49-F238E27FC236}">
                  <a16:creationId xmlns:a16="http://schemas.microsoft.com/office/drawing/2014/main" id="{802B0903-B859-4117-B515-ABE5C970C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8" y="970"/>
              <a:ext cx="146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Assets</a:t>
              </a:r>
            </a:p>
          </p:txBody>
        </p:sp>
        <p:sp>
          <p:nvSpPr>
            <p:cNvPr id="184331" name="Rectangle 11">
              <a:extLst>
                <a:ext uri="{FF2B5EF4-FFF2-40B4-BE49-F238E27FC236}">
                  <a16:creationId xmlns:a16="http://schemas.microsoft.com/office/drawing/2014/main" id="{2FF6F5D5-00FC-496F-8735-7827374E2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5" y="970"/>
              <a:ext cx="242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Net Income         </a:t>
              </a:r>
            </a:p>
            <a:p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Total Assets</a:t>
              </a:r>
            </a:p>
          </p:txBody>
        </p:sp>
        <p:sp>
          <p:nvSpPr>
            <p:cNvPr id="184332" name="Rectangle 12">
              <a:extLst>
                <a:ext uri="{FF2B5EF4-FFF2-40B4-BE49-F238E27FC236}">
                  <a16:creationId xmlns:a16="http://schemas.microsoft.com/office/drawing/2014/main" id="{0E5485C3-DFD7-41A4-ACB3-E77443FDAF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7" y="1066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4333" name="Line 13">
              <a:extLst>
                <a:ext uri="{FF2B5EF4-FFF2-40B4-BE49-F238E27FC236}">
                  <a16:creationId xmlns:a16="http://schemas.microsoft.com/office/drawing/2014/main" id="{6A796DDC-6D60-48F2-B7CF-74F9F141D0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5" y="1233"/>
              <a:ext cx="21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4334" name="Object 14">
            <a:extLst>
              <a:ext uri="{FF2B5EF4-FFF2-40B4-BE49-F238E27FC236}">
                <a16:creationId xmlns:a16="http://schemas.microsoft.com/office/drawing/2014/main" id="{A448F79D-3E2D-440D-9063-EBA1482875EE}"/>
              </a:ext>
            </a:extLst>
          </p:cNvPr>
          <p:cNvGraphicFramePr>
            <a:graphicFrameLocks/>
          </p:cNvGraphicFramePr>
          <p:nvPr/>
        </p:nvGraphicFramePr>
        <p:xfrm>
          <a:off x="2227264" y="4413251"/>
          <a:ext cx="1735137" cy="178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9" name="Microsoft ClipArt Gallery" r:id="rId4" imgW="2885760" imgH="2962080" progId="MS_ClipArt_Gallery">
                  <p:embed/>
                </p:oleObj>
              </mc:Choice>
              <mc:Fallback>
                <p:oleObj name="Microsoft ClipArt Gallery" r:id="rId4" imgW="2885760" imgH="2962080" progId="MS_ClipArt_Gallery">
                  <p:embed/>
                  <p:pic>
                    <p:nvPicPr>
                      <p:cNvPr id="184334" name="Object 14">
                        <a:extLst>
                          <a:ext uri="{FF2B5EF4-FFF2-40B4-BE49-F238E27FC236}">
                            <a16:creationId xmlns:a16="http://schemas.microsoft.com/office/drawing/2014/main" id="{A448F79D-3E2D-440D-9063-EBA1482875E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7264" y="4413251"/>
                        <a:ext cx="1735137" cy="178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35" name="Rectangle 15">
            <a:extLst>
              <a:ext uri="{FF2B5EF4-FFF2-40B4-BE49-F238E27FC236}">
                <a16:creationId xmlns:a16="http://schemas.microsoft.com/office/drawing/2014/main" id="{B830F8D2-62DB-488B-8394-F68D06EBC1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0" y="822330"/>
            <a:ext cx="10515600" cy="1325563"/>
          </a:xfrm>
        </p:spPr>
        <p:txBody>
          <a:bodyPr/>
          <a:lstStyle/>
          <a:p>
            <a:r>
              <a:rPr lang="en-US" altLang="en-US" dirty="0"/>
              <a:t>Return on Total Assets</a:t>
            </a:r>
          </a:p>
        </p:txBody>
      </p:sp>
    </p:spTree>
  </p:cSld>
  <p:clrMapOvr>
    <a:masterClrMapping/>
  </p:clrMapOvr>
  <p:transition>
    <p:wipe dir="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5346" name="Group 2">
            <a:extLst>
              <a:ext uri="{FF2B5EF4-FFF2-40B4-BE49-F238E27FC236}">
                <a16:creationId xmlns:a16="http://schemas.microsoft.com/office/drawing/2014/main" id="{4CB93925-F8D3-42A0-B691-BDA8AC55CB36}"/>
              </a:ext>
            </a:extLst>
          </p:cNvPr>
          <p:cNvGrpSpPr>
            <a:grpSpLocks/>
          </p:cNvGrpSpPr>
          <p:nvPr/>
        </p:nvGrpSpPr>
        <p:grpSpPr bwMode="auto">
          <a:xfrm>
            <a:off x="1662113" y="1295400"/>
            <a:ext cx="8928100" cy="1797050"/>
            <a:chOff x="87" y="970"/>
            <a:chExt cx="5624" cy="1132"/>
          </a:xfrm>
        </p:grpSpPr>
        <p:sp>
          <p:nvSpPr>
            <p:cNvPr id="185347" name="Rectangle 3">
              <a:extLst>
                <a:ext uri="{FF2B5EF4-FFF2-40B4-BE49-F238E27FC236}">
                  <a16:creationId xmlns:a16="http://schemas.microsoft.com/office/drawing/2014/main" id="{8229CC19-3464-4CE6-BD69-555E54744C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" y="970"/>
              <a:ext cx="1640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Common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Stockholders’ Equity</a:t>
              </a:r>
            </a:p>
          </p:txBody>
        </p:sp>
        <p:sp>
          <p:nvSpPr>
            <p:cNvPr id="185348" name="Rectangle 4">
              <a:extLst>
                <a:ext uri="{FF2B5EF4-FFF2-40B4-BE49-F238E27FC236}">
                  <a16:creationId xmlns:a16="http://schemas.microsoft.com/office/drawing/2014/main" id="{93ADD3F0-8864-48CF-89E4-8087EC8270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7" y="1239"/>
              <a:ext cx="36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- Preferred Dividends                 </a:t>
              </a:r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Common Stockholders’ Equity</a:t>
              </a:r>
            </a:p>
          </p:txBody>
        </p:sp>
        <p:sp>
          <p:nvSpPr>
            <p:cNvPr id="185349" name="Rectangle 5">
              <a:extLst>
                <a:ext uri="{FF2B5EF4-FFF2-40B4-BE49-F238E27FC236}">
                  <a16:creationId xmlns:a16="http://schemas.microsoft.com/office/drawing/2014/main" id="{BC022ABE-B52A-44D2-8490-CDFF50F25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137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5350" name="Line 6">
              <a:extLst>
                <a:ext uri="{FF2B5EF4-FFF2-40B4-BE49-F238E27FC236}">
                  <a16:creationId xmlns:a16="http://schemas.microsoft.com/office/drawing/2014/main" id="{275582F5-4FDD-4F09-A3E6-9F4881FC3A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2" y="1536"/>
              <a:ext cx="35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351" name="Group 7">
            <a:extLst>
              <a:ext uri="{FF2B5EF4-FFF2-40B4-BE49-F238E27FC236}">
                <a16:creationId xmlns:a16="http://schemas.microsoft.com/office/drawing/2014/main" id="{0497DBF0-2FC7-46A3-9D41-9960EF8B9469}"/>
              </a:ext>
            </a:extLst>
          </p:cNvPr>
          <p:cNvGrpSpPr>
            <a:grpSpLocks/>
          </p:cNvGrpSpPr>
          <p:nvPr/>
        </p:nvGrpSpPr>
        <p:grpSpPr bwMode="auto">
          <a:xfrm>
            <a:off x="1830389" y="3252788"/>
            <a:ext cx="8759825" cy="1797050"/>
            <a:chOff x="193" y="2203"/>
            <a:chExt cx="5518" cy="1132"/>
          </a:xfrm>
        </p:grpSpPr>
        <p:sp>
          <p:nvSpPr>
            <p:cNvPr id="185352" name="Rectangle 8">
              <a:extLst>
                <a:ext uri="{FF2B5EF4-FFF2-40B4-BE49-F238E27FC236}">
                  <a16:creationId xmlns:a16="http://schemas.microsoft.com/office/drawing/2014/main" id="{2C259911-FA8C-4D37-A36D-D53AFDFB6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3" y="2530"/>
              <a:ext cx="11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25.9%</a:t>
              </a:r>
            </a:p>
          </p:txBody>
        </p:sp>
        <p:sp>
          <p:nvSpPr>
            <p:cNvPr id="185353" name="Rectangle 9">
              <a:extLst>
                <a:ext uri="{FF2B5EF4-FFF2-40B4-BE49-F238E27FC236}">
                  <a16:creationId xmlns:a16="http://schemas.microsoft.com/office/drawing/2014/main" id="{0CB3E872-9EF8-48A7-884F-7965A0BD1D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8" y="2395"/>
              <a:ext cx="284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$53,690 - 0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($180,000 + $234,390) ÷ 2</a:t>
              </a:r>
            </a:p>
          </p:txBody>
        </p:sp>
        <p:sp>
          <p:nvSpPr>
            <p:cNvPr id="185354" name="Rectangle 10">
              <a:extLst>
                <a:ext uri="{FF2B5EF4-FFF2-40B4-BE49-F238E27FC236}">
                  <a16:creationId xmlns:a16="http://schemas.microsoft.com/office/drawing/2014/main" id="{659BC144-C776-4A7F-94E6-3A8A38913F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1" y="2530"/>
              <a:ext cx="246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5355" name="Rectangle 11">
              <a:extLst>
                <a:ext uri="{FF2B5EF4-FFF2-40B4-BE49-F238E27FC236}">
                  <a16:creationId xmlns:a16="http://schemas.microsoft.com/office/drawing/2014/main" id="{C6EAE7FF-7506-4D49-9523-8A96C22EBC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" y="2203"/>
              <a:ext cx="1678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Common Stockholders’ Equity</a:t>
              </a:r>
            </a:p>
          </p:txBody>
        </p:sp>
        <p:sp>
          <p:nvSpPr>
            <p:cNvPr id="185356" name="Line 12">
              <a:extLst>
                <a:ext uri="{FF2B5EF4-FFF2-40B4-BE49-F238E27FC236}">
                  <a16:creationId xmlns:a16="http://schemas.microsoft.com/office/drawing/2014/main" id="{8DDC8069-450A-4587-AE03-4B044E0A89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5" y="2706"/>
              <a:ext cx="2577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5357" name="Rectangle 13">
            <a:extLst>
              <a:ext uri="{FF2B5EF4-FFF2-40B4-BE49-F238E27FC236}">
                <a16:creationId xmlns:a16="http://schemas.microsoft.com/office/drawing/2014/main" id="{848F94C4-9F63-49A1-972A-89DF89638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1064" y="5160964"/>
            <a:ext cx="58578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measure indicates how well the company employed the owners’ investments to earn income.</a:t>
            </a:r>
          </a:p>
        </p:txBody>
      </p:sp>
      <p:graphicFrame>
        <p:nvGraphicFramePr>
          <p:cNvPr id="185358" name="Object 14">
            <a:extLst>
              <a:ext uri="{FF2B5EF4-FFF2-40B4-BE49-F238E27FC236}">
                <a16:creationId xmlns:a16="http://schemas.microsoft.com/office/drawing/2014/main" id="{C4F75416-7460-4604-83F5-E41FDF7AF0A7}"/>
              </a:ext>
            </a:extLst>
          </p:cNvPr>
          <p:cNvGraphicFramePr>
            <a:graphicFrameLocks/>
          </p:cNvGraphicFramePr>
          <p:nvPr/>
        </p:nvGraphicFramePr>
        <p:xfrm>
          <a:off x="2228851" y="5257800"/>
          <a:ext cx="1922463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3" name="Microsoft ClipArt Gallery" r:id="rId4" imgW="4052880" imgH="2536560" progId="MS_ClipArt_Gallery">
                  <p:embed/>
                </p:oleObj>
              </mc:Choice>
              <mc:Fallback>
                <p:oleObj name="Microsoft ClipArt Gallery" r:id="rId4" imgW="4052880" imgH="2536560" progId="MS_ClipArt_Gallery">
                  <p:embed/>
                  <p:pic>
                    <p:nvPicPr>
                      <p:cNvPr id="185358" name="Object 14">
                        <a:extLst>
                          <a:ext uri="{FF2B5EF4-FFF2-40B4-BE49-F238E27FC236}">
                            <a16:creationId xmlns:a16="http://schemas.microsoft.com/office/drawing/2014/main" id="{C4F75416-7460-4604-83F5-E41FDF7AF0A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8851" y="5257800"/>
                        <a:ext cx="1922463" cy="1201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5359" name="Rectangle 15">
            <a:extLst>
              <a:ext uri="{FF2B5EF4-FFF2-40B4-BE49-F238E27FC236}">
                <a16:creationId xmlns:a16="http://schemas.microsoft.com/office/drawing/2014/main" id="{2E513654-401B-44AD-BEF7-537FB69CFF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42266" y="1135062"/>
            <a:ext cx="7611533" cy="555626"/>
          </a:xfrm>
        </p:spPr>
        <p:txBody>
          <a:bodyPr/>
          <a:lstStyle/>
          <a:p>
            <a:r>
              <a:rPr lang="en-US" altLang="en-US" sz="3200" dirty="0"/>
              <a:t>Return on Common Stockholders’ Equity</a:t>
            </a:r>
          </a:p>
        </p:txBody>
      </p:sp>
    </p:spTree>
  </p:cSld>
  <p:clrMapOvr>
    <a:masterClrMapping/>
  </p:clrMapOvr>
  <p:transition>
    <p:wipe dir="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370" name="Group 2">
            <a:extLst>
              <a:ext uri="{FF2B5EF4-FFF2-40B4-BE49-F238E27FC236}">
                <a16:creationId xmlns:a16="http://schemas.microsoft.com/office/drawing/2014/main" id="{396C3DBF-42F2-47BF-9F1D-43353047227A}"/>
              </a:ext>
            </a:extLst>
          </p:cNvPr>
          <p:cNvGrpSpPr>
            <a:grpSpLocks/>
          </p:cNvGrpSpPr>
          <p:nvPr/>
        </p:nvGrpSpPr>
        <p:grpSpPr bwMode="auto">
          <a:xfrm>
            <a:off x="1903413" y="1847850"/>
            <a:ext cx="8534400" cy="1835150"/>
            <a:chOff x="239" y="1164"/>
            <a:chExt cx="5376" cy="1156"/>
          </a:xfrm>
        </p:grpSpPr>
        <p:sp>
          <p:nvSpPr>
            <p:cNvPr id="186371" name="Rectangle 3">
              <a:extLst>
                <a:ext uri="{FF2B5EF4-FFF2-40B4-BE49-F238E27FC236}">
                  <a16:creationId xmlns:a16="http://schemas.microsoft.com/office/drawing/2014/main" id="{E50A970A-80C4-4373-AE4B-9E81B0076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" y="1164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Book Value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Common Share</a:t>
              </a:r>
            </a:p>
          </p:txBody>
        </p:sp>
        <p:sp>
          <p:nvSpPr>
            <p:cNvPr id="186372" name="Rectangle 4">
              <a:extLst>
                <a:ext uri="{FF2B5EF4-FFF2-40B4-BE49-F238E27FC236}">
                  <a16:creationId xmlns:a16="http://schemas.microsoft.com/office/drawing/2014/main" id="{05CBA861-3469-4D34-B805-AEF478FDB4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9" y="1188"/>
              <a:ext cx="388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Shareholders’ Equity Applicable to Common Shares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Number of Common Shares Outstanding</a:t>
              </a:r>
            </a:p>
          </p:txBody>
        </p:sp>
        <p:sp>
          <p:nvSpPr>
            <p:cNvPr id="186373" name="Rectangle 5">
              <a:extLst>
                <a:ext uri="{FF2B5EF4-FFF2-40B4-BE49-F238E27FC236}">
                  <a16:creationId xmlns:a16="http://schemas.microsoft.com/office/drawing/2014/main" id="{4E3A4868-7E58-43A6-88CE-A36C9AD820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3" y="1568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6374" name="Line 6">
              <a:extLst>
                <a:ext uri="{FF2B5EF4-FFF2-40B4-BE49-F238E27FC236}">
                  <a16:creationId xmlns:a16="http://schemas.microsoft.com/office/drawing/2014/main" id="{EE271B02-9E1B-4E9C-9314-F21C009AF0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2" y="1767"/>
              <a:ext cx="35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6375" name="Rectangle 7">
            <a:extLst>
              <a:ext uri="{FF2B5EF4-FFF2-40B4-BE49-F238E27FC236}">
                <a16:creationId xmlns:a16="http://schemas.microsoft.com/office/drawing/2014/main" id="{27149436-289D-4E0C-9249-130972BF0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2664" y="4703764"/>
            <a:ext cx="38766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measures liquidation at reported amounts.</a:t>
            </a:r>
          </a:p>
        </p:txBody>
      </p:sp>
      <p:graphicFrame>
        <p:nvGraphicFramePr>
          <p:cNvPr id="186376" name="Object 8">
            <a:extLst>
              <a:ext uri="{FF2B5EF4-FFF2-40B4-BE49-F238E27FC236}">
                <a16:creationId xmlns:a16="http://schemas.microsoft.com/office/drawing/2014/main" id="{C925C10F-79D2-4035-8B23-316A172351A4}"/>
              </a:ext>
            </a:extLst>
          </p:cNvPr>
          <p:cNvGraphicFramePr>
            <a:graphicFrameLocks/>
          </p:cNvGraphicFramePr>
          <p:nvPr/>
        </p:nvGraphicFramePr>
        <p:xfrm>
          <a:off x="6729414" y="4191001"/>
          <a:ext cx="3406775" cy="195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7" name="Microsoft ClipArt Gallery" r:id="rId4" imgW="4441680" imgH="2550960" progId="MS_ClipArt_Gallery">
                  <p:embed/>
                </p:oleObj>
              </mc:Choice>
              <mc:Fallback>
                <p:oleObj name="Microsoft ClipArt Gallery" r:id="rId4" imgW="4441680" imgH="2550960" progId="MS_ClipArt_Gallery">
                  <p:embed/>
                  <p:pic>
                    <p:nvPicPr>
                      <p:cNvPr id="186376" name="Object 8">
                        <a:extLst>
                          <a:ext uri="{FF2B5EF4-FFF2-40B4-BE49-F238E27FC236}">
                            <a16:creationId xmlns:a16="http://schemas.microsoft.com/office/drawing/2014/main" id="{C925C10F-79D2-4035-8B23-316A172351A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9414" y="4191001"/>
                        <a:ext cx="3406775" cy="195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6377" name="Rectangle 9">
            <a:extLst>
              <a:ext uri="{FF2B5EF4-FFF2-40B4-BE49-F238E27FC236}">
                <a16:creationId xmlns:a16="http://schemas.microsoft.com/office/drawing/2014/main" id="{90C6DFD1-6136-4071-9A11-19146C6AC3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2013" y="862012"/>
            <a:ext cx="10515600" cy="1325563"/>
          </a:xfrm>
        </p:spPr>
        <p:txBody>
          <a:bodyPr/>
          <a:lstStyle/>
          <a:p>
            <a:r>
              <a:rPr lang="en-US" altLang="en-US" dirty="0"/>
              <a:t>Book Value per Common Share</a:t>
            </a:r>
          </a:p>
        </p:txBody>
      </p:sp>
    </p:spTree>
  </p:cSld>
  <p:clrMapOvr>
    <a:masterClrMapping/>
  </p:clrMapOvr>
  <p:transition>
    <p:wipe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>
            <a:extLst>
              <a:ext uri="{FF2B5EF4-FFF2-40B4-BE49-F238E27FC236}">
                <a16:creationId xmlns:a16="http://schemas.microsoft.com/office/drawing/2014/main" id="{A70EEE00-D1F7-484C-9364-06F4B8CD2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2164" y="5237164"/>
            <a:ext cx="57816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measure indicates how much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income was earned for each share of common stock outstanding.</a:t>
            </a:r>
          </a:p>
        </p:txBody>
      </p:sp>
      <p:grpSp>
        <p:nvGrpSpPr>
          <p:cNvPr id="187395" name="Group 3">
            <a:extLst>
              <a:ext uri="{FF2B5EF4-FFF2-40B4-BE49-F238E27FC236}">
                <a16:creationId xmlns:a16="http://schemas.microsoft.com/office/drawing/2014/main" id="{611000A8-BD04-4B5A-89DA-846BE4FD643C}"/>
              </a:ext>
            </a:extLst>
          </p:cNvPr>
          <p:cNvGrpSpPr>
            <a:grpSpLocks/>
          </p:cNvGrpSpPr>
          <p:nvPr/>
        </p:nvGrpSpPr>
        <p:grpSpPr bwMode="auto">
          <a:xfrm>
            <a:off x="1903413" y="1219201"/>
            <a:ext cx="8534400" cy="1812925"/>
            <a:chOff x="239" y="924"/>
            <a:chExt cx="5376" cy="1142"/>
          </a:xfrm>
        </p:grpSpPr>
        <p:sp>
          <p:nvSpPr>
            <p:cNvPr id="187396" name="Rectangle 4">
              <a:extLst>
                <a:ext uri="{FF2B5EF4-FFF2-40B4-BE49-F238E27FC236}">
                  <a16:creationId xmlns:a16="http://schemas.microsoft.com/office/drawing/2014/main" id="{CA99DF46-572E-43F1-80C6-BFC388C59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" y="924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Basic 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</a:t>
              </a:r>
            </a:p>
          </p:txBody>
        </p:sp>
        <p:sp>
          <p:nvSpPr>
            <p:cNvPr id="187397" name="Rectangle 5">
              <a:extLst>
                <a:ext uri="{FF2B5EF4-FFF2-40B4-BE49-F238E27FC236}">
                  <a16:creationId xmlns:a16="http://schemas.microsoft.com/office/drawing/2014/main" id="{89A20514-873E-4D12-9349-F33F6293B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9" y="1203"/>
              <a:ext cx="3886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- Preferred Dividends</a:t>
              </a: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Weighted-Average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Common Shares Outstanding</a:t>
              </a:r>
            </a:p>
          </p:txBody>
        </p:sp>
        <p:sp>
          <p:nvSpPr>
            <p:cNvPr id="187398" name="Rectangle 6">
              <a:extLst>
                <a:ext uri="{FF2B5EF4-FFF2-40B4-BE49-F238E27FC236}">
                  <a16:creationId xmlns:a16="http://schemas.microsoft.com/office/drawing/2014/main" id="{CFCA4D26-4AE1-4EE7-A766-443E82955E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3" y="1328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7399" name="Line 7">
              <a:extLst>
                <a:ext uri="{FF2B5EF4-FFF2-40B4-BE49-F238E27FC236}">
                  <a16:creationId xmlns:a16="http://schemas.microsoft.com/office/drawing/2014/main" id="{5D5A9283-3983-4BFE-A7AF-2209692CBF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2" y="1503"/>
              <a:ext cx="355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400" name="Group 8">
            <a:extLst>
              <a:ext uri="{FF2B5EF4-FFF2-40B4-BE49-F238E27FC236}">
                <a16:creationId xmlns:a16="http://schemas.microsoft.com/office/drawing/2014/main" id="{2FEC2B27-E013-44F5-A54A-16DDECDC8B79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295650"/>
            <a:ext cx="7543800" cy="1797050"/>
            <a:chOff x="240" y="2076"/>
            <a:chExt cx="4752" cy="1132"/>
          </a:xfrm>
        </p:grpSpPr>
        <p:sp>
          <p:nvSpPr>
            <p:cNvPr id="187401" name="Rectangle 9">
              <a:extLst>
                <a:ext uri="{FF2B5EF4-FFF2-40B4-BE49-F238E27FC236}">
                  <a16:creationId xmlns:a16="http://schemas.microsoft.com/office/drawing/2014/main" id="{D55D6E77-B099-4239-A6B8-CAD233DE30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076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Basic 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</a:t>
              </a:r>
            </a:p>
          </p:txBody>
        </p:sp>
        <p:sp>
          <p:nvSpPr>
            <p:cNvPr id="187402" name="Rectangle 10">
              <a:extLst>
                <a:ext uri="{FF2B5EF4-FFF2-40B4-BE49-F238E27FC236}">
                  <a16:creationId xmlns:a16="http://schemas.microsoft.com/office/drawing/2014/main" id="{9B647713-93FD-4023-B853-B4C302309C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0" y="2355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$53,690 - 0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27,400</a:t>
              </a:r>
            </a:p>
          </p:txBody>
        </p:sp>
        <p:sp>
          <p:nvSpPr>
            <p:cNvPr id="187403" name="Rectangle 11">
              <a:extLst>
                <a:ext uri="{FF2B5EF4-FFF2-40B4-BE49-F238E27FC236}">
                  <a16:creationId xmlns:a16="http://schemas.microsoft.com/office/drawing/2014/main" id="{B2D7AB69-DB7F-4E9C-8F8E-A8B1572436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4" y="248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7404" name="Line 12">
              <a:extLst>
                <a:ext uri="{FF2B5EF4-FFF2-40B4-BE49-F238E27FC236}">
                  <a16:creationId xmlns:a16="http://schemas.microsoft.com/office/drawing/2014/main" id="{839C97D6-04A0-45C3-AACF-A1E1C3FB01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3" y="2643"/>
              <a:ext cx="11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405" name="Rectangle 13">
              <a:extLst>
                <a:ext uri="{FF2B5EF4-FFF2-40B4-BE49-F238E27FC236}">
                  <a16:creationId xmlns:a16="http://schemas.microsoft.com/office/drawing/2014/main" id="{D4ACA16F-5027-487F-9948-A9C9CA8008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5" y="2480"/>
              <a:ext cx="1977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$1.96 per share</a:t>
              </a:r>
            </a:p>
          </p:txBody>
        </p:sp>
      </p:grpSp>
      <p:graphicFrame>
        <p:nvGraphicFramePr>
          <p:cNvPr id="187406" name="Object 14">
            <a:extLst>
              <a:ext uri="{FF2B5EF4-FFF2-40B4-BE49-F238E27FC236}">
                <a16:creationId xmlns:a16="http://schemas.microsoft.com/office/drawing/2014/main" id="{BEF4FEB9-9904-42CD-9B87-EAE1E9ABB901}"/>
              </a:ext>
            </a:extLst>
          </p:cNvPr>
          <p:cNvGraphicFramePr>
            <a:graphicFrameLocks/>
          </p:cNvGraphicFramePr>
          <p:nvPr/>
        </p:nvGraphicFramePr>
        <p:xfrm>
          <a:off x="8686801" y="5029201"/>
          <a:ext cx="1082675" cy="13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1" name="Microsoft ClipArt Gallery" r:id="rId4" imgW="4946400" imgH="6010200" progId="MS_ClipArt_Gallery">
                  <p:embed/>
                </p:oleObj>
              </mc:Choice>
              <mc:Fallback>
                <p:oleObj name="Microsoft ClipArt Gallery" r:id="rId4" imgW="4946400" imgH="6010200" progId="MS_ClipArt_Gallery">
                  <p:embed/>
                  <p:pic>
                    <p:nvPicPr>
                      <p:cNvPr id="187406" name="Object 14">
                        <a:extLst>
                          <a:ext uri="{FF2B5EF4-FFF2-40B4-BE49-F238E27FC236}">
                            <a16:creationId xmlns:a16="http://schemas.microsoft.com/office/drawing/2014/main" id="{BEF4FEB9-9904-42CD-9B87-EAE1E9ABB90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6801" y="5029201"/>
                        <a:ext cx="1082675" cy="1319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7407" name="Rectangle 15">
            <a:extLst>
              <a:ext uri="{FF2B5EF4-FFF2-40B4-BE49-F238E27FC236}">
                <a16:creationId xmlns:a16="http://schemas.microsoft.com/office/drawing/2014/main" id="{01F29768-5A2F-4E89-BC65-2B1DA1E08F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10543" y="805657"/>
            <a:ext cx="10515600" cy="1325563"/>
          </a:xfrm>
        </p:spPr>
        <p:txBody>
          <a:bodyPr/>
          <a:lstStyle/>
          <a:p>
            <a:r>
              <a:rPr lang="en-US" altLang="en-US" dirty="0"/>
              <a:t>Basic Earnings per Share</a:t>
            </a:r>
          </a:p>
        </p:txBody>
      </p:sp>
    </p:spTree>
  </p:cSld>
  <p:clrMapOvr>
    <a:masterClrMapping/>
  </p:clrMapOvr>
  <p:transition>
    <p:wipe dir="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>
            <a:extLst>
              <a:ext uri="{FF2B5EF4-FFF2-40B4-BE49-F238E27FC236}">
                <a16:creationId xmlns:a16="http://schemas.microsoft.com/office/drawing/2014/main" id="{53D8E488-1DA5-4F40-84B1-DE25F7B26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752600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Price-Earnings Ratio</a:t>
            </a:r>
          </a:p>
        </p:txBody>
      </p:sp>
      <p:sp>
        <p:nvSpPr>
          <p:cNvPr id="188419" name="Rectangle 3">
            <a:extLst>
              <a:ext uri="{FF2B5EF4-FFF2-40B4-BE49-F238E27FC236}">
                <a16:creationId xmlns:a16="http://schemas.microsoft.com/office/drawing/2014/main" id="{C6DA1286-5D8D-4D6F-8E8E-5086A726D4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1" y="3962400"/>
            <a:ext cx="2238375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Dividend Yield</a:t>
            </a:r>
          </a:p>
        </p:txBody>
      </p:sp>
      <p:sp>
        <p:nvSpPr>
          <p:cNvPr id="188420" name="Rectangle 4">
            <a:extLst>
              <a:ext uri="{FF2B5EF4-FFF2-40B4-BE49-F238E27FC236}">
                <a16:creationId xmlns:a16="http://schemas.microsoft.com/office/drawing/2014/main" id="{72703B83-3471-46B0-A77A-F7506CAEF5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57800" y="1007268"/>
            <a:ext cx="10515600" cy="1325563"/>
          </a:xfrm>
        </p:spPr>
        <p:txBody>
          <a:bodyPr/>
          <a:lstStyle/>
          <a:p>
            <a:r>
              <a:rPr lang="en-US" altLang="en-US" dirty="0"/>
              <a:t>Market</a:t>
            </a:r>
          </a:p>
        </p:txBody>
      </p:sp>
      <p:pic>
        <p:nvPicPr>
          <p:cNvPr id="188421" name="Picture 5" descr="an00790_">
            <a:extLst>
              <a:ext uri="{FF2B5EF4-FFF2-40B4-BE49-F238E27FC236}">
                <a16:creationId xmlns:a16="http://schemas.microsoft.com/office/drawing/2014/main" id="{FC096D14-A296-45AF-A9DE-B06F7BF7A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1" y="1752600"/>
            <a:ext cx="3294063" cy="343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 animBg="1" autoUpdateAnimBg="0"/>
      <p:bldP spid="188419" grpId="0" animBg="1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9442" name="Object 2">
            <a:extLst>
              <a:ext uri="{FF2B5EF4-FFF2-40B4-BE49-F238E27FC236}">
                <a16:creationId xmlns:a16="http://schemas.microsoft.com/office/drawing/2014/main" id="{8F846D8C-22CF-476F-9F74-A5BEE0089590}"/>
              </a:ext>
            </a:extLst>
          </p:cNvPr>
          <p:cNvGraphicFramePr>
            <a:graphicFrameLocks/>
          </p:cNvGraphicFramePr>
          <p:nvPr/>
        </p:nvGraphicFramePr>
        <p:xfrm>
          <a:off x="4459288" y="1920875"/>
          <a:ext cx="6115050" cy="221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5" name="Worksheet" r:id="rId4" imgW="2781842" imgH="991082" progId="Excel.Sheet.8">
                  <p:embed/>
                </p:oleObj>
              </mc:Choice>
              <mc:Fallback>
                <p:oleObj name="Worksheet" r:id="rId4" imgW="2781842" imgH="991082" progId="Excel.Sheet.8">
                  <p:embed/>
                  <p:pic>
                    <p:nvPicPr>
                      <p:cNvPr id="189442" name="Object 2">
                        <a:extLst>
                          <a:ext uri="{FF2B5EF4-FFF2-40B4-BE49-F238E27FC236}">
                            <a16:creationId xmlns:a16="http://schemas.microsoft.com/office/drawing/2014/main" id="{8F846D8C-22CF-476F-9F74-A5BEE008959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9288" y="1920875"/>
                        <a:ext cx="6115050" cy="2211388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9443" name="Rectangle 3">
            <a:extLst>
              <a:ext uri="{FF2B5EF4-FFF2-40B4-BE49-F238E27FC236}">
                <a16:creationId xmlns:a16="http://schemas.microsoft.com/office/drawing/2014/main" id="{F9BCFE8C-F71C-4539-A939-A834FE990C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0" y="1638300"/>
            <a:ext cx="2895600" cy="29337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  Use this information to calculate the market ratios for Norton Corporation.</a:t>
            </a:r>
          </a:p>
        </p:txBody>
      </p:sp>
    </p:spTree>
  </p:cSld>
  <p:clrMapOvr>
    <a:masterClrMapping/>
  </p:clrMapOvr>
  <p:transition>
    <p:wipe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0466" name="Object 2">
            <a:extLst>
              <a:ext uri="{FF2B5EF4-FFF2-40B4-BE49-F238E27FC236}">
                <a16:creationId xmlns:a16="http://schemas.microsoft.com/office/drawing/2014/main" id="{510E4976-E11E-4511-8A3C-C592E9758955}"/>
              </a:ext>
            </a:extLst>
          </p:cNvPr>
          <p:cNvGraphicFramePr>
            <a:graphicFrameLocks/>
          </p:cNvGraphicFramePr>
          <p:nvPr/>
        </p:nvGraphicFramePr>
        <p:xfrm>
          <a:off x="5349876" y="3962401"/>
          <a:ext cx="1508125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9" name="Microsoft ClipArt Gallery" r:id="rId4" imgW="5370480" imgH="2376360" progId="MS_ClipArt_Gallery">
                  <p:embed/>
                </p:oleObj>
              </mc:Choice>
              <mc:Fallback>
                <p:oleObj name="Microsoft ClipArt Gallery" r:id="rId4" imgW="5370480" imgH="2376360" progId="MS_ClipArt_Gallery">
                  <p:embed/>
                  <p:pic>
                    <p:nvPicPr>
                      <p:cNvPr id="190466" name="Object 2">
                        <a:extLst>
                          <a:ext uri="{FF2B5EF4-FFF2-40B4-BE49-F238E27FC236}">
                            <a16:creationId xmlns:a16="http://schemas.microsoft.com/office/drawing/2014/main" id="{510E4976-E11E-4511-8A3C-C592E97589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876" y="3962401"/>
                        <a:ext cx="1508125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0467" name="Rectangle 3">
            <a:extLst>
              <a:ext uri="{FF2B5EF4-FFF2-40B4-BE49-F238E27FC236}">
                <a16:creationId xmlns:a16="http://schemas.microsoft.com/office/drawing/2014/main" id="{CBF494DF-DF8F-431E-92FE-25ABDA8C4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856164"/>
            <a:ext cx="7958138" cy="736099"/>
          </a:xfrm>
          <a:prstGeom prst="rect">
            <a:avLst/>
          </a:prstGeom>
          <a:solidFill>
            <a:srgbClr val="FDC0E5"/>
          </a:solidFill>
          <a:ln w="57150" cmpd="thinThick">
            <a:solidFill>
              <a:srgbClr val="B5006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measure is often used by investors as a general guideline in gauging stock values.  Generally, the higher the price-earnings ratio, the more opportunity a company has for growth.</a:t>
            </a:r>
          </a:p>
        </p:txBody>
      </p:sp>
      <p:grpSp>
        <p:nvGrpSpPr>
          <p:cNvPr id="190468" name="Group 4">
            <a:extLst>
              <a:ext uri="{FF2B5EF4-FFF2-40B4-BE49-F238E27FC236}">
                <a16:creationId xmlns:a16="http://schemas.microsoft.com/office/drawing/2014/main" id="{3EDBDD84-0B6C-4E70-A25A-FFD36F5EB14B}"/>
              </a:ext>
            </a:extLst>
          </p:cNvPr>
          <p:cNvGrpSpPr>
            <a:grpSpLocks/>
          </p:cNvGrpSpPr>
          <p:nvPr/>
        </p:nvGrpSpPr>
        <p:grpSpPr bwMode="auto">
          <a:xfrm>
            <a:off x="2535238" y="1692277"/>
            <a:ext cx="7354888" cy="950913"/>
            <a:chOff x="637" y="1066"/>
            <a:chExt cx="4633" cy="599"/>
          </a:xfrm>
        </p:grpSpPr>
        <p:sp>
          <p:nvSpPr>
            <p:cNvPr id="190469" name="Rectangle 5">
              <a:extLst>
                <a:ext uri="{FF2B5EF4-FFF2-40B4-BE49-F238E27FC236}">
                  <a16:creationId xmlns:a16="http://schemas.microsoft.com/office/drawing/2014/main" id="{97F4AC24-27F6-4EE7-93A4-7BF5E4D32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" y="1066"/>
              <a:ext cx="171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Price-Earnings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90470" name="Rectangle 6">
              <a:extLst>
                <a:ext uri="{FF2B5EF4-FFF2-40B4-BE49-F238E27FC236}">
                  <a16:creationId xmlns:a16="http://schemas.microsoft.com/office/drawing/2014/main" id="{555B550A-5E62-40D0-8CE5-D148A1C1F8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066"/>
              <a:ext cx="283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Market Price Per Share  </a:t>
              </a:r>
            </a:p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Earnings Per Share</a:t>
              </a:r>
            </a:p>
          </p:txBody>
        </p:sp>
        <p:sp>
          <p:nvSpPr>
            <p:cNvPr id="190471" name="Rectangle 7">
              <a:extLst>
                <a:ext uri="{FF2B5EF4-FFF2-40B4-BE49-F238E27FC236}">
                  <a16:creationId xmlns:a16="http://schemas.microsoft.com/office/drawing/2014/main" id="{D87AD0A4-C4D3-44DD-980F-178062E5B7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3" y="118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0472" name="Line 8">
              <a:extLst>
                <a:ext uri="{FF2B5EF4-FFF2-40B4-BE49-F238E27FC236}">
                  <a16:creationId xmlns:a16="http://schemas.microsoft.com/office/drawing/2014/main" id="{F3A1501E-D8AA-4B96-8532-20C0875E98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362"/>
              <a:ext cx="240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0473" name="Group 9">
            <a:extLst>
              <a:ext uri="{FF2B5EF4-FFF2-40B4-BE49-F238E27FC236}">
                <a16:creationId xmlns:a16="http://schemas.microsoft.com/office/drawing/2014/main" id="{34ACA17C-7227-483C-91B3-CA307483BA52}"/>
              </a:ext>
            </a:extLst>
          </p:cNvPr>
          <p:cNvGrpSpPr>
            <a:grpSpLocks/>
          </p:cNvGrpSpPr>
          <p:nvPr/>
        </p:nvGrpSpPr>
        <p:grpSpPr bwMode="auto">
          <a:xfrm>
            <a:off x="2687638" y="2835277"/>
            <a:ext cx="6692900" cy="950913"/>
            <a:chOff x="733" y="1786"/>
            <a:chExt cx="4216" cy="599"/>
          </a:xfrm>
        </p:grpSpPr>
        <p:sp>
          <p:nvSpPr>
            <p:cNvPr id="190474" name="Rectangle 10">
              <a:extLst>
                <a:ext uri="{FF2B5EF4-FFF2-40B4-BE49-F238E27FC236}">
                  <a16:creationId xmlns:a16="http://schemas.microsoft.com/office/drawing/2014/main" id="{F92F895E-0C24-45CB-A3C3-FE554A29F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" y="1786"/>
              <a:ext cx="171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Price-Earnings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90475" name="Rectangle 11">
              <a:extLst>
                <a:ext uri="{FF2B5EF4-FFF2-40B4-BE49-F238E27FC236}">
                  <a16:creationId xmlns:a16="http://schemas.microsoft.com/office/drawing/2014/main" id="{11AB94EA-4C20-4940-8723-48EBBC6EF4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1" y="1786"/>
              <a:ext cx="137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$15.00    </a:t>
              </a:r>
            </a:p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$1.96</a:t>
              </a:r>
            </a:p>
          </p:txBody>
        </p:sp>
        <p:sp>
          <p:nvSpPr>
            <p:cNvPr id="190476" name="Rectangle 12">
              <a:extLst>
                <a:ext uri="{FF2B5EF4-FFF2-40B4-BE49-F238E27FC236}">
                  <a16:creationId xmlns:a16="http://schemas.microsoft.com/office/drawing/2014/main" id="{80468F1E-73B6-4DF4-8621-EC3B83CB3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90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0477" name="Rectangle 13">
              <a:extLst>
                <a:ext uri="{FF2B5EF4-FFF2-40B4-BE49-F238E27FC236}">
                  <a16:creationId xmlns:a16="http://schemas.microsoft.com/office/drawing/2014/main" id="{31158CE5-1C96-4027-909F-89E3E79EA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3" y="1901"/>
              <a:ext cx="1406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7.65 times</a:t>
              </a:r>
            </a:p>
          </p:txBody>
        </p:sp>
        <p:sp>
          <p:nvSpPr>
            <p:cNvPr id="190478" name="Line 14">
              <a:extLst>
                <a:ext uri="{FF2B5EF4-FFF2-40B4-BE49-F238E27FC236}">
                  <a16:creationId xmlns:a16="http://schemas.microsoft.com/office/drawing/2014/main" id="{57027E34-9CF0-4B38-BCDD-DD267DEF8E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2088"/>
              <a:ext cx="72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0479" name="Rectangle 15">
            <a:extLst>
              <a:ext uri="{FF2B5EF4-FFF2-40B4-BE49-F238E27FC236}">
                <a16:creationId xmlns:a16="http://schemas.microsoft.com/office/drawing/2014/main" id="{181061C1-0A20-4D54-8DF3-09B6A7DE0E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5238" y="822593"/>
            <a:ext cx="10515600" cy="1325563"/>
          </a:xfrm>
        </p:spPr>
        <p:txBody>
          <a:bodyPr/>
          <a:lstStyle/>
          <a:p>
            <a:r>
              <a:rPr lang="en-US" altLang="en-US" dirty="0"/>
              <a:t>Price-Earnings Ratio</a:t>
            </a:r>
          </a:p>
        </p:txBody>
      </p:sp>
    </p:spTree>
  </p:cSld>
  <p:clrMapOvr>
    <a:masterClrMapping/>
  </p:clrMapOvr>
  <p:transition>
    <p:wipe dir="d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1490" name="Object 2">
            <a:extLst>
              <a:ext uri="{FF2B5EF4-FFF2-40B4-BE49-F238E27FC236}">
                <a16:creationId xmlns:a16="http://schemas.microsoft.com/office/drawing/2014/main" id="{53552429-7E56-47E3-B68D-1BD1713AE7B3}"/>
              </a:ext>
            </a:extLst>
          </p:cNvPr>
          <p:cNvGraphicFramePr>
            <a:graphicFrameLocks/>
          </p:cNvGraphicFramePr>
          <p:nvPr/>
        </p:nvGraphicFramePr>
        <p:xfrm>
          <a:off x="4921250" y="3962400"/>
          <a:ext cx="2393950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3" name="Microsoft ClipArt Gallery" r:id="rId4" imgW="6132240" imgH="2633400" progId="MS_ClipArt_Gallery">
                  <p:embed/>
                </p:oleObj>
              </mc:Choice>
              <mc:Fallback>
                <p:oleObj name="Microsoft ClipArt Gallery" r:id="rId4" imgW="6132240" imgH="2633400" progId="MS_ClipArt_Gallery">
                  <p:embed/>
                  <p:pic>
                    <p:nvPicPr>
                      <p:cNvPr id="191490" name="Object 2">
                        <a:extLst>
                          <a:ext uri="{FF2B5EF4-FFF2-40B4-BE49-F238E27FC236}">
                            <a16:creationId xmlns:a16="http://schemas.microsoft.com/office/drawing/2014/main" id="{53552429-7E56-47E3-B68D-1BD1713AE7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1250" y="3962400"/>
                        <a:ext cx="2393950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1491" name="Rectangle 3">
            <a:extLst>
              <a:ext uri="{FF2B5EF4-FFF2-40B4-BE49-F238E27FC236}">
                <a16:creationId xmlns:a16="http://schemas.microsoft.com/office/drawing/2014/main" id="{2887C36E-6AFF-4243-A63F-1FE879732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1326" y="5237164"/>
            <a:ext cx="6315075" cy="520655"/>
          </a:xfrm>
          <a:prstGeom prst="rect">
            <a:avLst/>
          </a:prstGeom>
          <a:solidFill>
            <a:srgbClr val="FDC0E5"/>
          </a:solidFill>
          <a:ln w="57150" cmpd="thinThick">
            <a:solidFill>
              <a:srgbClr val="B5006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B50069"/>
                </a:solidFill>
                <a:latin typeface="Arial" panose="020B0604020202020204" pitchFamily="34" charset="0"/>
              </a:rPr>
              <a:t>This ratio identifies the return, in terms of cash dividends, on the current market price of the stock.</a:t>
            </a:r>
          </a:p>
        </p:txBody>
      </p:sp>
      <p:grpSp>
        <p:nvGrpSpPr>
          <p:cNvPr id="191492" name="Group 4">
            <a:extLst>
              <a:ext uri="{FF2B5EF4-FFF2-40B4-BE49-F238E27FC236}">
                <a16:creationId xmlns:a16="http://schemas.microsoft.com/office/drawing/2014/main" id="{5CE93FEC-5EEA-4136-AACD-F6CDCE18CCB2}"/>
              </a:ext>
            </a:extLst>
          </p:cNvPr>
          <p:cNvGrpSpPr>
            <a:grpSpLocks/>
          </p:cNvGrpSpPr>
          <p:nvPr/>
        </p:nvGrpSpPr>
        <p:grpSpPr bwMode="auto">
          <a:xfrm>
            <a:off x="2741614" y="1539876"/>
            <a:ext cx="7048501" cy="2246313"/>
            <a:chOff x="767" y="970"/>
            <a:chExt cx="4440" cy="1415"/>
          </a:xfrm>
        </p:grpSpPr>
        <p:sp>
          <p:nvSpPr>
            <p:cNvPr id="191493" name="Rectangle 5">
              <a:extLst>
                <a:ext uri="{FF2B5EF4-FFF2-40B4-BE49-F238E27FC236}">
                  <a16:creationId xmlns:a16="http://schemas.microsoft.com/office/drawing/2014/main" id="{596E4561-C6E6-4111-AB29-0358225571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7" y="970"/>
              <a:ext cx="107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Dividend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Yield</a:t>
              </a:r>
            </a:p>
          </p:txBody>
        </p:sp>
        <p:sp>
          <p:nvSpPr>
            <p:cNvPr id="191494" name="Rectangle 6">
              <a:extLst>
                <a:ext uri="{FF2B5EF4-FFF2-40B4-BE49-F238E27FC236}">
                  <a16:creationId xmlns:a16="http://schemas.microsoft.com/office/drawing/2014/main" id="{4CF8807E-1A20-4234-B5B5-14566AE3C5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1" y="970"/>
              <a:ext cx="3116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Annual Dividends Per Share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Market Price Per Share</a:t>
              </a:r>
            </a:p>
          </p:txBody>
        </p:sp>
        <p:sp>
          <p:nvSpPr>
            <p:cNvPr id="191495" name="Rectangle 7">
              <a:extLst>
                <a:ext uri="{FF2B5EF4-FFF2-40B4-BE49-F238E27FC236}">
                  <a16:creationId xmlns:a16="http://schemas.microsoft.com/office/drawing/2014/main" id="{211A1A5E-78FB-4AFD-B323-0F458F42D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1085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1496" name="Line 8">
              <a:extLst>
                <a:ext uri="{FF2B5EF4-FFF2-40B4-BE49-F238E27FC236}">
                  <a16:creationId xmlns:a16="http://schemas.microsoft.com/office/drawing/2014/main" id="{042C18FE-E12B-4233-86EB-E9DC9CE026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272"/>
              <a:ext cx="297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1497" name="Rectangle 9">
              <a:extLst>
                <a:ext uri="{FF2B5EF4-FFF2-40B4-BE49-F238E27FC236}">
                  <a16:creationId xmlns:a16="http://schemas.microsoft.com/office/drawing/2014/main" id="{6AEA088D-13DF-4391-8762-018793433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1" y="1786"/>
              <a:ext cx="107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Dividend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Yield</a:t>
              </a:r>
            </a:p>
          </p:txBody>
        </p:sp>
        <p:sp>
          <p:nvSpPr>
            <p:cNvPr id="191498" name="Rectangle 10">
              <a:extLst>
                <a:ext uri="{FF2B5EF4-FFF2-40B4-BE49-F238E27FC236}">
                  <a16:creationId xmlns:a16="http://schemas.microsoft.com/office/drawing/2014/main" id="{2DA75353-5335-4020-9940-32D140FB22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3" y="1786"/>
              <a:ext cx="809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$2.00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$15.00</a:t>
              </a:r>
            </a:p>
          </p:txBody>
        </p:sp>
        <p:sp>
          <p:nvSpPr>
            <p:cNvPr id="191499" name="Rectangle 11">
              <a:extLst>
                <a:ext uri="{FF2B5EF4-FFF2-40B4-BE49-F238E27FC236}">
                  <a16:creationId xmlns:a16="http://schemas.microsoft.com/office/drawing/2014/main" id="{6901A32A-9770-4946-857D-51F61F671D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90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1500" name="Rectangle 12">
              <a:extLst>
                <a:ext uri="{FF2B5EF4-FFF2-40B4-BE49-F238E27FC236}">
                  <a16:creationId xmlns:a16="http://schemas.microsoft.com/office/drawing/2014/main" id="{7713AA76-D699-4585-8301-8C4307F8BF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5" y="1901"/>
              <a:ext cx="952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13.3%</a:t>
              </a:r>
            </a:p>
          </p:txBody>
        </p:sp>
        <p:sp>
          <p:nvSpPr>
            <p:cNvPr id="191501" name="Line 13">
              <a:extLst>
                <a:ext uri="{FF2B5EF4-FFF2-40B4-BE49-F238E27FC236}">
                  <a16:creationId xmlns:a16="http://schemas.microsoft.com/office/drawing/2014/main" id="{924405B4-B8BC-4A3B-A900-E0B2E28DC8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2088"/>
              <a:ext cx="67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1502" name="Rectangle 14">
            <a:extLst>
              <a:ext uri="{FF2B5EF4-FFF2-40B4-BE49-F238E27FC236}">
                <a16:creationId xmlns:a16="http://schemas.microsoft.com/office/drawing/2014/main" id="{49FD0EE8-8A63-482D-8571-BC48A5CEE9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49161" y="769938"/>
            <a:ext cx="10515600" cy="1325563"/>
          </a:xfrm>
        </p:spPr>
        <p:txBody>
          <a:bodyPr/>
          <a:lstStyle/>
          <a:p>
            <a:r>
              <a:rPr lang="en-US" altLang="en-US" dirty="0"/>
              <a:t>Dividend Yield</a:t>
            </a:r>
          </a:p>
        </p:txBody>
      </p:sp>
    </p:spTree>
  </p:cSld>
  <p:clrMapOvr>
    <a:masterClrMapping/>
  </p:clrMapOvr>
  <p:transition>
    <p:zoom dir="in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5" name="Picture 3" descr="bd19827_">
            <a:extLst>
              <a:ext uri="{FF2B5EF4-FFF2-40B4-BE49-F238E27FC236}">
                <a16:creationId xmlns:a16="http://schemas.microsoft.com/office/drawing/2014/main" id="{1AE372D0-06A3-4E9E-A4CC-D7CF94DEF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676401"/>
            <a:ext cx="4572000" cy="404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1536</Words>
  <Application>Microsoft Office PowerPoint</Application>
  <PresentationFormat>Widescreen</PresentationFormat>
  <Paragraphs>426</Paragraphs>
  <Slides>63</Slides>
  <Notes>63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63</vt:i4>
      </vt:variant>
    </vt:vector>
  </HeadingPairs>
  <TitlesOfParts>
    <vt:vector size="74" baseType="lpstr">
      <vt:lpstr>Impact</vt:lpstr>
      <vt:lpstr>Wingdings</vt:lpstr>
      <vt:lpstr>Arial</vt:lpstr>
      <vt:lpstr>Tajawal Medium</vt:lpstr>
      <vt:lpstr>Calibri</vt:lpstr>
      <vt:lpstr>Symbol</vt:lpstr>
      <vt:lpstr>Office Theme</vt:lpstr>
      <vt:lpstr>Microsoft ClipArt Gallery</vt:lpstr>
      <vt:lpstr>Worksheet</vt:lpstr>
      <vt:lpstr>Clip</vt:lpstr>
      <vt:lpstr>Chart</vt:lpstr>
      <vt:lpstr>PowerPoint Presentation</vt:lpstr>
      <vt:lpstr>Basics of Analysis</vt:lpstr>
      <vt:lpstr>Purpose of Analysis</vt:lpstr>
      <vt:lpstr>Building Blocks of Analysis</vt:lpstr>
      <vt:lpstr>Information for Analysis</vt:lpstr>
      <vt:lpstr>Standards for Comparison</vt:lpstr>
      <vt:lpstr>Tools of Analysis</vt:lpstr>
      <vt:lpstr>Tools of Analysis</vt:lpstr>
      <vt:lpstr>Tools of Analysis</vt:lpstr>
      <vt:lpstr>Horizontal Analysis</vt:lpstr>
      <vt:lpstr>PowerPoint Presentation</vt:lpstr>
      <vt:lpstr>Comparative Statements</vt:lpstr>
      <vt:lpstr>Comparative Statements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Trend Analysis</vt:lpstr>
      <vt:lpstr>Trend Analysis</vt:lpstr>
      <vt:lpstr>Trend Analysis</vt:lpstr>
      <vt:lpstr>Trend Analysis</vt:lpstr>
      <vt:lpstr>Trend Analysis</vt:lpstr>
      <vt:lpstr>PowerPoint Presentation</vt:lpstr>
      <vt:lpstr>Common-Size Statements</vt:lpstr>
      <vt:lpstr>PowerPoint Presentation</vt:lpstr>
      <vt:lpstr>PowerPoint Presentation</vt:lpstr>
      <vt:lpstr>PowerPoint Presentation</vt:lpstr>
      <vt:lpstr>PowerPoint Presentation</vt:lpstr>
      <vt:lpstr>Common-Size Graphics</vt:lpstr>
      <vt:lpstr>PowerPoint Presentation</vt:lpstr>
      <vt:lpstr>PowerPoint Presentation</vt:lpstr>
      <vt:lpstr>PowerPoint Presentation</vt:lpstr>
      <vt:lpstr>PowerPoint Presentation</vt:lpstr>
      <vt:lpstr>Liquidity and Efficiency</vt:lpstr>
      <vt:lpstr>PowerPoint Presentation</vt:lpstr>
      <vt:lpstr>Working Capital</vt:lpstr>
      <vt:lpstr>Current Ratio</vt:lpstr>
      <vt:lpstr>Acid-Test Ratio</vt:lpstr>
      <vt:lpstr>Accounts Receivable Turnover</vt:lpstr>
      <vt:lpstr>Inventory Turnover</vt:lpstr>
      <vt:lpstr>Days’ Sales Uncollected</vt:lpstr>
      <vt:lpstr>Days’ Sales in Inventory</vt:lpstr>
      <vt:lpstr>Total Asset Turnover</vt:lpstr>
      <vt:lpstr>Solvency</vt:lpstr>
      <vt:lpstr>PowerPoint Presentation</vt:lpstr>
      <vt:lpstr>Debt Ratio</vt:lpstr>
      <vt:lpstr>Equity Ratio</vt:lpstr>
      <vt:lpstr>Pledged Assets to Secured Liabilities</vt:lpstr>
      <vt:lpstr>Times Interest Earned</vt:lpstr>
      <vt:lpstr>Profitability</vt:lpstr>
      <vt:lpstr>PowerPoint Presentation</vt:lpstr>
      <vt:lpstr>Profit Margin</vt:lpstr>
      <vt:lpstr>Gross Margin</vt:lpstr>
      <vt:lpstr>Return on Total Assets</vt:lpstr>
      <vt:lpstr>Return on Common Stockholders’ Equity</vt:lpstr>
      <vt:lpstr>Book Value per Common Share</vt:lpstr>
      <vt:lpstr>Basic Earnings per Share</vt:lpstr>
      <vt:lpstr>Market</vt:lpstr>
      <vt:lpstr>PowerPoint Presentation</vt:lpstr>
      <vt:lpstr>Price-Earnings Ratio</vt:lpstr>
      <vt:lpstr>Dividend Yield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15</cp:revision>
  <dcterms:created xsi:type="dcterms:W3CDTF">2021-08-03T13:03:26Z</dcterms:created>
  <dcterms:modified xsi:type="dcterms:W3CDTF">2022-02-11T18:00:32Z</dcterms:modified>
</cp:coreProperties>
</file>