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308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518"/>
    <a:srgbClr val="0A1F61"/>
    <a:srgbClr val="24A9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5" d="100"/>
          <a:sy n="85" d="100"/>
        </p:scale>
        <p:origin x="470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6/6/2023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6919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6/6/2023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029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6/6/2023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9986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6/6/2023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8450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6/6/2023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277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6/6/2023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87034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6/6/2023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52875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6/6/2023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77237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6/6/2023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39824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6/6/2023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4212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6/6/2023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2943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74A31B-FF56-417B-8DEE-958FFCC6BCD5}" type="datetimeFigureOut">
              <a:rPr lang="en-US" smtClean="0"/>
              <a:t>6/6/2023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52454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emf"/><Relationship Id="rId5" Type="http://schemas.openxmlformats.org/officeDocument/2006/relationships/image" Target="../media/image4.emf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emf"/><Relationship Id="rId5" Type="http://schemas.openxmlformats.org/officeDocument/2006/relationships/image" Target="../media/image8.emf"/><Relationship Id="rId4" Type="http://schemas.openxmlformats.org/officeDocument/2006/relationships/image" Target="../media/image7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1964" y="-117903"/>
            <a:ext cx="12335929" cy="7093806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 rot="10800000">
            <a:off x="-450735" y="-101603"/>
            <a:ext cx="12350045" cy="7044267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  <a:alpha val="27000"/>
                </a:schemeClr>
              </a:gs>
              <a:gs pos="100000">
                <a:srgbClr val="0A1F61">
                  <a:alpha val="42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984" r="914" b="11911"/>
          <a:stretch/>
        </p:blipFill>
        <p:spPr>
          <a:xfrm rot="10800000" flipH="1">
            <a:off x="-81742" y="-101602"/>
            <a:ext cx="12355484" cy="272288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762" y="308506"/>
            <a:ext cx="1699476" cy="15240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12889" y="4288121"/>
            <a:ext cx="6714451" cy="1972334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80333" y="4564067"/>
            <a:ext cx="5882401" cy="1034667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0" y="4564067"/>
            <a:ext cx="608596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CCNA - Introduction to Networks v7.0 (ITN)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  <a:p>
            <a:r>
              <a:rPr lang="en-US" sz="2800" dirty="0">
                <a:solidFill>
                  <a:srgbClr val="24A9E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Prepared by Dr. </a:t>
            </a:r>
            <a:r>
              <a:rPr lang="en-US" sz="2800" dirty="0" err="1">
                <a:solidFill>
                  <a:srgbClr val="24A9E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Abdelrhman</a:t>
            </a:r>
            <a:r>
              <a:rPr lang="en-US" sz="2800" dirty="0">
                <a:solidFill>
                  <a:srgbClr val="24A9E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Ahmed</a:t>
            </a:r>
          </a:p>
          <a:p>
            <a:r>
              <a:rPr lang="en-US" sz="2800" dirty="0">
                <a:solidFill>
                  <a:srgbClr val="FF9518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 3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7697104" y="4813905"/>
            <a:ext cx="43845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Module 6: Data Link Layer</a:t>
            </a:r>
          </a:p>
        </p:txBody>
      </p:sp>
    </p:spTree>
    <p:extLst>
      <p:ext uri="{BB962C8B-B14F-4D97-AF65-F5344CB8AC3E}">
        <p14:creationId xmlns:p14="http://schemas.microsoft.com/office/powerpoint/2010/main" val="32530180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9182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3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4DD4CA9-C215-2A5D-6433-EDE6D1293A2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65502" y="1270829"/>
            <a:ext cx="11126498" cy="519971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B2AEAF8-AE32-89A6-3BAC-D825A0B7BDB0}"/>
              </a:ext>
            </a:extLst>
          </p:cNvPr>
          <p:cNvSpPr txBox="1"/>
          <p:nvPr/>
        </p:nvSpPr>
        <p:spPr>
          <a:xfrm>
            <a:off x="2274794" y="479094"/>
            <a:ext cx="62887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Data Link Layer</a:t>
            </a:r>
          </a:p>
        </p:txBody>
      </p:sp>
    </p:spTree>
    <p:extLst>
      <p:ext uri="{BB962C8B-B14F-4D97-AF65-F5344CB8AC3E}">
        <p14:creationId xmlns:p14="http://schemas.microsoft.com/office/powerpoint/2010/main" val="11402936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3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D06422D-B02C-A959-1705-9BA3FD9A6381}"/>
              </a:ext>
            </a:extLst>
          </p:cNvPr>
          <p:cNvSpPr txBox="1"/>
          <p:nvPr/>
        </p:nvSpPr>
        <p:spPr>
          <a:xfrm>
            <a:off x="2355476" y="447829"/>
            <a:ext cx="62887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Purpose of the Data Link Layer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0F64127-11A0-16C1-D3A8-0CA5B1AA063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1011" y="1462869"/>
            <a:ext cx="11368902" cy="5142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3562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3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45BEA44-FAC0-9590-CD98-C495508F784E}"/>
              </a:ext>
            </a:extLst>
          </p:cNvPr>
          <p:cNvSpPr txBox="1"/>
          <p:nvPr/>
        </p:nvSpPr>
        <p:spPr>
          <a:xfrm>
            <a:off x="2355476" y="447829"/>
            <a:ext cx="62887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Purpose of the Data Link Layer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741D5F4-7D5B-BACF-05E8-6F554550D12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2613" y="1320292"/>
            <a:ext cx="10475122" cy="5216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33971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3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F2754C5-BF35-7ABE-7E33-BEBA36C96C70}"/>
              </a:ext>
            </a:extLst>
          </p:cNvPr>
          <p:cNvSpPr txBox="1"/>
          <p:nvPr/>
        </p:nvSpPr>
        <p:spPr>
          <a:xfrm>
            <a:off x="2355476" y="447829"/>
            <a:ext cx="62887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Purpose of the Data Link Layer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5E0F446-34DC-5F2A-D8BB-E02B67418BA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7017" y="1376090"/>
            <a:ext cx="10497501" cy="4867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83729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3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632912B-8AFA-743A-EB13-19373E6D0B81}"/>
              </a:ext>
            </a:extLst>
          </p:cNvPr>
          <p:cNvSpPr txBox="1"/>
          <p:nvPr/>
        </p:nvSpPr>
        <p:spPr>
          <a:xfrm>
            <a:off x="2355476" y="447829"/>
            <a:ext cx="62887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Purpose of the Data Link Layer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E8FD375-D028-8A8B-0268-49DB46344E1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8852" y="1380566"/>
            <a:ext cx="10969054" cy="5151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90653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3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DE6D2A9-7DDC-4F3D-D9A3-6A682EDBE32A}"/>
              </a:ext>
            </a:extLst>
          </p:cNvPr>
          <p:cNvSpPr txBox="1"/>
          <p:nvPr/>
        </p:nvSpPr>
        <p:spPr>
          <a:xfrm>
            <a:off x="2247900" y="386273"/>
            <a:ext cx="628874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Topologies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490F714-EB3B-C3F8-3C56-7A686764148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2681" y="1418877"/>
            <a:ext cx="10969125" cy="5116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048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3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749E7B6-AD55-E5C4-609F-F56AA6A699FE}"/>
              </a:ext>
            </a:extLst>
          </p:cNvPr>
          <p:cNvSpPr txBox="1"/>
          <p:nvPr/>
        </p:nvSpPr>
        <p:spPr>
          <a:xfrm>
            <a:off x="2247900" y="386273"/>
            <a:ext cx="628874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Topologies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54EB9E7-323A-1C70-7A8C-A076AAFF5DF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3697" y="1478878"/>
            <a:ext cx="11318608" cy="4761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99256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09B2190B-C5F2-431F-AD7B-5FDB29874C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105" y="1331757"/>
            <a:ext cx="10581424" cy="5367601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3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7E4C7CC-09C0-3C71-766D-BA8F97F1BFBF}"/>
              </a:ext>
            </a:extLst>
          </p:cNvPr>
          <p:cNvSpPr txBox="1"/>
          <p:nvPr/>
        </p:nvSpPr>
        <p:spPr>
          <a:xfrm>
            <a:off x="2247900" y="386273"/>
            <a:ext cx="628874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Topologies</a:t>
            </a:r>
          </a:p>
        </p:txBody>
      </p:sp>
    </p:spTree>
    <p:extLst>
      <p:ext uri="{BB962C8B-B14F-4D97-AF65-F5344CB8AC3E}">
        <p14:creationId xmlns:p14="http://schemas.microsoft.com/office/powerpoint/2010/main" val="7614422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3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BB8FD3C-FE42-0F6E-DCEB-E6F09A268341}"/>
              </a:ext>
            </a:extLst>
          </p:cNvPr>
          <p:cNvSpPr txBox="1"/>
          <p:nvPr/>
        </p:nvSpPr>
        <p:spPr>
          <a:xfrm>
            <a:off x="2247900" y="386273"/>
            <a:ext cx="628874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Topologies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89C39CD-46BB-776B-E6FF-1B812A79111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4305" y="1418877"/>
            <a:ext cx="10378119" cy="5248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26353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3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BD4DF51-374E-6672-F10C-88D5F92C18DC}"/>
              </a:ext>
            </a:extLst>
          </p:cNvPr>
          <p:cNvSpPr txBox="1"/>
          <p:nvPr/>
        </p:nvSpPr>
        <p:spPr>
          <a:xfrm>
            <a:off x="2247900" y="386273"/>
            <a:ext cx="628874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Topologies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7D4A8B9-DF65-A109-45A3-36471D60A54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5402" y="1464109"/>
            <a:ext cx="11461196" cy="53459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46672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3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5B0602D-DBA6-74D3-1F42-255E693DD792}"/>
              </a:ext>
            </a:extLst>
          </p:cNvPr>
          <p:cNvSpPr txBox="1"/>
          <p:nvPr/>
        </p:nvSpPr>
        <p:spPr>
          <a:xfrm>
            <a:off x="2247900" y="386273"/>
            <a:ext cx="628874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Topologies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039F19A-CB83-766D-3B66-599FE3EE311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1341" y="1503201"/>
            <a:ext cx="10919012" cy="5068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21838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3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DEF69F9-5DF2-4592-F3DF-5383D8ED7DAC}"/>
              </a:ext>
            </a:extLst>
          </p:cNvPr>
          <p:cNvSpPr txBox="1"/>
          <p:nvPr/>
        </p:nvSpPr>
        <p:spPr>
          <a:xfrm>
            <a:off x="2247900" y="386273"/>
            <a:ext cx="628874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Topologies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39BF5E5-681A-D8D3-2B2A-AD180DDB680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4052" y="1418877"/>
            <a:ext cx="10285589" cy="5174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15715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3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99AEA0A-EBFC-13C7-993D-6B0951C80EC6}"/>
              </a:ext>
            </a:extLst>
          </p:cNvPr>
          <p:cNvSpPr txBox="1"/>
          <p:nvPr/>
        </p:nvSpPr>
        <p:spPr>
          <a:xfrm>
            <a:off x="2247900" y="386273"/>
            <a:ext cx="628874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Topologies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3384DBA-4BD4-73D7-4AD2-B8D7C29D7C4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2682" y="1507992"/>
            <a:ext cx="10408024" cy="5056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0273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3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3DD68D6-CC33-C908-0DD4-E5A78DFFF535}"/>
              </a:ext>
            </a:extLst>
          </p:cNvPr>
          <p:cNvSpPr txBox="1"/>
          <p:nvPr/>
        </p:nvSpPr>
        <p:spPr>
          <a:xfrm>
            <a:off x="2111649" y="417051"/>
            <a:ext cx="62887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Data Link Frame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E006F50-959D-032F-875B-C909D53B04E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1276" y="1503202"/>
            <a:ext cx="10397601" cy="5202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16202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3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EC022AB-39BA-5B76-67B2-6C143FE00680}"/>
              </a:ext>
            </a:extLst>
          </p:cNvPr>
          <p:cNvSpPr txBox="1"/>
          <p:nvPr/>
        </p:nvSpPr>
        <p:spPr>
          <a:xfrm>
            <a:off x="2111649" y="417051"/>
            <a:ext cx="62887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Data Link Frame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D864DD8-E9CF-222B-89A0-7F9A2363DC1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81494" y="1130533"/>
            <a:ext cx="10226411" cy="5345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67196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3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0C59344-AB50-E6B5-D449-229BDCF25806}"/>
              </a:ext>
            </a:extLst>
          </p:cNvPr>
          <p:cNvSpPr txBox="1"/>
          <p:nvPr/>
        </p:nvSpPr>
        <p:spPr>
          <a:xfrm>
            <a:off x="2111649" y="417051"/>
            <a:ext cx="62887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Data Link Frame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FB40CFF-1779-6148-2F49-02E8E7C05A7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44885" y="1445292"/>
            <a:ext cx="9902229" cy="499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607193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3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6EB5A1C-AEC2-C4DC-1732-1A35F57109B6}"/>
              </a:ext>
            </a:extLst>
          </p:cNvPr>
          <p:cNvSpPr txBox="1"/>
          <p:nvPr/>
        </p:nvSpPr>
        <p:spPr>
          <a:xfrm>
            <a:off x="2111649" y="417051"/>
            <a:ext cx="62887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Data Link Frame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4F203A0-4651-E761-9FB8-745EAD1BE04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2682" y="1395921"/>
            <a:ext cx="10106295" cy="50566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751718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0">
            <a:extLst>
              <a:ext uri="{FF2B5EF4-FFF2-40B4-BE49-F238E27FC236}">
                <a16:creationId xmlns:a16="http://schemas.microsoft.com/office/drawing/2014/main" id="{84DC80C0-DAF5-A5C6-F754-0587A335112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84669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cu templet" id="{B0D1A55B-C743-420C-A5B3-C05056289DA5}" vid="{DB1E7455-6965-4AD5-B5C5-6F5309A62E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ecu templet</Template>
  <TotalTime>48</TotalTime>
  <Words>104</Words>
  <Application>Microsoft Office PowerPoint</Application>
  <PresentationFormat>Widescreen</PresentationFormat>
  <Paragraphs>38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Arial</vt:lpstr>
      <vt:lpstr>Calibri</vt:lpstr>
      <vt:lpstr>Calibri Light</vt:lpstr>
      <vt:lpstr>Tajawal Medium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ENG:Abdalrahman Ahmed</dc:creator>
  <cp:lastModifiedBy>ENG:Abdalrahman Ahmed</cp:lastModifiedBy>
  <cp:revision>2</cp:revision>
  <dcterms:created xsi:type="dcterms:W3CDTF">2023-05-23T22:47:48Z</dcterms:created>
  <dcterms:modified xsi:type="dcterms:W3CDTF">2023-06-06T00:45:14Z</dcterms:modified>
</cp:coreProperties>
</file>