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4A707-B91D-21B1-0DFF-16EDB5F1D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DD2BD3-F310-A702-B07A-E1B744DF0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E1A64-6A23-4A2C-9C66-20110CE03248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A64E8C-A3F5-E3EF-379F-B290C5C89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560178-5DB2-DE57-9F49-C5AE65B20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B7AD-B758-4517-A53D-839A4D3CC8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6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5C26C4-B1D0-43A2-D18E-76C416198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9E9198-272E-C1C6-CCB6-E2CE2004AE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7F3026-51EB-8680-6240-1A3A6F80B7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E1A64-6A23-4A2C-9C66-20110CE03248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44819B-4AC0-FDC3-B8ED-22183EF1FE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45639A-37C7-6D1F-4553-D4DAAD648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3B7AD-B758-4517-A53D-839A4D3CC8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175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A186D1-60B7-04F9-81D8-F14590A4F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4B50DE-E551-D0FC-B4C9-ACA49A7226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343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73"/>
    </mc:Choice>
    <mc:Fallback xmlns="">
      <p:transition spd="slow" advTm="1577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10285F-975B-9738-C0EC-A4170D324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2DB9E1-BC1B-DE1D-57A7-E43C1383DD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34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273"/>
    </mc:Choice>
    <mc:Fallback xmlns="">
      <p:transition spd="slow" advTm="10027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04C981-8715-BAE9-CFEF-F353F5958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19ECB6-5673-1498-039C-F119DA0EC4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63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850"/>
    </mc:Choice>
    <mc:Fallback xmlns="">
      <p:transition spd="slow" advTm="23885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A2483B-8559-71CF-EAB8-9CAE2EA7D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AAC7E0-F58A-E30D-50CA-E7F8045C96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92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098"/>
    </mc:Choice>
    <mc:Fallback xmlns="">
      <p:transition spd="slow" advTm="22409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10B86B-07F6-F081-92DA-431DD7CB8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3CB535-409C-C79B-FB0E-BA2DD599DB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20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817"/>
    </mc:Choice>
    <mc:Fallback xmlns="">
      <p:transition spd="slow" advTm="15481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3FC68A-BE47-4043-3313-A03B04140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ED0561-EAA1-BCD9-07C2-EE302178FF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19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3998"/>
    </mc:Choice>
    <mc:Fallback xmlns="">
      <p:transition spd="slow" advTm="50399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9F39B8-9820-A58C-0CD4-D79901DA2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241824-1C69-8F28-BF04-80C8C41B68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27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01"/>
    </mc:Choice>
    <mc:Fallback xmlns="">
      <p:transition spd="slow" advTm="2230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7A9BFA-C9E8-CAF8-6BB9-2D7EBAE88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9183EB-A43F-D416-368D-3D185A2D56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96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239"/>
    </mc:Choice>
    <mc:Fallback xmlns="">
      <p:transition spd="slow" advTm="3223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E7A35A-850C-9CFE-17B6-EA1A9EB36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0D8D8C-BBA0-41FA-472F-679051258F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46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976"/>
    </mc:Choice>
    <mc:Fallback xmlns="">
      <p:transition spd="slow" advTm="37397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514A57-8090-C180-05B3-DA418C4C2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7E5967-79D9-B8C5-4ABE-69FA0F8451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029"/>
    </mc:Choice>
    <mc:Fallback xmlns="">
      <p:transition spd="slow" advTm="27302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CC115C-A0FD-080E-E14A-40CEF6A27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41602F-0FA1-C560-6CF7-3403F077B2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93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331"/>
    </mc:Choice>
    <mc:Fallback xmlns="">
      <p:transition spd="slow" advTm="22833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D17163-3C26-17E0-0967-14A56C97E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B981A6-B9BB-277A-8472-D9281367C8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78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444"/>
    </mc:Choice>
    <mc:Fallback xmlns="">
      <p:transition spd="slow" advTm="9544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A8FCE9-A632-5CAD-6205-8BD09521B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547EDC-8FFE-AE83-2D37-3DE368077D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65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688"/>
    </mc:Choice>
    <mc:Fallback xmlns="">
      <p:transition spd="slow" advTm="11768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B3D6B0-29EB-3CC4-154D-275AF420F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9570E5-505F-C657-F3BF-E73701BC1B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38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812"/>
    </mc:Choice>
    <mc:Fallback xmlns="">
      <p:transition spd="slow" advTm="8281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E8180B-B960-4ECC-6E8A-D572357F3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C5B521-9DA6-AC8B-B23F-4C6FA8F4B6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89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65"/>
    </mc:Choice>
    <mc:Fallback xmlns="">
      <p:transition spd="slow" advTm="13006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BA6201-0060-BC13-ED92-F68EC6DD0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45F68A-063A-AA4C-8FC6-5ED52434AF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33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284"/>
    </mc:Choice>
    <mc:Fallback xmlns="">
      <p:transition spd="slow" advTm="22528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86CCCF-109F-6184-4F64-F55D28570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E1EAC1-D6F3-F4EF-610B-1BF1CFA35F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19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88"/>
    </mc:Choice>
    <mc:Fallback xmlns="">
      <p:transition spd="slow" advTm="2978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0CC358-1A48-21A8-D17A-71B2A5093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17FA07-0B88-0270-4DAC-305E5FEB04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78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56"/>
    </mc:Choice>
    <mc:Fallback xmlns="">
      <p:transition spd="slow" advTm="10135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6F0F08-BBA5-836E-80ED-5564274A0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66733E-1D1D-233D-0510-6462DBB08E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97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552"/>
    </mc:Choice>
    <mc:Fallback xmlns="">
      <p:transition spd="slow" advTm="7155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9A50E1-1097-1EB3-C39E-8A93BBEA9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220A26-EE89-F023-EE30-F79F095EB4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15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81"/>
    </mc:Choice>
    <mc:Fallback xmlns="">
      <p:transition spd="slow" advTm="2778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AC40B1-2FC1-191A-B2B2-861144B97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CBAB22-057E-DA40-5367-425DC7CFAA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9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06"/>
    </mc:Choice>
    <mc:Fallback xmlns="">
      <p:transition spd="slow" advTm="3070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F861F5-FC93-EB5F-CD54-3D99527C7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84FA5D-A07E-CE36-C04E-12C4BF36E0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40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877"/>
    </mc:Choice>
    <mc:Fallback xmlns="">
      <p:transition spd="slow" advTm="5587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B915C4-3CBA-3880-EA48-BB03E1C05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0FF528-90C8-80B4-1BAC-A8CB10B8A5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61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600"/>
    </mc:Choice>
    <mc:Fallback xmlns="">
      <p:transition spd="slow" advTm="996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4AB538-FBD4-B48A-43ED-4B3090558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93FE19-D075-CEEE-DE5C-02572394D6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7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564"/>
    </mc:Choice>
    <mc:Fallback xmlns="">
      <p:transition spd="slow" advTm="77564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B162F9-D848-26C9-F7E3-3FBF2FEAB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96CFB0-D422-57D7-D5AE-8BE9D6DBEA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7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962"/>
    </mc:Choice>
    <mc:Fallback xmlns="">
      <p:transition spd="slow" advTm="19696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2A1C49-361A-F334-395D-B36F3E922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DE923C-7AB0-632F-2CCE-D7F33D8279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16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008"/>
    </mc:Choice>
    <mc:Fallback xmlns="">
      <p:transition spd="slow" advTm="84008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</cp:revision>
  <dcterms:created xsi:type="dcterms:W3CDTF">2024-08-15T18:43:47Z</dcterms:created>
  <dcterms:modified xsi:type="dcterms:W3CDTF">2024-08-15T18:43:47Z</dcterms:modified>
</cp:coreProperties>
</file>