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4"/>
  </p:notesMasterIdLst>
  <p:sldIdLst>
    <p:sldId id="480" r:id="rId5"/>
    <p:sldId id="303" r:id="rId6"/>
    <p:sldId id="276" r:id="rId7"/>
    <p:sldId id="256" r:id="rId8"/>
    <p:sldId id="306" r:id="rId9"/>
    <p:sldId id="481" r:id="rId10"/>
    <p:sldId id="482" r:id="rId11"/>
    <p:sldId id="483" r:id="rId12"/>
    <p:sldId id="484" r:id="rId13"/>
    <p:sldId id="485" r:id="rId14"/>
    <p:sldId id="486" r:id="rId15"/>
    <p:sldId id="487" r:id="rId16"/>
    <p:sldId id="488" r:id="rId17"/>
    <p:sldId id="489" r:id="rId18"/>
    <p:sldId id="490" r:id="rId19"/>
    <p:sldId id="491" r:id="rId20"/>
    <p:sldId id="492" r:id="rId21"/>
    <p:sldId id="493" r:id="rId22"/>
    <p:sldId id="494" r:id="rId23"/>
    <p:sldId id="495" r:id="rId24"/>
    <p:sldId id="496" r:id="rId25"/>
    <p:sldId id="498" r:id="rId26"/>
    <p:sldId id="499" r:id="rId27"/>
    <p:sldId id="500" r:id="rId28"/>
    <p:sldId id="502" r:id="rId29"/>
    <p:sldId id="503" r:id="rId30"/>
    <p:sldId id="504" r:id="rId31"/>
    <p:sldId id="505"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256"/>
            <p14:sldId id="306"/>
            <p14:sldId id="481"/>
            <p14:sldId id="482"/>
            <p14:sldId id="483"/>
            <p14:sldId id="484"/>
            <p14:sldId id="485"/>
            <p14:sldId id="486"/>
            <p14:sldId id="487"/>
            <p14:sldId id="488"/>
            <p14:sldId id="489"/>
            <p14:sldId id="490"/>
            <p14:sldId id="491"/>
            <p14:sldId id="492"/>
            <p14:sldId id="493"/>
            <p14:sldId id="494"/>
            <p14:sldId id="495"/>
            <p14:sldId id="496"/>
            <p14:sldId id="498"/>
            <p14:sldId id="499"/>
            <p14:sldId id="500"/>
            <p14:sldId id="502"/>
            <p14:sldId id="503"/>
            <p14:sldId id="504"/>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2B84C8-7C28-42B3-83E2-AED706A47E72}" v="115" dt="2026-09-12T12:26:26.313"/>
    <p1510:client id="{4C512850-118F-47E2-8E65-4FE6BEF9F0BF}" v="1" dt="2026-09-12T12:44:12.7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5" d="100"/>
          <a:sy n="75" d="100"/>
        </p:scale>
        <p:origin x="946"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6/11/relationships/changesInfo" Target="changesInfos/changesInfo1.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F3671F29-872C-422A-A599-8075125A49F3}"/>
    <pc:docChg chg="undo custSel addSld delSld modSld sldOrd modSection">
      <pc:chgData name="Kareem Ahmed" userId="668b7c42-9793-4d96-80a6-ccc644a66bcf" providerId="ADAL" clId="{F3671F29-872C-422A-A599-8075125A49F3}" dt="2026-09-12T12:45:29.381" v="880" actId="478"/>
      <pc:docMkLst>
        <pc:docMk/>
      </pc:docMkLst>
      <pc:sldChg chg="delSp modTransition modAnim">
        <pc:chgData name="Kareem Ahmed" userId="668b7c42-9793-4d96-80a6-ccc644a66bcf" providerId="ADAL" clId="{F3671F29-872C-422A-A599-8075125A49F3}" dt="2026-09-12T12:44:12.734" v="870"/>
        <pc:sldMkLst>
          <pc:docMk/>
          <pc:sldMk cId="0" sldId="256"/>
        </pc:sldMkLst>
        <pc:picChg chg="del">
          <ac:chgData name="Kareem Ahmed" userId="668b7c42-9793-4d96-80a6-ccc644a66bcf" providerId="ADAL" clId="{F3671F29-872C-422A-A599-8075125A49F3}" dt="2026-09-12T12:44:12.734" v="870"/>
          <ac:picMkLst>
            <pc:docMk/>
            <pc:sldMk cId="0" sldId="256"/>
            <ac:picMk id="11" creationId="{2AE368FB-30C6-BAD4-8114-CDF5C83E87C5}"/>
          </ac:picMkLst>
        </pc:picChg>
      </pc:sldChg>
      <pc:sldChg chg="delSp modTransition modAnim">
        <pc:chgData name="Kareem Ahmed" userId="668b7c42-9793-4d96-80a6-ccc644a66bcf" providerId="ADAL" clId="{F3671F29-872C-422A-A599-8075125A49F3}" dt="2026-09-12T12:44:12.734" v="870"/>
        <pc:sldMkLst>
          <pc:docMk/>
          <pc:sldMk cId="0" sldId="276"/>
        </pc:sldMkLst>
        <pc:picChg chg="del">
          <ac:chgData name="Kareem Ahmed" userId="668b7c42-9793-4d96-80a6-ccc644a66bcf" providerId="ADAL" clId="{F3671F29-872C-422A-A599-8075125A49F3}" dt="2026-09-12T12:44:12.734" v="870"/>
          <ac:picMkLst>
            <pc:docMk/>
            <pc:sldMk cId="0" sldId="276"/>
            <ac:picMk id="8" creationId="{5F95E6C7-21AC-09C6-FE94-9C36BE5FAA22}"/>
          </ac:picMkLst>
        </pc:picChg>
      </pc:sldChg>
      <pc:sldChg chg="delSp modTransition modAnim">
        <pc:chgData name="Kareem Ahmed" userId="668b7c42-9793-4d96-80a6-ccc644a66bcf" providerId="ADAL" clId="{F3671F29-872C-422A-A599-8075125A49F3}" dt="2026-09-12T12:44:12.734" v="870"/>
        <pc:sldMkLst>
          <pc:docMk/>
          <pc:sldMk cId="0" sldId="303"/>
        </pc:sldMkLst>
        <pc:picChg chg="del">
          <ac:chgData name="Kareem Ahmed" userId="668b7c42-9793-4d96-80a6-ccc644a66bcf" providerId="ADAL" clId="{F3671F29-872C-422A-A599-8075125A49F3}" dt="2026-09-12T12:44:12.734" v="870"/>
          <ac:picMkLst>
            <pc:docMk/>
            <pc:sldMk cId="0" sldId="303"/>
            <ac:picMk id="14" creationId="{5AC73422-8402-C4A2-3BB1-09E528B2B5B4}"/>
          </ac:picMkLst>
        </pc:picChg>
      </pc:sldChg>
      <pc:sldChg chg="delSp modTransition modAnim">
        <pc:chgData name="Kareem Ahmed" userId="668b7c42-9793-4d96-80a6-ccc644a66bcf" providerId="ADAL" clId="{F3671F29-872C-422A-A599-8075125A49F3}" dt="2026-09-12T12:44:12.734" v="870"/>
        <pc:sldMkLst>
          <pc:docMk/>
          <pc:sldMk cId="0" sldId="306"/>
        </pc:sldMkLst>
        <pc:picChg chg="del">
          <ac:chgData name="Kareem Ahmed" userId="668b7c42-9793-4d96-80a6-ccc644a66bcf" providerId="ADAL" clId="{F3671F29-872C-422A-A599-8075125A49F3}" dt="2026-09-12T12:44:12.734" v="870"/>
          <ac:picMkLst>
            <pc:docMk/>
            <pc:sldMk cId="0" sldId="306"/>
            <ac:picMk id="7" creationId="{1186DC7D-3E77-0DB8-0D13-F8348C6A60AB}"/>
          </ac:picMkLst>
        </pc:picChg>
      </pc:sldChg>
      <pc:sldChg chg="addSp delSp modSp mod modTransition delAnim modAnim">
        <pc:chgData name="Kareem Ahmed" userId="668b7c42-9793-4d96-80a6-ccc644a66bcf" providerId="ADAL" clId="{F3671F29-872C-422A-A599-8075125A49F3}" dt="2026-09-12T12:45:29.381" v="880" actId="478"/>
        <pc:sldMkLst>
          <pc:docMk/>
          <pc:sldMk cId="0" sldId="349"/>
        </pc:sldMkLst>
        <pc:picChg chg="add del mod">
          <ac:chgData name="Kareem Ahmed" userId="668b7c42-9793-4d96-80a6-ccc644a66bcf" providerId="ADAL" clId="{F3671F29-872C-422A-A599-8075125A49F3}" dt="2026-09-12T12:45:29.381" v="880" actId="478"/>
          <ac:picMkLst>
            <pc:docMk/>
            <pc:sldMk cId="0" sldId="349"/>
            <ac:picMk id="3" creationId="{85FDB453-BCC9-9109-0B74-872BFBF84FD8}"/>
          </ac:picMkLst>
        </pc:picChg>
        <pc:picChg chg="del">
          <ac:chgData name="Kareem Ahmed" userId="668b7c42-9793-4d96-80a6-ccc644a66bcf" providerId="ADAL" clId="{F3671F29-872C-422A-A599-8075125A49F3}" dt="2026-09-12T02:16:47.670" v="719" actId="478"/>
          <ac:picMkLst>
            <pc:docMk/>
            <pc:sldMk cId="0" sldId="349"/>
            <ac:picMk id="4" creationId="{1D876A0B-42D1-6571-3693-5C5A717174E8}"/>
          </ac:picMkLst>
        </pc:picChg>
      </pc:sldChg>
      <pc:sldChg chg="delSp modTransition modAnim">
        <pc:chgData name="Kareem Ahmed" userId="668b7c42-9793-4d96-80a6-ccc644a66bcf" providerId="ADAL" clId="{F3671F29-872C-422A-A599-8075125A49F3}" dt="2026-09-12T12:44:12.734" v="870"/>
        <pc:sldMkLst>
          <pc:docMk/>
          <pc:sldMk cId="0" sldId="480"/>
        </pc:sldMkLst>
        <pc:picChg chg="del">
          <ac:chgData name="Kareem Ahmed" userId="668b7c42-9793-4d96-80a6-ccc644a66bcf" providerId="ADAL" clId="{F3671F29-872C-422A-A599-8075125A49F3}" dt="2026-09-12T12:44:12.734" v="870"/>
          <ac:picMkLst>
            <pc:docMk/>
            <pc:sldMk cId="0" sldId="480"/>
            <ac:picMk id="13" creationId="{45BAA0E7-AF8E-BC33-1F5B-5FC11BFEAEAF}"/>
          </ac:picMkLst>
        </pc:picChg>
      </pc:sldChg>
      <pc:sldChg chg="delSp modTransition modAnim">
        <pc:chgData name="Kareem Ahmed" userId="668b7c42-9793-4d96-80a6-ccc644a66bcf" providerId="ADAL" clId="{F3671F29-872C-422A-A599-8075125A49F3}" dt="2026-09-12T12:44:12.734" v="870"/>
        <pc:sldMkLst>
          <pc:docMk/>
          <pc:sldMk cId="3373065567" sldId="481"/>
        </pc:sldMkLst>
        <pc:picChg chg="del">
          <ac:chgData name="Kareem Ahmed" userId="668b7c42-9793-4d96-80a6-ccc644a66bcf" providerId="ADAL" clId="{F3671F29-872C-422A-A599-8075125A49F3}" dt="2026-09-12T12:44:12.734" v="870"/>
          <ac:picMkLst>
            <pc:docMk/>
            <pc:sldMk cId="3373065567" sldId="481"/>
            <ac:picMk id="6" creationId="{F039E363-F4B7-45B1-4D23-E25D8A526F9F}"/>
          </ac:picMkLst>
        </pc:picChg>
      </pc:sldChg>
      <pc:sldChg chg="delSp modTransition modAnim">
        <pc:chgData name="Kareem Ahmed" userId="668b7c42-9793-4d96-80a6-ccc644a66bcf" providerId="ADAL" clId="{F3671F29-872C-422A-A599-8075125A49F3}" dt="2026-09-12T12:44:12.734" v="870"/>
        <pc:sldMkLst>
          <pc:docMk/>
          <pc:sldMk cId="3357453401" sldId="482"/>
        </pc:sldMkLst>
        <pc:picChg chg="del">
          <ac:chgData name="Kareem Ahmed" userId="668b7c42-9793-4d96-80a6-ccc644a66bcf" providerId="ADAL" clId="{F3671F29-872C-422A-A599-8075125A49F3}" dt="2026-09-12T12:44:12.734" v="870"/>
          <ac:picMkLst>
            <pc:docMk/>
            <pc:sldMk cId="3357453401" sldId="482"/>
            <ac:picMk id="17" creationId="{DB14896B-91D7-A959-ED4D-FBFC26AEA4A3}"/>
          </ac:picMkLst>
        </pc:picChg>
      </pc:sldChg>
      <pc:sldChg chg="delSp modTransition modAnim">
        <pc:chgData name="Kareem Ahmed" userId="668b7c42-9793-4d96-80a6-ccc644a66bcf" providerId="ADAL" clId="{F3671F29-872C-422A-A599-8075125A49F3}" dt="2026-09-12T12:44:12.734" v="870"/>
        <pc:sldMkLst>
          <pc:docMk/>
          <pc:sldMk cId="3956556180" sldId="483"/>
        </pc:sldMkLst>
        <pc:picChg chg="del">
          <ac:chgData name="Kareem Ahmed" userId="668b7c42-9793-4d96-80a6-ccc644a66bcf" providerId="ADAL" clId="{F3671F29-872C-422A-A599-8075125A49F3}" dt="2026-09-12T12:44:12.734" v="870"/>
          <ac:picMkLst>
            <pc:docMk/>
            <pc:sldMk cId="3956556180" sldId="483"/>
            <ac:picMk id="6" creationId="{59819BFD-1A04-00C0-B56B-77458DB3789E}"/>
          </ac:picMkLst>
        </pc:picChg>
      </pc:sldChg>
      <pc:sldChg chg="delSp modTransition modAnim">
        <pc:chgData name="Kareem Ahmed" userId="668b7c42-9793-4d96-80a6-ccc644a66bcf" providerId="ADAL" clId="{F3671F29-872C-422A-A599-8075125A49F3}" dt="2026-09-12T12:44:12.734" v="870"/>
        <pc:sldMkLst>
          <pc:docMk/>
          <pc:sldMk cId="1295638384" sldId="484"/>
        </pc:sldMkLst>
        <pc:picChg chg="del">
          <ac:chgData name="Kareem Ahmed" userId="668b7c42-9793-4d96-80a6-ccc644a66bcf" providerId="ADAL" clId="{F3671F29-872C-422A-A599-8075125A49F3}" dt="2026-09-12T12:44:12.734" v="870"/>
          <ac:picMkLst>
            <pc:docMk/>
            <pc:sldMk cId="1295638384" sldId="484"/>
            <ac:picMk id="6" creationId="{9557F679-800F-82F7-FD00-21D38EBEEBCB}"/>
          </ac:picMkLst>
        </pc:picChg>
      </pc:sldChg>
      <pc:sldChg chg="delSp modTransition modAnim">
        <pc:chgData name="Kareem Ahmed" userId="668b7c42-9793-4d96-80a6-ccc644a66bcf" providerId="ADAL" clId="{F3671F29-872C-422A-A599-8075125A49F3}" dt="2026-09-12T12:44:12.734" v="870"/>
        <pc:sldMkLst>
          <pc:docMk/>
          <pc:sldMk cId="1855720593" sldId="485"/>
        </pc:sldMkLst>
        <pc:picChg chg="del">
          <ac:chgData name="Kareem Ahmed" userId="668b7c42-9793-4d96-80a6-ccc644a66bcf" providerId="ADAL" clId="{F3671F29-872C-422A-A599-8075125A49F3}" dt="2026-09-12T12:44:12.734" v="870"/>
          <ac:picMkLst>
            <pc:docMk/>
            <pc:sldMk cId="1855720593" sldId="485"/>
            <ac:picMk id="3" creationId="{D22924EC-E76F-4B73-0A5A-5CCB147E2400}"/>
          </ac:picMkLst>
        </pc:picChg>
      </pc:sldChg>
      <pc:sldChg chg="delSp modTransition modAnim">
        <pc:chgData name="Kareem Ahmed" userId="668b7c42-9793-4d96-80a6-ccc644a66bcf" providerId="ADAL" clId="{F3671F29-872C-422A-A599-8075125A49F3}" dt="2026-09-12T12:44:12.734" v="870"/>
        <pc:sldMkLst>
          <pc:docMk/>
          <pc:sldMk cId="2060808458" sldId="486"/>
        </pc:sldMkLst>
        <pc:picChg chg="del">
          <ac:chgData name="Kareem Ahmed" userId="668b7c42-9793-4d96-80a6-ccc644a66bcf" providerId="ADAL" clId="{F3671F29-872C-422A-A599-8075125A49F3}" dt="2026-09-12T12:44:12.734" v="870"/>
          <ac:picMkLst>
            <pc:docMk/>
            <pc:sldMk cId="2060808458" sldId="486"/>
            <ac:picMk id="15" creationId="{E47D6467-E413-DD4E-FF5F-039B87ABC665}"/>
          </ac:picMkLst>
        </pc:picChg>
      </pc:sldChg>
      <pc:sldChg chg="delSp modTransition modAnim">
        <pc:chgData name="Kareem Ahmed" userId="668b7c42-9793-4d96-80a6-ccc644a66bcf" providerId="ADAL" clId="{F3671F29-872C-422A-A599-8075125A49F3}" dt="2026-09-12T12:44:12.734" v="870"/>
        <pc:sldMkLst>
          <pc:docMk/>
          <pc:sldMk cId="1639239379" sldId="487"/>
        </pc:sldMkLst>
        <pc:picChg chg="del">
          <ac:chgData name="Kareem Ahmed" userId="668b7c42-9793-4d96-80a6-ccc644a66bcf" providerId="ADAL" clId="{F3671F29-872C-422A-A599-8075125A49F3}" dt="2026-09-12T12:44:12.734" v="870"/>
          <ac:picMkLst>
            <pc:docMk/>
            <pc:sldMk cId="1639239379" sldId="487"/>
            <ac:picMk id="4" creationId="{14F44B23-AFAE-E0E8-010C-1EDC998F16B3}"/>
          </ac:picMkLst>
        </pc:picChg>
      </pc:sldChg>
      <pc:sldChg chg="delSp modTransition modAnim">
        <pc:chgData name="Kareem Ahmed" userId="668b7c42-9793-4d96-80a6-ccc644a66bcf" providerId="ADAL" clId="{F3671F29-872C-422A-A599-8075125A49F3}" dt="2026-09-12T12:44:12.734" v="870"/>
        <pc:sldMkLst>
          <pc:docMk/>
          <pc:sldMk cId="866858472" sldId="488"/>
        </pc:sldMkLst>
        <pc:picChg chg="del">
          <ac:chgData name="Kareem Ahmed" userId="668b7c42-9793-4d96-80a6-ccc644a66bcf" providerId="ADAL" clId="{F3671F29-872C-422A-A599-8075125A49F3}" dt="2026-09-12T12:44:12.734" v="870"/>
          <ac:picMkLst>
            <pc:docMk/>
            <pc:sldMk cId="866858472" sldId="488"/>
            <ac:picMk id="3" creationId="{887EAA7C-C39B-7D12-AB85-21FBFAFFBD13}"/>
          </ac:picMkLst>
        </pc:picChg>
      </pc:sldChg>
      <pc:sldChg chg="delSp modTransition modAnim">
        <pc:chgData name="Kareem Ahmed" userId="668b7c42-9793-4d96-80a6-ccc644a66bcf" providerId="ADAL" clId="{F3671F29-872C-422A-A599-8075125A49F3}" dt="2026-09-12T12:44:12.734" v="870"/>
        <pc:sldMkLst>
          <pc:docMk/>
          <pc:sldMk cId="3320018200" sldId="489"/>
        </pc:sldMkLst>
        <pc:picChg chg="del">
          <ac:chgData name="Kareem Ahmed" userId="668b7c42-9793-4d96-80a6-ccc644a66bcf" providerId="ADAL" clId="{F3671F29-872C-422A-A599-8075125A49F3}" dt="2026-09-12T12:44:12.734" v="870"/>
          <ac:picMkLst>
            <pc:docMk/>
            <pc:sldMk cId="3320018200" sldId="489"/>
            <ac:picMk id="3" creationId="{F9ECFB34-401F-3764-5E1B-0EF25803CE4C}"/>
          </ac:picMkLst>
        </pc:picChg>
      </pc:sldChg>
      <pc:sldChg chg="delSp modTransition modAnim">
        <pc:chgData name="Kareem Ahmed" userId="668b7c42-9793-4d96-80a6-ccc644a66bcf" providerId="ADAL" clId="{F3671F29-872C-422A-A599-8075125A49F3}" dt="2026-09-12T12:44:12.734" v="870"/>
        <pc:sldMkLst>
          <pc:docMk/>
          <pc:sldMk cId="1846167774" sldId="490"/>
        </pc:sldMkLst>
        <pc:picChg chg="del">
          <ac:chgData name="Kareem Ahmed" userId="668b7c42-9793-4d96-80a6-ccc644a66bcf" providerId="ADAL" clId="{F3671F29-872C-422A-A599-8075125A49F3}" dt="2026-09-12T12:44:12.734" v="870"/>
          <ac:picMkLst>
            <pc:docMk/>
            <pc:sldMk cId="1846167774" sldId="490"/>
            <ac:picMk id="3" creationId="{A958C402-145E-B97D-F4B8-139CD455369A}"/>
          </ac:picMkLst>
        </pc:picChg>
      </pc:sldChg>
      <pc:sldChg chg="delSp modTransition modAnim">
        <pc:chgData name="Kareem Ahmed" userId="668b7c42-9793-4d96-80a6-ccc644a66bcf" providerId="ADAL" clId="{F3671F29-872C-422A-A599-8075125A49F3}" dt="2026-09-12T12:44:12.734" v="870"/>
        <pc:sldMkLst>
          <pc:docMk/>
          <pc:sldMk cId="4081449117" sldId="491"/>
        </pc:sldMkLst>
        <pc:picChg chg="del">
          <ac:chgData name="Kareem Ahmed" userId="668b7c42-9793-4d96-80a6-ccc644a66bcf" providerId="ADAL" clId="{F3671F29-872C-422A-A599-8075125A49F3}" dt="2026-09-12T12:44:12.734" v="870"/>
          <ac:picMkLst>
            <pc:docMk/>
            <pc:sldMk cId="4081449117" sldId="491"/>
            <ac:picMk id="3" creationId="{F9F0545F-28D5-15F5-69FE-CF8FE044C643}"/>
          </ac:picMkLst>
        </pc:picChg>
      </pc:sldChg>
      <pc:sldChg chg="delSp modTransition modAnim">
        <pc:chgData name="Kareem Ahmed" userId="668b7c42-9793-4d96-80a6-ccc644a66bcf" providerId="ADAL" clId="{F3671F29-872C-422A-A599-8075125A49F3}" dt="2026-09-12T12:44:12.734" v="870"/>
        <pc:sldMkLst>
          <pc:docMk/>
          <pc:sldMk cId="1563592099" sldId="492"/>
        </pc:sldMkLst>
        <pc:picChg chg="del">
          <ac:chgData name="Kareem Ahmed" userId="668b7c42-9793-4d96-80a6-ccc644a66bcf" providerId="ADAL" clId="{F3671F29-872C-422A-A599-8075125A49F3}" dt="2026-09-12T12:44:12.734" v="870"/>
          <ac:picMkLst>
            <pc:docMk/>
            <pc:sldMk cId="1563592099" sldId="492"/>
            <ac:picMk id="5" creationId="{5D9A904B-7285-6A93-6C54-77FB505E8809}"/>
          </ac:picMkLst>
        </pc:picChg>
      </pc:sldChg>
      <pc:sldChg chg="delSp modTransition modAnim">
        <pc:chgData name="Kareem Ahmed" userId="668b7c42-9793-4d96-80a6-ccc644a66bcf" providerId="ADAL" clId="{F3671F29-872C-422A-A599-8075125A49F3}" dt="2026-09-12T12:44:12.734" v="870"/>
        <pc:sldMkLst>
          <pc:docMk/>
          <pc:sldMk cId="1513669469" sldId="493"/>
        </pc:sldMkLst>
        <pc:picChg chg="del">
          <ac:chgData name="Kareem Ahmed" userId="668b7c42-9793-4d96-80a6-ccc644a66bcf" providerId="ADAL" clId="{F3671F29-872C-422A-A599-8075125A49F3}" dt="2026-09-12T12:44:12.734" v="870"/>
          <ac:picMkLst>
            <pc:docMk/>
            <pc:sldMk cId="1513669469" sldId="493"/>
            <ac:picMk id="5" creationId="{9E4E083B-1FC5-3C62-0FD7-F7709749C454}"/>
          </ac:picMkLst>
        </pc:picChg>
      </pc:sldChg>
      <pc:sldChg chg="addSp delSp modSp add mod modTransition delAnim modAnim">
        <pc:chgData name="Kareem Ahmed" userId="668b7c42-9793-4d96-80a6-ccc644a66bcf" providerId="ADAL" clId="{F3671F29-872C-422A-A599-8075125A49F3}" dt="2026-09-12T12:44:45.493" v="871" actId="478"/>
        <pc:sldMkLst>
          <pc:docMk/>
          <pc:sldMk cId="1352734757" sldId="494"/>
        </pc:sldMkLst>
        <pc:spChg chg="mod">
          <ac:chgData name="Kareem Ahmed" userId="668b7c42-9793-4d96-80a6-ccc644a66bcf" providerId="ADAL" clId="{F3671F29-872C-422A-A599-8075125A49F3}" dt="2026-09-11T20:04:32.476" v="10" actId="207"/>
          <ac:spMkLst>
            <pc:docMk/>
            <pc:sldMk cId="1352734757" sldId="494"/>
            <ac:spMk id="2" creationId="{148B9C59-09A9-1EDE-A13B-140C39781858}"/>
          </ac:spMkLst>
        </pc:spChg>
        <pc:spChg chg="mod">
          <ac:chgData name="Kareem Ahmed" userId="668b7c42-9793-4d96-80a6-ccc644a66bcf" providerId="ADAL" clId="{F3671F29-872C-422A-A599-8075125A49F3}" dt="2026-09-11T20:04:26.395" v="9" actId="1076"/>
          <ac:spMkLst>
            <pc:docMk/>
            <pc:sldMk cId="1352734757" sldId="494"/>
            <ac:spMk id="4" creationId="{F156FC64-94E8-DC3E-6BD9-11BA2D40266C}"/>
          </ac:spMkLst>
        </pc:spChg>
        <pc:graphicFrameChg chg="add del mod modGraphic">
          <ac:chgData name="Kareem Ahmed" userId="668b7c42-9793-4d96-80a6-ccc644a66bcf" providerId="ADAL" clId="{F3671F29-872C-422A-A599-8075125A49F3}" dt="2026-09-11T20:05:09.915" v="14" actId="1032"/>
          <ac:graphicFrameMkLst>
            <pc:docMk/>
            <pc:sldMk cId="1352734757" sldId="494"/>
            <ac:graphicFrameMk id="3" creationId="{D93E34DD-4334-E0A2-2A4C-649807A96B4F}"/>
          </ac:graphicFrameMkLst>
        </pc:graphicFrameChg>
        <pc:graphicFrameChg chg="add mod modGraphic">
          <ac:chgData name="Kareem Ahmed" userId="668b7c42-9793-4d96-80a6-ccc644a66bcf" providerId="ADAL" clId="{F3671F29-872C-422A-A599-8075125A49F3}" dt="2026-09-12T12:03:43.176" v="748"/>
          <ac:graphicFrameMkLst>
            <pc:docMk/>
            <pc:sldMk cId="1352734757" sldId="494"/>
            <ac:graphicFrameMk id="6" creationId="{84A5C485-121F-7F05-D7D1-B7F904049B00}"/>
          </ac:graphicFrameMkLst>
        </pc:graphicFrameChg>
        <pc:picChg chg="add del mod">
          <ac:chgData name="Kareem Ahmed" userId="668b7c42-9793-4d96-80a6-ccc644a66bcf" providerId="ADAL" clId="{F3671F29-872C-422A-A599-8075125A49F3}" dt="2026-09-12T12:44:45.493" v="871" actId="478"/>
          <ac:picMkLst>
            <pc:docMk/>
            <pc:sldMk cId="1352734757" sldId="494"/>
            <ac:picMk id="3" creationId="{FC2E7A17-DCE0-62D2-5FD1-2DAD43217BDC}"/>
          </ac:picMkLst>
        </pc:picChg>
        <pc:picChg chg="add del mod">
          <ac:chgData name="Kareem Ahmed" userId="668b7c42-9793-4d96-80a6-ccc644a66bcf" providerId="ADAL" clId="{F3671F29-872C-422A-A599-8075125A49F3}" dt="2026-09-12T09:50:18.233" v="722"/>
          <ac:picMkLst>
            <pc:docMk/>
            <pc:sldMk cId="1352734757" sldId="494"/>
            <ac:picMk id="5" creationId="{33AF9104-8299-3895-9CBA-68732156F727}"/>
          </ac:picMkLst>
        </pc:picChg>
        <pc:picChg chg="del">
          <ac:chgData name="Kareem Ahmed" userId="668b7c42-9793-4d96-80a6-ccc644a66bcf" providerId="ADAL" clId="{F3671F29-872C-422A-A599-8075125A49F3}" dt="2026-09-11T20:04:36.185" v="11" actId="478"/>
          <ac:picMkLst>
            <pc:docMk/>
            <pc:sldMk cId="1352734757" sldId="494"/>
            <ac:picMk id="5" creationId="{D48DB198-6AC2-C047-3854-3E109F4554E4}"/>
          </ac:picMkLst>
        </pc:picChg>
        <pc:picChg chg="add del mod">
          <ac:chgData name="Kareem Ahmed" userId="668b7c42-9793-4d96-80a6-ccc644a66bcf" providerId="ADAL" clId="{F3671F29-872C-422A-A599-8075125A49F3}" dt="2026-09-12T09:50:42.271" v="723" actId="478"/>
          <ac:picMkLst>
            <pc:docMk/>
            <pc:sldMk cId="1352734757" sldId="494"/>
            <ac:picMk id="7" creationId="{762BCB9D-B6AF-5BE6-7319-086FB3B5C980}"/>
          </ac:picMkLst>
        </pc:picChg>
        <pc:picChg chg="add del mod">
          <ac:chgData name="Kareem Ahmed" userId="668b7c42-9793-4d96-80a6-ccc644a66bcf" providerId="ADAL" clId="{F3671F29-872C-422A-A599-8075125A49F3}" dt="2026-09-12T09:51:39.127" v="726"/>
          <ac:picMkLst>
            <pc:docMk/>
            <pc:sldMk cId="1352734757" sldId="494"/>
            <ac:picMk id="14" creationId="{FD691D26-1D5A-A6B8-274B-99F9AC1CA9D8}"/>
          </ac:picMkLst>
        </pc:picChg>
        <pc:picChg chg="add del mod">
          <ac:chgData name="Kareem Ahmed" userId="668b7c42-9793-4d96-80a6-ccc644a66bcf" providerId="ADAL" clId="{F3671F29-872C-422A-A599-8075125A49F3}" dt="2026-09-12T12:02:53.895" v="729" actId="478"/>
          <ac:picMkLst>
            <pc:docMk/>
            <pc:sldMk cId="1352734757" sldId="494"/>
            <ac:picMk id="15" creationId="{23D6DB93-D9E1-ED93-79D3-0F764AC1B8B4}"/>
          </ac:picMkLst>
        </pc:picChg>
      </pc:sldChg>
      <pc:sldChg chg="addSp delSp modSp add mod modTransition delAnim modAnim">
        <pc:chgData name="Kareem Ahmed" userId="668b7c42-9793-4d96-80a6-ccc644a66bcf" providerId="ADAL" clId="{F3671F29-872C-422A-A599-8075125A49F3}" dt="2026-09-12T12:44:48.998" v="872" actId="478"/>
        <pc:sldMkLst>
          <pc:docMk/>
          <pc:sldMk cId="3105283986" sldId="495"/>
        </pc:sldMkLst>
        <pc:spChg chg="add mod">
          <ac:chgData name="Kareem Ahmed" userId="668b7c42-9793-4d96-80a6-ccc644a66bcf" providerId="ADAL" clId="{F3671F29-872C-422A-A599-8075125A49F3}" dt="2026-09-11T20:10:40.531" v="298" actId="1076"/>
          <ac:spMkLst>
            <pc:docMk/>
            <pc:sldMk cId="3105283986" sldId="495"/>
            <ac:spMk id="5" creationId="{EC672878-13B0-5AF1-1E13-2D06744F24AA}"/>
          </ac:spMkLst>
        </pc:spChg>
        <pc:graphicFrameChg chg="del">
          <ac:chgData name="Kareem Ahmed" userId="668b7c42-9793-4d96-80a6-ccc644a66bcf" providerId="ADAL" clId="{F3671F29-872C-422A-A599-8075125A49F3}" dt="2026-09-11T20:10:18.174" v="289" actId="478"/>
          <ac:graphicFrameMkLst>
            <pc:docMk/>
            <pc:sldMk cId="3105283986" sldId="495"/>
            <ac:graphicFrameMk id="6" creationId="{38DB135D-1884-64AE-B43D-87DBA5768228}"/>
          </ac:graphicFrameMkLst>
        </pc:graphicFrameChg>
        <pc:picChg chg="add del mod">
          <ac:chgData name="Kareem Ahmed" userId="668b7c42-9793-4d96-80a6-ccc644a66bcf" providerId="ADAL" clId="{F3671F29-872C-422A-A599-8075125A49F3}" dt="2026-09-12T12:44:48.998" v="872" actId="478"/>
          <ac:picMkLst>
            <pc:docMk/>
            <pc:sldMk cId="3105283986" sldId="495"/>
            <ac:picMk id="3" creationId="{33DF7853-095B-2088-A2C3-FB78F10B3E7B}"/>
          </ac:picMkLst>
        </pc:picChg>
        <pc:picChg chg="add mod">
          <ac:chgData name="Kareem Ahmed" userId="668b7c42-9793-4d96-80a6-ccc644a66bcf" providerId="ADAL" clId="{F3671F29-872C-422A-A599-8075125A49F3}" dt="2026-09-11T20:11:17.436" v="302" actId="1076"/>
          <ac:picMkLst>
            <pc:docMk/>
            <pc:sldMk cId="3105283986" sldId="495"/>
            <ac:picMk id="7" creationId="{239044C3-6616-D98A-A25C-A63A638E4832}"/>
          </ac:picMkLst>
        </pc:picChg>
      </pc:sldChg>
      <pc:sldChg chg="addSp delSp modSp add mod modTransition delAnim modAnim">
        <pc:chgData name="Kareem Ahmed" userId="668b7c42-9793-4d96-80a6-ccc644a66bcf" providerId="ADAL" clId="{F3671F29-872C-422A-A599-8075125A49F3}" dt="2026-09-12T12:44:56.882" v="873" actId="478"/>
        <pc:sldMkLst>
          <pc:docMk/>
          <pc:sldMk cId="2591287443" sldId="496"/>
        </pc:sldMkLst>
        <pc:spChg chg="mod">
          <ac:chgData name="Kareem Ahmed" userId="668b7c42-9793-4d96-80a6-ccc644a66bcf" providerId="ADAL" clId="{F3671F29-872C-422A-A599-8075125A49F3}" dt="2026-09-11T20:12:23.677" v="313" actId="14100"/>
          <ac:spMkLst>
            <pc:docMk/>
            <pc:sldMk cId="2591287443" sldId="496"/>
            <ac:spMk id="4" creationId="{F948197F-3BD5-BC92-7D0B-5973B091161B}"/>
          </ac:spMkLst>
        </pc:spChg>
        <pc:spChg chg="mod">
          <ac:chgData name="Kareem Ahmed" userId="668b7c42-9793-4d96-80a6-ccc644a66bcf" providerId="ADAL" clId="{F3671F29-872C-422A-A599-8075125A49F3}" dt="2026-09-11T20:14:34.945" v="331" actId="20577"/>
          <ac:spMkLst>
            <pc:docMk/>
            <pc:sldMk cId="2591287443" sldId="496"/>
            <ac:spMk id="5" creationId="{10369522-F514-9770-4E74-3B987A6AE506}"/>
          </ac:spMkLst>
        </pc:spChg>
        <pc:spChg chg="add del">
          <ac:chgData name="Kareem Ahmed" userId="668b7c42-9793-4d96-80a6-ccc644a66bcf" providerId="ADAL" clId="{F3671F29-872C-422A-A599-8075125A49F3}" dt="2026-09-11T20:14:09.256" v="321" actId="22"/>
          <ac:spMkLst>
            <pc:docMk/>
            <pc:sldMk cId="2591287443" sldId="496"/>
            <ac:spMk id="9" creationId="{EC0D3B4F-593B-386E-3EAF-0CD765CC76D0}"/>
          </ac:spMkLst>
        </pc:spChg>
        <pc:spChg chg="add del mod">
          <ac:chgData name="Kareem Ahmed" userId="668b7c42-9793-4d96-80a6-ccc644a66bcf" providerId="ADAL" clId="{F3671F29-872C-422A-A599-8075125A49F3}" dt="2026-09-11T20:14:28.048" v="329" actId="478"/>
          <ac:spMkLst>
            <pc:docMk/>
            <pc:sldMk cId="2591287443" sldId="496"/>
            <ac:spMk id="10" creationId="{19DC550D-1CED-AC2D-23BF-1FDE5CFCBC6B}"/>
          </ac:spMkLst>
        </pc:spChg>
        <pc:graphicFrameChg chg="add mod modGraphic">
          <ac:chgData name="Kareem Ahmed" userId="668b7c42-9793-4d96-80a6-ccc644a66bcf" providerId="ADAL" clId="{F3671F29-872C-422A-A599-8075125A49F3}" dt="2026-09-11T20:14:45.369" v="332" actId="1076"/>
          <ac:graphicFrameMkLst>
            <pc:docMk/>
            <pc:sldMk cId="2591287443" sldId="496"/>
            <ac:graphicFrameMk id="3" creationId="{663A42F4-B8BD-A74F-06F8-D7A885D6A363}"/>
          </ac:graphicFrameMkLst>
        </pc:graphicFrameChg>
        <pc:picChg chg="add del mod">
          <ac:chgData name="Kareem Ahmed" userId="668b7c42-9793-4d96-80a6-ccc644a66bcf" providerId="ADAL" clId="{F3671F29-872C-422A-A599-8075125A49F3}" dt="2026-09-12T12:44:56.882" v="873" actId="478"/>
          <ac:picMkLst>
            <pc:docMk/>
            <pc:sldMk cId="2591287443" sldId="496"/>
            <ac:picMk id="6" creationId="{63475F72-4A21-92F4-6695-607E3F45976B}"/>
          </ac:picMkLst>
        </pc:picChg>
        <pc:picChg chg="del">
          <ac:chgData name="Kareem Ahmed" userId="668b7c42-9793-4d96-80a6-ccc644a66bcf" providerId="ADAL" clId="{F3671F29-872C-422A-A599-8075125A49F3}" dt="2026-09-11T20:12:04.853" v="304" actId="478"/>
          <ac:picMkLst>
            <pc:docMk/>
            <pc:sldMk cId="2591287443" sldId="496"/>
            <ac:picMk id="7" creationId="{87D829E9-F8D8-7E3C-4CEE-7669AA9AE991}"/>
          </ac:picMkLst>
        </pc:picChg>
      </pc:sldChg>
      <pc:sldChg chg="delSp modSp add del mod">
        <pc:chgData name="Kareem Ahmed" userId="668b7c42-9793-4d96-80a6-ccc644a66bcf" providerId="ADAL" clId="{F3671F29-872C-422A-A599-8075125A49F3}" dt="2026-09-12T10:16:39.596" v="727" actId="47"/>
        <pc:sldMkLst>
          <pc:docMk/>
          <pc:sldMk cId="1438600395" sldId="497"/>
        </pc:sldMkLst>
        <pc:spChg chg="mod">
          <ac:chgData name="Kareem Ahmed" userId="668b7c42-9793-4d96-80a6-ccc644a66bcf" providerId="ADAL" clId="{F3671F29-872C-422A-A599-8075125A49F3}" dt="2026-09-11T20:15:39.939" v="337" actId="14100"/>
          <ac:spMkLst>
            <pc:docMk/>
            <pc:sldMk cId="1438600395" sldId="497"/>
            <ac:spMk id="4" creationId="{D7CF35C3-5F81-8D9A-5430-A93CBABEC682}"/>
          </ac:spMkLst>
        </pc:spChg>
        <pc:spChg chg="del">
          <ac:chgData name="Kareem Ahmed" userId="668b7c42-9793-4d96-80a6-ccc644a66bcf" providerId="ADAL" clId="{F3671F29-872C-422A-A599-8075125A49F3}" dt="2026-09-11T20:15:41.683" v="338" actId="478"/>
          <ac:spMkLst>
            <pc:docMk/>
            <pc:sldMk cId="1438600395" sldId="497"/>
            <ac:spMk id="5" creationId="{48DEACA3-CDFA-968C-9AFF-FE7CC1FF2D37}"/>
          </ac:spMkLst>
        </pc:spChg>
        <pc:graphicFrameChg chg="mod modGraphic">
          <ac:chgData name="Kareem Ahmed" userId="668b7c42-9793-4d96-80a6-ccc644a66bcf" providerId="ADAL" clId="{F3671F29-872C-422A-A599-8075125A49F3}" dt="2026-09-11T20:17:56.666" v="479" actId="122"/>
          <ac:graphicFrameMkLst>
            <pc:docMk/>
            <pc:sldMk cId="1438600395" sldId="497"/>
            <ac:graphicFrameMk id="3" creationId="{6391828E-048B-1191-F506-ECBAB6ED1238}"/>
          </ac:graphicFrameMkLst>
        </pc:graphicFrameChg>
      </pc:sldChg>
      <pc:sldChg chg="addSp delSp modSp add mod modTransition delAnim modAnim">
        <pc:chgData name="Kareem Ahmed" userId="668b7c42-9793-4d96-80a6-ccc644a66bcf" providerId="ADAL" clId="{F3671F29-872C-422A-A599-8075125A49F3}" dt="2026-09-12T12:45:02.211" v="874" actId="478"/>
        <pc:sldMkLst>
          <pc:docMk/>
          <pc:sldMk cId="2564419876" sldId="498"/>
        </pc:sldMkLst>
        <pc:spChg chg="mod">
          <ac:chgData name="Kareem Ahmed" userId="668b7c42-9793-4d96-80a6-ccc644a66bcf" providerId="ADAL" clId="{F3671F29-872C-422A-A599-8075125A49F3}" dt="2026-09-12T01:53:17.859" v="578" actId="14100"/>
          <ac:spMkLst>
            <pc:docMk/>
            <pc:sldMk cId="2564419876" sldId="498"/>
            <ac:spMk id="4" creationId="{65F3E686-98B3-D370-B33B-EB9EA718982C}"/>
          </ac:spMkLst>
        </pc:spChg>
        <pc:picChg chg="add del mod">
          <ac:chgData name="Kareem Ahmed" userId="668b7c42-9793-4d96-80a6-ccc644a66bcf" providerId="ADAL" clId="{F3671F29-872C-422A-A599-8075125A49F3}" dt="2026-09-12T12:45:02.211" v="874" actId="478"/>
          <ac:picMkLst>
            <pc:docMk/>
            <pc:sldMk cId="2564419876" sldId="498"/>
            <ac:picMk id="5" creationId="{C64C34CD-9657-ACAB-8553-BA27143D0BA4}"/>
          </ac:picMkLst>
        </pc:picChg>
      </pc:sldChg>
      <pc:sldChg chg="addSp delSp modSp add mod modTransition delAnim modAnim">
        <pc:chgData name="Kareem Ahmed" userId="668b7c42-9793-4d96-80a6-ccc644a66bcf" providerId="ADAL" clId="{F3671F29-872C-422A-A599-8075125A49F3}" dt="2026-09-12T12:45:06.546" v="875" actId="478"/>
        <pc:sldMkLst>
          <pc:docMk/>
          <pc:sldMk cId="3816078414" sldId="499"/>
        </pc:sldMkLst>
        <pc:spChg chg="mod">
          <ac:chgData name="Kareem Ahmed" userId="668b7c42-9793-4d96-80a6-ccc644a66bcf" providerId="ADAL" clId="{F3671F29-872C-422A-A599-8075125A49F3}" dt="2026-09-12T01:53:34.316" v="588" actId="14100"/>
          <ac:spMkLst>
            <pc:docMk/>
            <pc:sldMk cId="3816078414" sldId="499"/>
            <ac:spMk id="4" creationId="{1C811049-6B86-A418-68F5-37F6E06DE2AD}"/>
          </ac:spMkLst>
        </pc:spChg>
        <pc:graphicFrameChg chg="mod modGraphic">
          <ac:chgData name="Kareem Ahmed" userId="668b7c42-9793-4d96-80a6-ccc644a66bcf" providerId="ADAL" clId="{F3671F29-872C-422A-A599-8075125A49F3}" dt="2026-09-12T01:53:39.740" v="590" actId="122"/>
          <ac:graphicFrameMkLst>
            <pc:docMk/>
            <pc:sldMk cId="3816078414" sldId="499"/>
            <ac:graphicFrameMk id="3" creationId="{14C776ED-7702-403C-A9D0-E946991A7559}"/>
          </ac:graphicFrameMkLst>
        </pc:graphicFrameChg>
        <pc:picChg chg="add del mod">
          <ac:chgData name="Kareem Ahmed" userId="668b7c42-9793-4d96-80a6-ccc644a66bcf" providerId="ADAL" clId="{F3671F29-872C-422A-A599-8075125A49F3}" dt="2026-09-12T12:45:06.546" v="875" actId="478"/>
          <ac:picMkLst>
            <pc:docMk/>
            <pc:sldMk cId="3816078414" sldId="499"/>
            <ac:picMk id="5" creationId="{A85B46E9-95FA-06FC-185E-E452996D512A}"/>
          </ac:picMkLst>
        </pc:picChg>
      </pc:sldChg>
      <pc:sldChg chg="addSp delSp modSp add mod modTransition delAnim modAnim">
        <pc:chgData name="Kareem Ahmed" userId="668b7c42-9793-4d96-80a6-ccc644a66bcf" providerId="ADAL" clId="{F3671F29-872C-422A-A599-8075125A49F3}" dt="2026-09-12T12:45:09.778" v="876" actId="478"/>
        <pc:sldMkLst>
          <pc:docMk/>
          <pc:sldMk cId="3588346617" sldId="500"/>
        </pc:sldMkLst>
        <pc:spChg chg="mod">
          <ac:chgData name="Kareem Ahmed" userId="668b7c42-9793-4d96-80a6-ccc644a66bcf" providerId="ADAL" clId="{F3671F29-872C-422A-A599-8075125A49F3}" dt="2026-09-12T01:56:06.266" v="627" actId="1076"/>
          <ac:spMkLst>
            <pc:docMk/>
            <pc:sldMk cId="3588346617" sldId="500"/>
            <ac:spMk id="4" creationId="{6FB2E44B-F00E-4BB0-C06D-1A6D0391D111}"/>
          </ac:spMkLst>
        </pc:spChg>
        <pc:spChg chg="add mod">
          <ac:chgData name="Kareem Ahmed" userId="668b7c42-9793-4d96-80a6-ccc644a66bcf" providerId="ADAL" clId="{F3671F29-872C-422A-A599-8075125A49F3}" dt="2026-09-12T01:56:22.996" v="632" actId="113"/>
          <ac:spMkLst>
            <pc:docMk/>
            <pc:sldMk cId="3588346617" sldId="500"/>
            <ac:spMk id="6" creationId="{053B4AC0-258B-48D8-FBFD-C76C697238DB}"/>
          </ac:spMkLst>
        </pc:spChg>
        <pc:graphicFrameChg chg="del">
          <ac:chgData name="Kareem Ahmed" userId="668b7c42-9793-4d96-80a6-ccc644a66bcf" providerId="ADAL" clId="{F3671F29-872C-422A-A599-8075125A49F3}" dt="2026-09-12T01:55:01.162" v="618" actId="478"/>
          <ac:graphicFrameMkLst>
            <pc:docMk/>
            <pc:sldMk cId="3588346617" sldId="500"/>
            <ac:graphicFrameMk id="3" creationId="{F45C38AE-9D2D-8526-4BEA-7FF556BC8879}"/>
          </ac:graphicFrameMkLst>
        </pc:graphicFrameChg>
        <pc:picChg chg="add del mod">
          <ac:chgData name="Kareem Ahmed" userId="668b7c42-9793-4d96-80a6-ccc644a66bcf" providerId="ADAL" clId="{F3671F29-872C-422A-A599-8075125A49F3}" dt="2026-09-12T12:45:09.778" v="876" actId="478"/>
          <ac:picMkLst>
            <pc:docMk/>
            <pc:sldMk cId="3588346617" sldId="500"/>
            <ac:picMk id="3" creationId="{081CCAC9-A428-0749-6A44-A95A4949A737}"/>
          </ac:picMkLst>
        </pc:picChg>
      </pc:sldChg>
      <pc:sldChg chg="modSp add del mod">
        <pc:chgData name="Kareem Ahmed" userId="668b7c42-9793-4d96-80a6-ccc644a66bcf" providerId="ADAL" clId="{F3671F29-872C-422A-A599-8075125A49F3}" dt="2026-09-12T10:26:48.669" v="728" actId="47"/>
        <pc:sldMkLst>
          <pc:docMk/>
          <pc:sldMk cId="2668023968" sldId="501"/>
        </pc:sldMkLst>
        <pc:spChg chg="mod">
          <ac:chgData name="Kareem Ahmed" userId="668b7c42-9793-4d96-80a6-ccc644a66bcf" providerId="ADAL" clId="{F3671F29-872C-422A-A599-8075125A49F3}" dt="2026-09-12T01:58:57.080" v="700" actId="20577"/>
          <ac:spMkLst>
            <pc:docMk/>
            <pc:sldMk cId="2668023968" sldId="501"/>
            <ac:spMk id="6" creationId="{EEAC4854-5170-EEA3-DADC-A71D9EEAB306}"/>
          </ac:spMkLst>
        </pc:spChg>
      </pc:sldChg>
      <pc:sldChg chg="addSp delSp modSp add mod ord modTransition delAnim modAnim">
        <pc:chgData name="Kareem Ahmed" userId="668b7c42-9793-4d96-80a6-ccc644a66bcf" providerId="ADAL" clId="{F3671F29-872C-422A-A599-8075125A49F3}" dt="2026-09-12T12:45:12.825" v="877" actId="478"/>
        <pc:sldMkLst>
          <pc:docMk/>
          <pc:sldMk cId="3955786383" sldId="502"/>
        </pc:sldMkLst>
        <pc:spChg chg="mod">
          <ac:chgData name="Kareem Ahmed" userId="668b7c42-9793-4d96-80a6-ccc644a66bcf" providerId="ADAL" clId="{F3671F29-872C-422A-A599-8075125A49F3}" dt="2026-09-12T01:57:43.552" v="655" actId="20577"/>
          <ac:spMkLst>
            <pc:docMk/>
            <pc:sldMk cId="3955786383" sldId="502"/>
            <ac:spMk id="6" creationId="{168E29A0-FF10-CAE7-19EF-1CE41DF29C7A}"/>
          </ac:spMkLst>
        </pc:spChg>
        <pc:picChg chg="add del mod">
          <ac:chgData name="Kareem Ahmed" userId="668b7c42-9793-4d96-80a6-ccc644a66bcf" providerId="ADAL" clId="{F3671F29-872C-422A-A599-8075125A49F3}" dt="2026-09-12T12:45:12.825" v="877" actId="478"/>
          <ac:picMkLst>
            <pc:docMk/>
            <pc:sldMk cId="3955786383" sldId="502"/>
            <ac:picMk id="3" creationId="{70D54905-9053-049E-E521-A296C0F77BEC}"/>
          </ac:picMkLst>
        </pc:picChg>
      </pc:sldChg>
      <pc:sldChg chg="addSp delSp modSp add mod modTransition delAnim modAnim">
        <pc:chgData name="Kareem Ahmed" userId="668b7c42-9793-4d96-80a6-ccc644a66bcf" providerId="ADAL" clId="{F3671F29-872C-422A-A599-8075125A49F3}" dt="2026-09-12T12:45:16.174" v="878" actId="478"/>
        <pc:sldMkLst>
          <pc:docMk/>
          <pc:sldMk cId="3951462983" sldId="503"/>
        </pc:sldMkLst>
        <pc:spChg chg="mod">
          <ac:chgData name="Kareem Ahmed" userId="668b7c42-9793-4d96-80a6-ccc644a66bcf" providerId="ADAL" clId="{F3671F29-872C-422A-A599-8075125A49F3}" dt="2026-09-12T01:59:32.807" v="702" actId="20577"/>
          <ac:spMkLst>
            <pc:docMk/>
            <pc:sldMk cId="3951462983" sldId="503"/>
            <ac:spMk id="6" creationId="{66035AC2-89E0-A1A7-5707-E51896DDDC0D}"/>
          </ac:spMkLst>
        </pc:spChg>
        <pc:picChg chg="add del mod">
          <ac:chgData name="Kareem Ahmed" userId="668b7c42-9793-4d96-80a6-ccc644a66bcf" providerId="ADAL" clId="{F3671F29-872C-422A-A599-8075125A49F3}" dt="2026-09-12T12:45:16.174" v="878" actId="478"/>
          <ac:picMkLst>
            <pc:docMk/>
            <pc:sldMk cId="3951462983" sldId="503"/>
            <ac:picMk id="3" creationId="{7A80B29B-41E8-9D63-B3B2-AB94465353CA}"/>
          </ac:picMkLst>
        </pc:picChg>
      </pc:sldChg>
      <pc:sldChg chg="addSp delSp modSp add mod modTransition delAnim modAnim">
        <pc:chgData name="Kareem Ahmed" userId="668b7c42-9793-4d96-80a6-ccc644a66bcf" providerId="ADAL" clId="{F3671F29-872C-422A-A599-8075125A49F3}" dt="2026-09-12T12:45:20.684" v="879" actId="478"/>
        <pc:sldMkLst>
          <pc:docMk/>
          <pc:sldMk cId="1085146686" sldId="504"/>
        </pc:sldMkLst>
        <pc:spChg chg="mod">
          <ac:chgData name="Kareem Ahmed" userId="668b7c42-9793-4d96-80a6-ccc644a66bcf" providerId="ADAL" clId="{F3671F29-872C-422A-A599-8075125A49F3}" dt="2026-09-12T02:00:26.511" v="718" actId="20577"/>
          <ac:spMkLst>
            <pc:docMk/>
            <pc:sldMk cId="1085146686" sldId="504"/>
            <ac:spMk id="6" creationId="{95755B69-0E0B-9C36-5DB9-9F3DDBBDBD0F}"/>
          </ac:spMkLst>
        </pc:spChg>
        <pc:picChg chg="add del mod">
          <ac:chgData name="Kareem Ahmed" userId="668b7c42-9793-4d96-80a6-ccc644a66bcf" providerId="ADAL" clId="{F3671F29-872C-422A-A599-8075125A49F3}" dt="2026-09-12T12:45:20.684" v="879" actId="478"/>
          <ac:picMkLst>
            <pc:docMk/>
            <pc:sldMk cId="1085146686" sldId="504"/>
            <ac:picMk id="3" creationId="{90832E1B-D820-2C1D-5F71-C19D762EF383}"/>
          </ac:picMkLst>
        </pc:picChg>
      </pc:sldChg>
      <pc:sldChg chg="addSp delSp modSp add mod modTransition delAnim modAnim modNotesTx">
        <pc:chgData name="Kareem Ahmed" userId="668b7c42-9793-4d96-80a6-ccc644a66bcf" providerId="ADAL" clId="{F3671F29-872C-422A-A599-8075125A49F3}" dt="2026-09-12T12:44:12.734" v="870"/>
        <pc:sldMkLst>
          <pc:docMk/>
          <pc:sldMk cId="3404668151" sldId="505"/>
        </pc:sldMkLst>
        <pc:spChg chg="del">
          <ac:chgData name="Kareem Ahmed" userId="668b7c42-9793-4d96-80a6-ccc644a66bcf" providerId="ADAL" clId="{F3671F29-872C-422A-A599-8075125A49F3}" dt="2026-09-12T12:18:39.099" v="759" actId="478"/>
          <ac:spMkLst>
            <pc:docMk/>
            <pc:sldMk cId="3404668151" sldId="505"/>
            <ac:spMk id="6" creationId="{4A0DF1D9-8F9A-51BE-4B85-FBDD722AFB89}"/>
          </ac:spMkLst>
        </pc:spChg>
        <pc:graphicFrameChg chg="add mod modGraphic">
          <ac:chgData name="Kareem Ahmed" userId="668b7c42-9793-4d96-80a6-ccc644a66bcf" providerId="ADAL" clId="{F3671F29-872C-422A-A599-8075125A49F3}" dt="2026-09-12T12:20:04.103" v="861" actId="20577"/>
          <ac:graphicFrameMkLst>
            <pc:docMk/>
            <pc:sldMk cId="3404668151" sldId="505"/>
            <ac:graphicFrameMk id="5" creationId="{7794E4EF-7724-328D-C7E6-0361119D61A3}"/>
          </ac:graphicFrameMkLst>
        </pc:graphicFrameChg>
        <pc:picChg chg="del">
          <ac:chgData name="Kareem Ahmed" userId="668b7c42-9793-4d96-80a6-ccc644a66bcf" providerId="ADAL" clId="{F3671F29-872C-422A-A599-8075125A49F3}" dt="2026-09-12T12:18:41.707" v="760" actId="478"/>
          <ac:picMkLst>
            <pc:docMk/>
            <pc:sldMk cId="3404668151" sldId="505"/>
            <ac:picMk id="3" creationId="{83ADEF37-4A2D-7129-EBA4-24524B75324D}"/>
          </ac:picMkLst>
        </pc:picChg>
        <pc:picChg chg="add del mod">
          <ac:chgData name="Kareem Ahmed" userId="668b7c42-9793-4d96-80a6-ccc644a66bcf" providerId="ADAL" clId="{F3671F29-872C-422A-A599-8075125A49F3}" dt="2026-09-12T12:20:56.710" v="865"/>
          <ac:picMkLst>
            <pc:docMk/>
            <pc:sldMk cId="3404668151" sldId="505"/>
            <ac:picMk id="9" creationId="{ADB80411-4415-0DB6-C223-4D6B8E421E03}"/>
          </ac:picMkLst>
        </pc:picChg>
        <pc:picChg chg="add del mod">
          <ac:chgData name="Kareem Ahmed" userId="668b7c42-9793-4d96-80a6-ccc644a66bcf" providerId="ADAL" clId="{F3671F29-872C-422A-A599-8075125A49F3}" dt="2026-09-12T12:21:00.805" v="867"/>
          <ac:picMkLst>
            <pc:docMk/>
            <pc:sldMk cId="3404668151" sldId="505"/>
            <ac:picMk id="10" creationId="{C0491F95-9CCD-357E-BC70-6D21A57A6FC6}"/>
          </ac:picMkLst>
        </pc:picChg>
        <pc:picChg chg="add del mod ord">
          <ac:chgData name="Kareem Ahmed" userId="668b7c42-9793-4d96-80a6-ccc644a66bcf" providerId="ADAL" clId="{F3671F29-872C-422A-A599-8075125A49F3}" dt="2026-09-12T12:26:26.311" v="868"/>
          <ac:picMkLst>
            <pc:docMk/>
            <pc:sldMk cId="3404668151" sldId="505"/>
            <ac:picMk id="13" creationId="{96AFA0D1-A2E0-3DD3-F852-123A434F7D88}"/>
          </ac:picMkLst>
        </pc:picChg>
        <pc:picChg chg="add del mod">
          <ac:chgData name="Kareem Ahmed" userId="668b7c42-9793-4d96-80a6-ccc644a66bcf" providerId="ADAL" clId="{F3671F29-872C-422A-A599-8075125A49F3}" dt="2026-09-12T12:44:12.734" v="870"/>
          <ac:picMkLst>
            <pc:docMk/>
            <pc:sldMk cId="3404668151" sldId="505"/>
            <ac:picMk id="14" creationId="{A29C0C85-C265-5657-F3AB-F356CE92FB1B}"/>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1NoLn">
    <dgm:fillClrLst meth="repeat">
      <a:schemeClr val="accent1"/>
    </dgm:fillClrLst>
    <dgm:linClrLst meth="repeat">
      <a:schemeClr val="lt1">
        <a:alpha val="0"/>
      </a:schemeClr>
    </dgm:linClrLst>
    <dgm:effectClrLst/>
    <dgm:txLinClrLst/>
    <dgm:txFillClrLst/>
    <dgm:txEffectClrLst/>
  </dgm:styleLbl>
  <dgm:styleLbl name="ltNode1NoLn">
    <dgm:fillClrLst meth="repeat">
      <a:schemeClr val="accent1">
        <a:tint val="75000"/>
      </a:schemeClr>
    </dgm:fillClrLst>
    <dgm:linClrLst meth="repeat">
      <a:schemeClr val="lt1">
        <a:alpha val="0"/>
      </a:schemeClr>
    </dgm:linClrLst>
    <dgm:effectClrLst/>
    <dgm:txLinClrLst/>
    <dgm:txFillClrLst meth="repeat">
      <a:schemeClr val="dk1"/>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2NoLn">
    <dgm:fillClrLst meth="repeat">
      <a:schemeClr val="accent1"/>
    </dgm:fillClrLst>
    <dgm:linClrLst meth="repeat">
      <a:schemeClr val="lt1">
        <a:alpha val="0"/>
      </a:schemeClr>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3NoLn">
    <dgm:fillClrLst meth="repeat">
      <a:schemeClr val="accent1"/>
    </dgm:fillClrLst>
    <dgm:linClrLst meth="repeat">
      <a:schemeClr val="lt1">
        <a:alpha val="0"/>
      </a:schemeClr>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node4NoLn">
    <dgm:fillClrLst meth="repeat">
      <a:schemeClr val="accent1"/>
    </dgm:fillClrLst>
    <dgm:linClrLst meth="repeat">
      <a:schemeClr val="lt1">
        <a:alpha val="0"/>
      </a:schemeClr>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0NoLn">
    <dgm:fillClrLst meth="repeat">
      <a:schemeClr val="accent1"/>
    </dgm:fillClrLst>
    <dgm:linClrLst meth="repeat">
      <a:schemeClr val="lt1">
        <a:alpha val="0"/>
      </a:schemeClr>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node1NoLn">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ltNode1NoLn">
    <dgm:fillClrLst meth="repeat">
      <a:schemeClr val="accent2">
        <a:tint val="75000"/>
      </a:schemeClr>
      <a:schemeClr val="accent3">
        <a:tint val="75000"/>
      </a:schemeClr>
      <a:schemeClr val="accent4">
        <a:tint val="75000"/>
      </a:schemeClr>
      <a:schemeClr val="accent5">
        <a:tint val="75000"/>
      </a:schemeClr>
      <a:schemeClr val="accent6">
        <a:tint val="75000"/>
      </a:schemeClr>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2NoLn">
    <dgm:fillClrLst>
      <a:schemeClr val="accent2"/>
    </dgm:fillClrLst>
    <dgm:linClrLst meth="repeat">
      <a:schemeClr val="lt1">
        <a:alpha val="0"/>
      </a:schemeClr>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3NoLn">
    <dgm:fillClrLst>
      <a:schemeClr val="accent3"/>
    </dgm:fillClrLst>
    <dgm:linClrLst meth="repeat">
      <a:schemeClr val="lt1">
        <a:alpha val="0"/>
      </a:schemeClr>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node4NoLn">
    <dgm:fillClrLst>
      <a:schemeClr val="accent4"/>
    </dgm:fillClrLst>
    <dgm:linClrLst meth="repeat">
      <a:schemeClr val="lt1">
        <a:alpha val="0"/>
      </a:schemeClr>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revTxLt">
    <dgm:fillClrLst meth="repeat">
      <a:schemeClr val="lt1">
        <a:alpha val="0"/>
      </a:schemeClr>
    </dgm:fillClrLst>
    <dgm:linClrLst meth="repeat">
      <a:schemeClr val="dk1">
        <a:alpha val="0"/>
      </a:schemeClr>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ECFBB11-7695-43AE-9F60-6BF2A177A243}"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9E8C85D8-1EF8-4703-880C-89049E92C37D}">
      <dgm:prSet phldrT="[Text]" phldr="0"/>
      <dgm:spPr>
        <a:solidFill>
          <a:schemeClr val="accent2">
            <a:lumMod val="75000"/>
          </a:schemeClr>
        </a:solidFill>
      </dgm:spPr>
      <dgm:t>
        <a:bodyPr/>
        <a:lstStyle/>
        <a:p>
          <a:r>
            <a:rPr lang="en-US" b="1" dirty="0"/>
            <a:t>Marketing 1.0</a:t>
          </a:r>
        </a:p>
      </dgm:t>
    </dgm:pt>
    <dgm:pt modelId="{E6055190-E3E3-4EAF-8208-EDD3E6EF4464}" type="parTrans" cxnId="{5A9B37ED-9C8B-482F-ADBC-1B97A3A46E3B}">
      <dgm:prSet/>
      <dgm:spPr/>
      <dgm:t>
        <a:bodyPr/>
        <a:lstStyle/>
        <a:p>
          <a:endParaRPr lang="en-US" b="0"/>
        </a:p>
      </dgm:t>
    </dgm:pt>
    <dgm:pt modelId="{4A3D6AB8-CC30-4EDE-AB54-A48B54B01773}" type="sibTrans" cxnId="{5A9B37ED-9C8B-482F-ADBC-1B97A3A46E3B}">
      <dgm:prSet/>
      <dgm:spPr/>
      <dgm:t>
        <a:bodyPr/>
        <a:lstStyle/>
        <a:p>
          <a:endParaRPr lang="en-US" b="0"/>
        </a:p>
      </dgm:t>
    </dgm:pt>
    <dgm:pt modelId="{7E24034E-07C8-4B54-90CB-5524AEBFE86D}">
      <dgm:prSet phldrT="[Text]" phldr="0" custT="1"/>
      <dgm:spPr/>
      <dgm:t>
        <a:bodyPr/>
        <a:lstStyle/>
        <a:p>
          <a:pPr rtl="1"/>
          <a:r>
            <a:rPr lang="ar-AE" sz="2000" b="0" dirty="0"/>
            <a:t>المواقع الإلكترونية</a:t>
          </a:r>
          <a:endParaRPr lang="en-US" sz="2000" b="0" dirty="0"/>
        </a:p>
      </dgm:t>
    </dgm:pt>
    <dgm:pt modelId="{A9F6297E-05A6-4461-B476-06FC5E67B26F}" type="parTrans" cxnId="{81586AB0-0F87-468D-8C59-6D92FB78381B}">
      <dgm:prSet/>
      <dgm:spPr/>
      <dgm:t>
        <a:bodyPr/>
        <a:lstStyle/>
        <a:p>
          <a:endParaRPr lang="en-US" b="0"/>
        </a:p>
      </dgm:t>
    </dgm:pt>
    <dgm:pt modelId="{7B761B67-D0E5-4AF7-85FD-A91603F5C7CA}" type="sibTrans" cxnId="{81586AB0-0F87-468D-8C59-6D92FB78381B}">
      <dgm:prSet/>
      <dgm:spPr/>
      <dgm:t>
        <a:bodyPr/>
        <a:lstStyle/>
        <a:p>
          <a:endParaRPr lang="en-US" b="0"/>
        </a:p>
      </dgm:t>
    </dgm:pt>
    <dgm:pt modelId="{6C24F5A8-CEE9-4F27-B90B-AF3CB2409CB1}">
      <dgm:prSet phldrT="[Text]" phldr="0"/>
      <dgm:spPr/>
      <dgm:t>
        <a:bodyPr/>
        <a:lstStyle/>
        <a:p>
          <a:r>
            <a:rPr lang="en-US" b="1" dirty="0"/>
            <a:t>Marketing 2.0</a:t>
          </a:r>
        </a:p>
      </dgm:t>
    </dgm:pt>
    <dgm:pt modelId="{633BC81D-2DD3-40D6-9F60-343E23A97972}" type="parTrans" cxnId="{127F63F7-5728-498A-ADD1-B25A22F7C47A}">
      <dgm:prSet/>
      <dgm:spPr/>
      <dgm:t>
        <a:bodyPr/>
        <a:lstStyle/>
        <a:p>
          <a:endParaRPr lang="en-US" b="0"/>
        </a:p>
      </dgm:t>
    </dgm:pt>
    <dgm:pt modelId="{2F78027C-5D03-4D01-BA45-5FC2E4B2D131}" type="sibTrans" cxnId="{127F63F7-5728-498A-ADD1-B25A22F7C47A}">
      <dgm:prSet/>
      <dgm:spPr/>
      <dgm:t>
        <a:bodyPr/>
        <a:lstStyle/>
        <a:p>
          <a:endParaRPr lang="en-US" b="0"/>
        </a:p>
      </dgm:t>
    </dgm:pt>
    <dgm:pt modelId="{99283507-725B-4112-987A-804A4EC0FFCF}">
      <dgm:prSet phldrT="[Text]" phldr="0" custT="1"/>
      <dgm:spPr/>
      <dgm:t>
        <a:bodyPr/>
        <a:lstStyle/>
        <a:p>
          <a:pPr rtl="1"/>
          <a:r>
            <a:rPr lang="ar-AE" sz="2000" b="0" dirty="0"/>
            <a:t>شبكات التواصل الاجتماعي</a:t>
          </a:r>
          <a:endParaRPr lang="en-US" sz="2000" b="0" dirty="0"/>
        </a:p>
      </dgm:t>
    </dgm:pt>
    <dgm:pt modelId="{FCA06209-BE35-47F3-9339-D1B4CAE17A86}" type="parTrans" cxnId="{CC6B83FB-43F6-4210-A8C2-8B9C950B6A07}">
      <dgm:prSet/>
      <dgm:spPr/>
      <dgm:t>
        <a:bodyPr/>
        <a:lstStyle/>
        <a:p>
          <a:endParaRPr lang="en-US" b="0"/>
        </a:p>
      </dgm:t>
    </dgm:pt>
    <dgm:pt modelId="{E9C7FECA-1532-44B3-9433-36E1F901453F}" type="sibTrans" cxnId="{CC6B83FB-43F6-4210-A8C2-8B9C950B6A07}">
      <dgm:prSet/>
      <dgm:spPr/>
      <dgm:t>
        <a:bodyPr/>
        <a:lstStyle/>
        <a:p>
          <a:endParaRPr lang="en-US" b="0"/>
        </a:p>
      </dgm:t>
    </dgm:pt>
    <dgm:pt modelId="{09985E5A-FC21-409F-AF2C-C678092717B7}">
      <dgm:prSet phldrT="[Text]" phldr="0"/>
      <dgm:spPr>
        <a:solidFill>
          <a:srgbClr val="7030A0"/>
        </a:solidFill>
      </dgm:spPr>
      <dgm:t>
        <a:bodyPr/>
        <a:lstStyle/>
        <a:p>
          <a:r>
            <a:rPr lang="en-US" b="1" dirty="0"/>
            <a:t>Marketing 3.0</a:t>
          </a:r>
        </a:p>
      </dgm:t>
    </dgm:pt>
    <dgm:pt modelId="{C61FE6D4-6446-4AF4-92F3-158B7E6EDB72}" type="parTrans" cxnId="{638F4DE3-742E-4115-80C0-EF6018FD1BD0}">
      <dgm:prSet/>
      <dgm:spPr/>
      <dgm:t>
        <a:bodyPr/>
        <a:lstStyle/>
        <a:p>
          <a:endParaRPr lang="en-US" b="0"/>
        </a:p>
      </dgm:t>
    </dgm:pt>
    <dgm:pt modelId="{8743C154-8294-423E-88E0-76CE638482CC}" type="sibTrans" cxnId="{638F4DE3-742E-4115-80C0-EF6018FD1BD0}">
      <dgm:prSet/>
      <dgm:spPr/>
      <dgm:t>
        <a:bodyPr/>
        <a:lstStyle/>
        <a:p>
          <a:endParaRPr lang="en-US" b="0"/>
        </a:p>
      </dgm:t>
    </dgm:pt>
    <dgm:pt modelId="{53148DEE-123C-4B84-8AAF-54A10854483C}">
      <dgm:prSet phldrT="[Text]" phldr="0" custT="1"/>
      <dgm:spPr/>
      <dgm:t>
        <a:bodyPr/>
        <a:lstStyle/>
        <a:p>
          <a:pPr rtl="1">
            <a:buFont typeface="Arial" panose="020B0604020202020204" pitchFamily="34" charset="0"/>
            <a:buChar char="•"/>
          </a:pPr>
          <a:r>
            <a:rPr lang="ar-AE" sz="2000" b="0" dirty="0"/>
            <a:t>الذكاء الاصطناعي</a:t>
          </a:r>
          <a:endParaRPr lang="en-US" sz="2000" b="0" dirty="0"/>
        </a:p>
      </dgm:t>
    </dgm:pt>
    <dgm:pt modelId="{BCC9E432-E08F-4435-A2AE-81840A8D4E96}" type="parTrans" cxnId="{42177E78-B193-49F3-8E89-2E4AE85DF8F3}">
      <dgm:prSet/>
      <dgm:spPr/>
      <dgm:t>
        <a:bodyPr/>
        <a:lstStyle/>
        <a:p>
          <a:endParaRPr lang="en-US" b="0"/>
        </a:p>
      </dgm:t>
    </dgm:pt>
    <dgm:pt modelId="{F7A478BE-ADFA-4346-8479-B46428B55CA6}" type="sibTrans" cxnId="{42177E78-B193-49F3-8E89-2E4AE85DF8F3}">
      <dgm:prSet/>
      <dgm:spPr/>
      <dgm:t>
        <a:bodyPr/>
        <a:lstStyle/>
        <a:p>
          <a:endParaRPr lang="en-US" b="0"/>
        </a:p>
      </dgm:t>
    </dgm:pt>
    <dgm:pt modelId="{726C18DB-ACDC-423B-96A7-40C08CBEE38D}">
      <dgm:prSet phldrT="[Text]" phldr="0" custT="1"/>
      <dgm:spPr/>
      <dgm:t>
        <a:bodyPr/>
        <a:lstStyle/>
        <a:p>
          <a:pPr rtl="1"/>
          <a:r>
            <a:rPr lang="ar-AE" sz="2000" b="0" dirty="0"/>
            <a:t>البريد الإلكتروني </a:t>
          </a:r>
          <a:endParaRPr lang="en-US" sz="2000" b="0" dirty="0"/>
        </a:p>
      </dgm:t>
    </dgm:pt>
    <dgm:pt modelId="{A05EB7E1-4F0C-4A36-8A11-30659E8A8A67}" type="parTrans" cxnId="{17A7EEE3-F12C-4981-A2D1-6737B96010A7}">
      <dgm:prSet/>
      <dgm:spPr/>
      <dgm:t>
        <a:bodyPr/>
        <a:lstStyle/>
        <a:p>
          <a:endParaRPr lang="en-US" b="0"/>
        </a:p>
      </dgm:t>
    </dgm:pt>
    <dgm:pt modelId="{48B22D7C-A216-46F1-8450-D897418DBC11}" type="sibTrans" cxnId="{17A7EEE3-F12C-4981-A2D1-6737B96010A7}">
      <dgm:prSet/>
      <dgm:spPr/>
      <dgm:t>
        <a:bodyPr/>
        <a:lstStyle/>
        <a:p>
          <a:endParaRPr lang="en-US" b="0"/>
        </a:p>
      </dgm:t>
    </dgm:pt>
    <dgm:pt modelId="{D5AE4168-297D-4EBB-AD91-9DDF2E9D53A5}">
      <dgm:prSet phldrT="[Text]" phldr="0" custT="1"/>
      <dgm:spPr/>
      <dgm:t>
        <a:bodyPr/>
        <a:lstStyle/>
        <a:p>
          <a:pPr rtl="1"/>
          <a:r>
            <a:rPr lang="ar-AE" sz="2000" b="0" dirty="0"/>
            <a:t>محركات البحث التقليدية</a:t>
          </a:r>
          <a:endParaRPr lang="en-US" sz="2000" b="0" dirty="0"/>
        </a:p>
      </dgm:t>
    </dgm:pt>
    <dgm:pt modelId="{AECC3AA6-27FC-4346-A56D-92D0E4F7855E}" type="parTrans" cxnId="{BD80B0CD-8938-470E-8E36-1E52D856BD49}">
      <dgm:prSet/>
      <dgm:spPr/>
      <dgm:t>
        <a:bodyPr/>
        <a:lstStyle/>
        <a:p>
          <a:endParaRPr lang="en-US" b="0"/>
        </a:p>
      </dgm:t>
    </dgm:pt>
    <dgm:pt modelId="{EABDAAB4-0711-49A5-828B-ABE662DA7BA1}" type="sibTrans" cxnId="{BD80B0CD-8938-470E-8E36-1E52D856BD49}">
      <dgm:prSet/>
      <dgm:spPr/>
      <dgm:t>
        <a:bodyPr/>
        <a:lstStyle/>
        <a:p>
          <a:endParaRPr lang="en-US" b="0"/>
        </a:p>
      </dgm:t>
    </dgm:pt>
    <dgm:pt modelId="{699DCD8D-A6ED-4E58-9685-A35BCA8CE28D}">
      <dgm:prSet phldrT="[Text]" phldr="0" custT="1"/>
      <dgm:spPr/>
      <dgm:t>
        <a:bodyPr/>
        <a:lstStyle/>
        <a:p>
          <a:pPr rtl="1"/>
          <a:r>
            <a:rPr lang="ar-AE" sz="2000" b="0" dirty="0"/>
            <a:t>التسويق بالمحتوى</a:t>
          </a:r>
          <a:endParaRPr lang="en-US" sz="2000" b="0" dirty="0"/>
        </a:p>
      </dgm:t>
    </dgm:pt>
    <dgm:pt modelId="{AFBE484C-3B9C-4CAC-96FB-2ABC7EA76C58}" type="parTrans" cxnId="{47BA5008-B2EE-4A8C-A53C-E47866BEC32F}">
      <dgm:prSet/>
      <dgm:spPr/>
      <dgm:t>
        <a:bodyPr/>
        <a:lstStyle/>
        <a:p>
          <a:endParaRPr lang="en-US" b="0"/>
        </a:p>
      </dgm:t>
    </dgm:pt>
    <dgm:pt modelId="{AB76ABA7-38E7-4451-969A-CEA59E93ABD1}" type="sibTrans" cxnId="{47BA5008-B2EE-4A8C-A53C-E47866BEC32F}">
      <dgm:prSet/>
      <dgm:spPr/>
      <dgm:t>
        <a:bodyPr/>
        <a:lstStyle/>
        <a:p>
          <a:endParaRPr lang="en-US" b="0"/>
        </a:p>
      </dgm:t>
    </dgm:pt>
    <dgm:pt modelId="{FDA909F8-6092-4CB2-9EAD-02E1DEEB22CA}">
      <dgm:prSet phldrT="[Text]" phldr="0" custT="1"/>
      <dgm:spPr/>
      <dgm:t>
        <a:bodyPr/>
        <a:lstStyle/>
        <a:p>
          <a:pPr rtl="1"/>
          <a:r>
            <a:rPr lang="ar-AE" sz="2000" b="0" dirty="0"/>
            <a:t>التجارة الإلكترونية</a:t>
          </a:r>
          <a:endParaRPr lang="en-US" sz="2000" b="0" dirty="0"/>
        </a:p>
      </dgm:t>
    </dgm:pt>
    <dgm:pt modelId="{D529C1B0-A0B0-4F36-B19F-0C1023F0821B}" type="parTrans" cxnId="{44D355FC-814D-477C-8335-0AB0096DEF4B}">
      <dgm:prSet/>
      <dgm:spPr/>
      <dgm:t>
        <a:bodyPr/>
        <a:lstStyle/>
        <a:p>
          <a:endParaRPr lang="en-US" b="0"/>
        </a:p>
      </dgm:t>
    </dgm:pt>
    <dgm:pt modelId="{F75F4842-7A7C-4A08-B775-4DE93A84AFAB}" type="sibTrans" cxnId="{44D355FC-814D-477C-8335-0AB0096DEF4B}">
      <dgm:prSet/>
      <dgm:spPr/>
      <dgm:t>
        <a:bodyPr/>
        <a:lstStyle/>
        <a:p>
          <a:endParaRPr lang="en-US" b="0"/>
        </a:p>
      </dgm:t>
    </dgm:pt>
    <dgm:pt modelId="{8E360B2B-0FDB-4FE1-A36B-0FB6A443717B}">
      <dgm:prSet phldrT="[Text]" phldr="0" custT="1"/>
      <dgm:spPr/>
      <dgm:t>
        <a:bodyPr/>
        <a:lstStyle/>
        <a:p>
          <a:pPr rtl="1">
            <a:buFont typeface="Arial" panose="020B0604020202020204" pitchFamily="34" charset="0"/>
            <a:buChar char="•"/>
          </a:pPr>
          <a:r>
            <a:rPr lang="ar-AE" sz="2000" b="0" dirty="0"/>
            <a:t>الأتمتة الذكية</a:t>
          </a:r>
          <a:endParaRPr lang="en-US" sz="2000" b="0" dirty="0"/>
        </a:p>
      </dgm:t>
    </dgm:pt>
    <dgm:pt modelId="{9A8EFCDB-9B92-4002-8BF8-B67EA13AC3CE}" type="parTrans" cxnId="{2CC2F198-E0DB-496C-9130-B74A12AFC93A}">
      <dgm:prSet/>
      <dgm:spPr/>
      <dgm:t>
        <a:bodyPr/>
        <a:lstStyle/>
        <a:p>
          <a:endParaRPr lang="en-US" b="0"/>
        </a:p>
      </dgm:t>
    </dgm:pt>
    <dgm:pt modelId="{92CA92C4-ED16-4067-AFE7-6B7808101021}" type="sibTrans" cxnId="{2CC2F198-E0DB-496C-9130-B74A12AFC93A}">
      <dgm:prSet/>
      <dgm:spPr/>
      <dgm:t>
        <a:bodyPr/>
        <a:lstStyle/>
        <a:p>
          <a:endParaRPr lang="en-US" b="0"/>
        </a:p>
      </dgm:t>
    </dgm:pt>
    <dgm:pt modelId="{F2752E35-0A1E-4A6D-BC92-C82B6BD6C5CC}">
      <dgm:prSet phldrT="[Text]" phldr="0" custT="1"/>
      <dgm:spPr/>
      <dgm:t>
        <a:bodyPr/>
        <a:lstStyle/>
        <a:p>
          <a:pPr rtl="1">
            <a:buFont typeface="Arial" panose="020B0604020202020204" pitchFamily="34" charset="0"/>
            <a:buChar char="•"/>
          </a:pPr>
          <a:r>
            <a:rPr lang="ar-AE" sz="2000" b="0" dirty="0"/>
            <a:t>الوكلاء الرقميون </a:t>
          </a:r>
          <a:r>
            <a:rPr lang="en-US" sz="2000" b="0" dirty="0"/>
            <a:t>Agents</a:t>
          </a:r>
        </a:p>
      </dgm:t>
    </dgm:pt>
    <dgm:pt modelId="{8ED2987E-776F-4F20-9C64-724C9E32451C}" type="parTrans" cxnId="{9AE08A7A-72B0-41E5-AD91-F94CECE5ED95}">
      <dgm:prSet/>
      <dgm:spPr/>
      <dgm:t>
        <a:bodyPr/>
        <a:lstStyle/>
        <a:p>
          <a:endParaRPr lang="en-US" b="0"/>
        </a:p>
      </dgm:t>
    </dgm:pt>
    <dgm:pt modelId="{D42F84B0-DAF8-4AA6-AD3A-123CC0592A6B}" type="sibTrans" cxnId="{9AE08A7A-72B0-41E5-AD91-F94CECE5ED95}">
      <dgm:prSet/>
      <dgm:spPr/>
      <dgm:t>
        <a:bodyPr/>
        <a:lstStyle/>
        <a:p>
          <a:endParaRPr lang="en-US" b="0"/>
        </a:p>
      </dgm:t>
    </dgm:pt>
    <dgm:pt modelId="{29054E92-FA97-4B44-A336-62558A0AA8B7}" type="pres">
      <dgm:prSet presAssocID="{9ECFBB11-7695-43AE-9F60-6BF2A177A243}" presName="Name0" presStyleCnt="0">
        <dgm:presLayoutVars>
          <dgm:dir/>
          <dgm:animLvl val="lvl"/>
          <dgm:resizeHandles val="exact"/>
        </dgm:presLayoutVars>
      </dgm:prSet>
      <dgm:spPr/>
    </dgm:pt>
    <dgm:pt modelId="{885AC17C-C8FA-4D9C-B5D3-376283414B2A}" type="pres">
      <dgm:prSet presAssocID="{9E8C85D8-1EF8-4703-880C-89049E92C37D}" presName="compositeNode" presStyleCnt="0">
        <dgm:presLayoutVars>
          <dgm:bulletEnabled val="1"/>
        </dgm:presLayoutVars>
      </dgm:prSet>
      <dgm:spPr/>
    </dgm:pt>
    <dgm:pt modelId="{AEEDAB56-EC23-454A-AAF4-BD5F9DC27FEE}" type="pres">
      <dgm:prSet presAssocID="{9E8C85D8-1EF8-4703-880C-89049E92C37D}" presName="bgRect" presStyleLbl="node1" presStyleIdx="0" presStyleCnt="3"/>
      <dgm:spPr/>
    </dgm:pt>
    <dgm:pt modelId="{C5A233E0-1E1F-4AE1-89E0-E140BEA5868D}" type="pres">
      <dgm:prSet presAssocID="{9E8C85D8-1EF8-4703-880C-89049E92C37D}" presName="parentNode" presStyleLbl="node1" presStyleIdx="0" presStyleCnt="3">
        <dgm:presLayoutVars>
          <dgm:chMax val="0"/>
          <dgm:bulletEnabled val="1"/>
        </dgm:presLayoutVars>
      </dgm:prSet>
      <dgm:spPr/>
    </dgm:pt>
    <dgm:pt modelId="{0A6ADBF7-9E8E-49E4-A265-DD7DB01DCF52}" type="pres">
      <dgm:prSet presAssocID="{9E8C85D8-1EF8-4703-880C-89049E92C37D}" presName="childNode" presStyleLbl="node1" presStyleIdx="0" presStyleCnt="3">
        <dgm:presLayoutVars>
          <dgm:bulletEnabled val="1"/>
        </dgm:presLayoutVars>
      </dgm:prSet>
      <dgm:spPr/>
    </dgm:pt>
    <dgm:pt modelId="{7D44C01D-2EF0-4800-8926-785FA58EC893}" type="pres">
      <dgm:prSet presAssocID="{4A3D6AB8-CC30-4EDE-AB54-A48B54B01773}" presName="hSp" presStyleCnt="0"/>
      <dgm:spPr/>
    </dgm:pt>
    <dgm:pt modelId="{3D72C84F-9657-4049-BFC9-A2A1C48990C1}" type="pres">
      <dgm:prSet presAssocID="{4A3D6AB8-CC30-4EDE-AB54-A48B54B01773}" presName="vProcSp" presStyleCnt="0"/>
      <dgm:spPr/>
    </dgm:pt>
    <dgm:pt modelId="{53C8EC42-F2A7-45E6-9512-BA0B3FDE2AD6}" type="pres">
      <dgm:prSet presAssocID="{4A3D6AB8-CC30-4EDE-AB54-A48B54B01773}" presName="vSp1" presStyleCnt="0"/>
      <dgm:spPr/>
    </dgm:pt>
    <dgm:pt modelId="{0BF8951A-4C21-4FC3-A378-2F9B1337B882}" type="pres">
      <dgm:prSet presAssocID="{4A3D6AB8-CC30-4EDE-AB54-A48B54B01773}" presName="simulatedConn" presStyleLbl="solidFgAcc1" presStyleIdx="0" presStyleCnt="2"/>
      <dgm:spPr/>
    </dgm:pt>
    <dgm:pt modelId="{FE78C782-90E4-477D-96C9-C6D43628FDE9}" type="pres">
      <dgm:prSet presAssocID="{4A3D6AB8-CC30-4EDE-AB54-A48B54B01773}" presName="vSp2" presStyleCnt="0"/>
      <dgm:spPr/>
    </dgm:pt>
    <dgm:pt modelId="{AF6A3B9F-68B2-4538-AC1B-960960A69B71}" type="pres">
      <dgm:prSet presAssocID="{4A3D6AB8-CC30-4EDE-AB54-A48B54B01773}" presName="sibTrans" presStyleCnt="0"/>
      <dgm:spPr/>
    </dgm:pt>
    <dgm:pt modelId="{ABB223B6-5E17-40F5-BF0F-165E26F132F8}" type="pres">
      <dgm:prSet presAssocID="{6C24F5A8-CEE9-4F27-B90B-AF3CB2409CB1}" presName="compositeNode" presStyleCnt="0">
        <dgm:presLayoutVars>
          <dgm:bulletEnabled val="1"/>
        </dgm:presLayoutVars>
      </dgm:prSet>
      <dgm:spPr/>
    </dgm:pt>
    <dgm:pt modelId="{074241F5-2047-4F9C-8C09-B0490381BD87}" type="pres">
      <dgm:prSet presAssocID="{6C24F5A8-CEE9-4F27-B90B-AF3CB2409CB1}" presName="bgRect" presStyleLbl="node1" presStyleIdx="1" presStyleCnt="3"/>
      <dgm:spPr/>
    </dgm:pt>
    <dgm:pt modelId="{31FC3E51-6C96-4983-A72B-23758FFAB6DE}" type="pres">
      <dgm:prSet presAssocID="{6C24F5A8-CEE9-4F27-B90B-AF3CB2409CB1}" presName="parentNode" presStyleLbl="node1" presStyleIdx="1" presStyleCnt="3">
        <dgm:presLayoutVars>
          <dgm:chMax val="0"/>
          <dgm:bulletEnabled val="1"/>
        </dgm:presLayoutVars>
      </dgm:prSet>
      <dgm:spPr/>
    </dgm:pt>
    <dgm:pt modelId="{DC309F51-339A-44BE-B4B3-03E775C493D1}" type="pres">
      <dgm:prSet presAssocID="{6C24F5A8-CEE9-4F27-B90B-AF3CB2409CB1}" presName="childNode" presStyleLbl="node1" presStyleIdx="1" presStyleCnt="3">
        <dgm:presLayoutVars>
          <dgm:bulletEnabled val="1"/>
        </dgm:presLayoutVars>
      </dgm:prSet>
      <dgm:spPr/>
    </dgm:pt>
    <dgm:pt modelId="{00E94C94-8727-495C-898D-8C0995CB3309}" type="pres">
      <dgm:prSet presAssocID="{2F78027C-5D03-4D01-BA45-5FC2E4B2D131}" presName="hSp" presStyleCnt="0"/>
      <dgm:spPr/>
    </dgm:pt>
    <dgm:pt modelId="{CD90C220-AC0D-4352-9D32-32297FBCB27F}" type="pres">
      <dgm:prSet presAssocID="{2F78027C-5D03-4D01-BA45-5FC2E4B2D131}" presName="vProcSp" presStyleCnt="0"/>
      <dgm:spPr/>
    </dgm:pt>
    <dgm:pt modelId="{75362F87-F337-46DD-91EB-24BF45C8BA07}" type="pres">
      <dgm:prSet presAssocID="{2F78027C-5D03-4D01-BA45-5FC2E4B2D131}" presName="vSp1" presStyleCnt="0"/>
      <dgm:spPr/>
    </dgm:pt>
    <dgm:pt modelId="{713DB0E4-0BDA-4BAD-8DD5-29825F979570}" type="pres">
      <dgm:prSet presAssocID="{2F78027C-5D03-4D01-BA45-5FC2E4B2D131}" presName="simulatedConn" presStyleLbl="solidFgAcc1" presStyleIdx="1" presStyleCnt="2"/>
      <dgm:spPr/>
    </dgm:pt>
    <dgm:pt modelId="{C79C4A90-9188-45AD-83F5-42A1384C238A}" type="pres">
      <dgm:prSet presAssocID="{2F78027C-5D03-4D01-BA45-5FC2E4B2D131}" presName="vSp2" presStyleCnt="0"/>
      <dgm:spPr/>
    </dgm:pt>
    <dgm:pt modelId="{E48FFF15-5540-4A6F-937F-F824231B4614}" type="pres">
      <dgm:prSet presAssocID="{2F78027C-5D03-4D01-BA45-5FC2E4B2D131}" presName="sibTrans" presStyleCnt="0"/>
      <dgm:spPr/>
    </dgm:pt>
    <dgm:pt modelId="{7765338E-26D0-4432-8E6C-A7D9EEC92AD9}" type="pres">
      <dgm:prSet presAssocID="{09985E5A-FC21-409F-AF2C-C678092717B7}" presName="compositeNode" presStyleCnt="0">
        <dgm:presLayoutVars>
          <dgm:bulletEnabled val="1"/>
        </dgm:presLayoutVars>
      </dgm:prSet>
      <dgm:spPr/>
    </dgm:pt>
    <dgm:pt modelId="{C6AE0EBF-DF82-4D6E-B671-5C90AD5B1F09}" type="pres">
      <dgm:prSet presAssocID="{09985E5A-FC21-409F-AF2C-C678092717B7}" presName="bgRect" presStyleLbl="node1" presStyleIdx="2" presStyleCnt="3"/>
      <dgm:spPr/>
    </dgm:pt>
    <dgm:pt modelId="{2DF556DA-7947-4EC9-B929-C0B65C5A0FA6}" type="pres">
      <dgm:prSet presAssocID="{09985E5A-FC21-409F-AF2C-C678092717B7}" presName="parentNode" presStyleLbl="node1" presStyleIdx="2" presStyleCnt="3">
        <dgm:presLayoutVars>
          <dgm:chMax val="0"/>
          <dgm:bulletEnabled val="1"/>
        </dgm:presLayoutVars>
      </dgm:prSet>
      <dgm:spPr/>
    </dgm:pt>
    <dgm:pt modelId="{420D5498-AD99-4D0D-A65C-3CF1EF624211}" type="pres">
      <dgm:prSet presAssocID="{09985E5A-FC21-409F-AF2C-C678092717B7}" presName="childNode" presStyleLbl="node1" presStyleIdx="2" presStyleCnt="3">
        <dgm:presLayoutVars>
          <dgm:bulletEnabled val="1"/>
        </dgm:presLayoutVars>
      </dgm:prSet>
      <dgm:spPr/>
    </dgm:pt>
  </dgm:ptLst>
  <dgm:cxnLst>
    <dgm:cxn modelId="{9D55DD04-3256-492D-8996-5147F2C9BFF4}" type="presOf" srcId="{09985E5A-FC21-409F-AF2C-C678092717B7}" destId="{2DF556DA-7947-4EC9-B929-C0B65C5A0FA6}" srcOrd="1" destOrd="0" presId="urn:microsoft.com/office/officeart/2005/8/layout/hProcess7"/>
    <dgm:cxn modelId="{47BA5008-B2EE-4A8C-A53C-E47866BEC32F}" srcId="{6C24F5A8-CEE9-4F27-B90B-AF3CB2409CB1}" destId="{699DCD8D-A6ED-4E58-9685-A35BCA8CE28D}" srcOrd="1" destOrd="0" parTransId="{AFBE484C-3B9C-4CAC-96FB-2ABC7EA76C58}" sibTransId="{AB76ABA7-38E7-4451-969A-CEA59E93ABD1}"/>
    <dgm:cxn modelId="{B4C4130F-D2F1-4B66-A703-EDB560752798}" type="presOf" srcId="{FDA909F8-6092-4CB2-9EAD-02E1DEEB22CA}" destId="{DC309F51-339A-44BE-B4B3-03E775C493D1}" srcOrd="0" destOrd="2" presId="urn:microsoft.com/office/officeart/2005/8/layout/hProcess7"/>
    <dgm:cxn modelId="{DAD93414-6008-4537-8875-EB1FE96E371B}" type="presOf" srcId="{726C18DB-ACDC-423B-96A7-40C08CBEE38D}" destId="{0A6ADBF7-9E8E-49E4-A265-DD7DB01DCF52}" srcOrd="0" destOrd="1" presId="urn:microsoft.com/office/officeart/2005/8/layout/hProcess7"/>
    <dgm:cxn modelId="{879E4D20-CFE2-46CA-99D6-FA5C3A5A34CE}" type="presOf" srcId="{99283507-725B-4112-987A-804A4EC0FFCF}" destId="{DC309F51-339A-44BE-B4B3-03E775C493D1}" srcOrd="0" destOrd="0" presId="urn:microsoft.com/office/officeart/2005/8/layout/hProcess7"/>
    <dgm:cxn modelId="{0FC2C93D-43BF-4BAA-89E5-6F2A644E81B3}" type="presOf" srcId="{6C24F5A8-CEE9-4F27-B90B-AF3CB2409CB1}" destId="{074241F5-2047-4F9C-8C09-B0490381BD87}" srcOrd="0" destOrd="0" presId="urn:microsoft.com/office/officeart/2005/8/layout/hProcess7"/>
    <dgm:cxn modelId="{6BC42541-14ED-4253-8FC3-27060C2A71B3}" type="presOf" srcId="{699DCD8D-A6ED-4E58-9685-A35BCA8CE28D}" destId="{DC309F51-339A-44BE-B4B3-03E775C493D1}" srcOrd="0" destOrd="1" presId="urn:microsoft.com/office/officeart/2005/8/layout/hProcess7"/>
    <dgm:cxn modelId="{B19F9461-915C-4B43-BF66-20E72ACBA420}" type="presOf" srcId="{8E360B2B-0FDB-4FE1-A36B-0FB6A443717B}" destId="{420D5498-AD99-4D0D-A65C-3CF1EF624211}" srcOrd="0" destOrd="1" presId="urn:microsoft.com/office/officeart/2005/8/layout/hProcess7"/>
    <dgm:cxn modelId="{BEBAA368-F689-4A57-9C1B-62FD6A72BD0F}" type="presOf" srcId="{09985E5A-FC21-409F-AF2C-C678092717B7}" destId="{C6AE0EBF-DF82-4D6E-B671-5C90AD5B1F09}" srcOrd="0" destOrd="0" presId="urn:microsoft.com/office/officeart/2005/8/layout/hProcess7"/>
    <dgm:cxn modelId="{97F4656A-8511-4A2D-8E8F-11D8A6555B6F}" type="presOf" srcId="{7E24034E-07C8-4B54-90CB-5524AEBFE86D}" destId="{0A6ADBF7-9E8E-49E4-A265-DD7DB01DCF52}" srcOrd="0" destOrd="0" presId="urn:microsoft.com/office/officeart/2005/8/layout/hProcess7"/>
    <dgm:cxn modelId="{5B79EB73-5BD6-4B45-A4FB-F955030377D3}" type="presOf" srcId="{F2752E35-0A1E-4A6D-BC92-C82B6BD6C5CC}" destId="{420D5498-AD99-4D0D-A65C-3CF1EF624211}" srcOrd="0" destOrd="2" presId="urn:microsoft.com/office/officeart/2005/8/layout/hProcess7"/>
    <dgm:cxn modelId="{42177E78-B193-49F3-8E89-2E4AE85DF8F3}" srcId="{09985E5A-FC21-409F-AF2C-C678092717B7}" destId="{53148DEE-123C-4B84-8AAF-54A10854483C}" srcOrd="0" destOrd="0" parTransId="{BCC9E432-E08F-4435-A2AE-81840A8D4E96}" sibTransId="{F7A478BE-ADFA-4346-8479-B46428B55CA6}"/>
    <dgm:cxn modelId="{9AE08A7A-72B0-41E5-AD91-F94CECE5ED95}" srcId="{09985E5A-FC21-409F-AF2C-C678092717B7}" destId="{F2752E35-0A1E-4A6D-BC92-C82B6BD6C5CC}" srcOrd="2" destOrd="0" parTransId="{8ED2987E-776F-4F20-9C64-724C9E32451C}" sibTransId="{D42F84B0-DAF8-4AA6-AD3A-123CC0592A6B}"/>
    <dgm:cxn modelId="{271D2982-3658-466F-AA1B-4E7C2168DD94}" type="presOf" srcId="{D5AE4168-297D-4EBB-AD91-9DDF2E9D53A5}" destId="{0A6ADBF7-9E8E-49E4-A265-DD7DB01DCF52}" srcOrd="0" destOrd="2" presId="urn:microsoft.com/office/officeart/2005/8/layout/hProcess7"/>
    <dgm:cxn modelId="{22E3AB93-3026-4C43-8BEA-5F9575B23C4D}" type="presOf" srcId="{9E8C85D8-1EF8-4703-880C-89049E92C37D}" destId="{AEEDAB56-EC23-454A-AAF4-BD5F9DC27FEE}" srcOrd="0" destOrd="0" presId="urn:microsoft.com/office/officeart/2005/8/layout/hProcess7"/>
    <dgm:cxn modelId="{2CC2F198-E0DB-496C-9130-B74A12AFC93A}" srcId="{09985E5A-FC21-409F-AF2C-C678092717B7}" destId="{8E360B2B-0FDB-4FE1-A36B-0FB6A443717B}" srcOrd="1" destOrd="0" parTransId="{9A8EFCDB-9B92-4002-8BF8-B67EA13AC3CE}" sibTransId="{92CA92C4-ED16-4067-AFE7-6B7808101021}"/>
    <dgm:cxn modelId="{0C569D9C-0DDD-4689-A420-476A1403448C}" type="presOf" srcId="{6C24F5A8-CEE9-4F27-B90B-AF3CB2409CB1}" destId="{31FC3E51-6C96-4983-A72B-23758FFAB6DE}" srcOrd="1" destOrd="0" presId="urn:microsoft.com/office/officeart/2005/8/layout/hProcess7"/>
    <dgm:cxn modelId="{81586AB0-0F87-468D-8C59-6D92FB78381B}" srcId="{9E8C85D8-1EF8-4703-880C-89049E92C37D}" destId="{7E24034E-07C8-4B54-90CB-5524AEBFE86D}" srcOrd="0" destOrd="0" parTransId="{A9F6297E-05A6-4461-B476-06FC5E67B26F}" sibTransId="{7B761B67-D0E5-4AF7-85FD-A91603F5C7CA}"/>
    <dgm:cxn modelId="{99C704BC-E40C-4A7A-8D87-3BF9DAC65848}" type="presOf" srcId="{9E8C85D8-1EF8-4703-880C-89049E92C37D}" destId="{C5A233E0-1E1F-4AE1-89E0-E140BEA5868D}" srcOrd="1" destOrd="0" presId="urn:microsoft.com/office/officeart/2005/8/layout/hProcess7"/>
    <dgm:cxn modelId="{BD80B0CD-8938-470E-8E36-1E52D856BD49}" srcId="{9E8C85D8-1EF8-4703-880C-89049E92C37D}" destId="{D5AE4168-297D-4EBB-AD91-9DDF2E9D53A5}" srcOrd="2" destOrd="0" parTransId="{AECC3AA6-27FC-4346-A56D-92D0E4F7855E}" sibTransId="{EABDAAB4-0711-49A5-828B-ABE662DA7BA1}"/>
    <dgm:cxn modelId="{E7C426DB-7D2B-499D-B5B8-67349AA7E1FA}" type="presOf" srcId="{9ECFBB11-7695-43AE-9F60-6BF2A177A243}" destId="{29054E92-FA97-4B44-A336-62558A0AA8B7}" srcOrd="0" destOrd="0" presId="urn:microsoft.com/office/officeart/2005/8/layout/hProcess7"/>
    <dgm:cxn modelId="{4F2E3EE1-95DA-4EF6-BBF9-0D24EE3956AA}" type="presOf" srcId="{53148DEE-123C-4B84-8AAF-54A10854483C}" destId="{420D5498-AD99-4D0D-A65C-3CF1EF624211}" srcOrd="0" destOrd="0" presId="urn:microsoft.com/office/officeart/2005/8/layout/hProcess7"/>
    <dgm:cxn modelId="{638F4DE3-742E-4115-80C0-EF6018FD1BD0}" srcId="{9ECFBB11-7695-43AE-9F60-6BF2A177A243}" destId="{09985E5A-FC21-409F-AF2C-C678092717B7}" srcOrd="2" destOrd="0" parTransId="{C61FE6D4-6446-4AF4-92F3-158B7E6EDB72}" sibTransId="{8743C154-8294-423E-88E0-76CE638482CC}"/>
    <dgm:cxn modelId="{17A7EEE3-F12C-4981-A2D1-6737B96010A7}" srcId="{9E8C85D8-1EF8-4703-880C-89049E92C37D}" destId="{726C18DB-ACDC-423B-96A7-40C08CBEE38D}" srcOrd="1" destOrd="0" parTransId="{A05EB7E1-4F0C-4A36-8A11-30659E8A8A67}" sibTransId="{48B22D7C-A216-46F1-8450-D897418DBC11}"/>
    <dgm:cxn modelId="{5A9B37ED-9C8B-482F-ADBC-1B97A3A46E3B}" srcId="{9ECFBB11-7695-43AE-9F60-6BF2A177A243}" destId="{9E8C85D8-1EF8-4703-880C-89049E92C37D}" srcOrd="0" destOrd="0" parTransId="{E6055190-E3E3-4EAF-8208-EDD3E6EF4464}" sibTransId="{4A3D6AB8-CC30-4EDE-AB54-A48B54B01773}"/>
    <dgm:cxn modelId="{127F63F7-5728-498A-ADD1-B25A22F7C47A}" srcId="{9ECFBB11-7695-43AE-9F60-6BF2A177A243}" destId="{6C24F5A8-CEE9-4F27-B90B-AF3CB2409CB1}" srcOrd="1" destOrd="0" parTransId="{633BC81D-2DD3-40D6-9F60-343E23A97972}" sibTransId="{2F78027C-5D03-4D01-BA45-5FC2E4B2D131}"/>
    <dgm:cxn modelId="{CC6B83FB-43F6-4210-A8C2-8B9C950B6A07}" srcId="{6C24F5A8-CEE9-4F27-B90B-AF3CB2409CB1}" destId="{99283507-725B-4112-987A-804A4EC0FFCF}" srcOrd="0" destOrd="0" parTransId="{FCA06209-BE35-47F3-9339-D1B4CAE17A86}" sibTransId="{E9C7FECA-1532-44B3-9433-36E1F901453F}"/>
    <dgm:cxn modelId="{44D355FC-814D-477C-8335-0AB0096DEF4B}" srcId="{6C24F5A8-CEE9-4F27-B90B-AF3CB2409CB1}" destId="{FDA909F8-6092-4CB2-9EAD-02E1DEEB22CA}" srcOrd="2" destOrd="0" parTransId="{D529C1B0-A0B0-4F36-B19F-0C1023F0821B}" sibTransId="{F75F4842-7A7C-4A08-B775-4DE93A84AFAB}"/>
    <dgm:cxn modelId="{C8CBA6BB-CD94-4025-B284-953256ADF750}" type="presParOf" srcId="{29054E92-FA97-4B44-A336-62558A0AA8B7}" destId="{885AC17C-C8FA-4D9C-B5D3-376283414B2A}" srcOrd="0" destOrd="0" presId="urn:microsoft.com/office/officeart/2005/8/layout/hProcess7"/>
    <dgm:cxn modelId="{70F202AB-AFA2-42CE-B12C-373370AD5A19}" type="presParOf" srcId="{885AC17C-C8FA-4D9C-B5D3-376283414B2A}" destId="{AEEDAB56-EC23-454A-AAF4-BD5F9DC27FEE}" srcOrd="0" destOrd="0" presId="urn:microsoft.com/office/officeart/2005/8/layout/hProcess7"/>
    <dgm:cxn modelId="{C110255D-CCF9-48BE-B4D5-84BEF881E259}" type="presParOf" srcId="{885AC17C-C8FA-4D9C-B5D3-376283414B2A}" destId="{C5A233E0-1E1F-4AE1-89E0-E140BEA5868D}" srcOrd="1" destOrd="0" presId="urn:microsoft.com/office/officeart/2005/8/layout/hProcess7"/>
    <dgm:cxn modelId="{DE775FC2-26CE-4F9E-B0A0-8A39DE6E4774}" type="presParOf" srcId="{885AC17C-C8FA-4D9C-B5D3-376283414B2A}" destId="{0A6ADBF7-9E8E-49E4-A265-DD7DB01DCF52}" srcOrd="2" destOrd="0" presId="urn:microsoft.com/office/officeart/2005/8/layout/hProcess7"/>
    <dgm:cxn modelId="{980A6009-24ED-4173-A933-478ABF44984C}" type="presParOf" srcId="{29054E92-FA97-4B44-A336-62558A0AA8B7}" destId="{7D44C01D-2EF0-4800-8926-785FA58EC893}" srcOrd="1" destOrd="0" presId="urn:microsoft.com/office/officeart/2005/8/layout/hProcess7"/>
    <dgm:cxn modelId="{E54F0F58-E847-496D-B1B0-AEFB7FF9C4F9}" type="presParOf" srcId="{29054E92-FA97-4B44-A336-62558A0AA8B7}" destId="{3D72C84F-9657-4049-BFC9-A2A1C48990C1}" srcOrd="2" destOrd="0" presId="urn:microsoft.com/office/officeart/2005/8/layout/hProcess7"/>
    <dgm:cxn modelId="{3F4E3C99-B397-485C-851B-C1EAF0B05448}" type="presParOf" srcId="{3D72C84F-9657-4049-BFC9-A2A1C48990C1}" destId="{53C8EC42-F2A7-45E6-9512-BA0B3FDE2AD6}" srcOrd="0" destOrd="0" presId="urn:microsoft.com/office/officeart/2005/8/layout/hProcess7"/>
    <dgm:cxn modelId="{DA2C2C0C-1545-45FA-8E23-CF0D53146B3C}" type="presParOf" srcId="{3D72C84F-9657-4049-BFC9-A2A1C48990C1}" destId="{0BF8951A-4C21-4FC3-A378-2F9B1337B882}" srcOrd="1" destOrd="0" presId="urn:microsoft.com/office/officeart/2005/8/layout/hProcess7"/>
    <dgm:cxn modelId="{193C5C7C-BCF5-4842-920D-9D2695FD8E8E}" type="presParOf" srcId="{3D72C84F-9657-4049-BFC9-A2A1C48990C1}" destId="{FE78C782-90E4-477D-96C9-C6D43628FDE9}" srcOrd="2" destOrd="0" presId="urn:microsoft.com/office/officeart/2005/8/layout/hProcess7"/>
    <dgm:cxn modelId="{B1D604F2-A0C6-4E35-B862-76D04A0B364F}" type="presParOf" srcId="{29054E92-FA97-4B44-A336-62558A0AA8B7}" destId="{AF6A3B9F-68B2-4538-AC1B-960960A69B71}" srcOrd="3" destOrd="0" presId="urn:microsoft.com/office/officeart/2005/8/layout/hProcess7"/>
    <dgm:cxn modelId="{611157D0-644B-4416-8FA6-4F811EA3A019}" type="presParOf" srcId="{29054E92-FA97-4B44-A336-62558A0AA8B7}" destId="{ABB223B6-5E17-40F5-BF0F-165E26F132F8}" srcOrd="4" destOrd="0" presId="urn:microsoft.com/office/officeart/2005/8/layout/hProcess7"/>
    <dgm:cxn modelId="{30AB672D-0420-4B50-B24D-4C369E9C7619}" type="presParOf" srcId="{ABB223B6-5E17-40F5-BF0F-165E26F132F8}" destId="{074241F5-2047-4F9C-8C09-B0490381BD87}" srcOrd="0" destOrd="0" presId="urn:microsoft.com/office/officeart/2005/8/layout/hProcess7"/>
    <dgm:cxn modelId="{F9908C0B-22FE-435C-A563-F55BF927BE85}" type="presParOf" srcId="{ABB223B6-5E17-40F5-BF0F-165E26F132F8}" destId="{31FC3E51-6C96-4983-A72B-23758FFAB6DE}" srcOrd="1" destOrd="0" presId="urn:microsoft.com/office/officeart/2005/8/layout/hProcess7"/>
    <dgm:cxn modelId="{C307A451-0B53-4EC7-822E-BE64A60C1F37}" type="presParOf" srcId="{ABB223B6-5E17-40F5-BF0F-165E26F132F8}" destId="{DC309F51-339A-44BE-B4B3-03E775C493D1}" srcOrd="2" destOrd="0" presId="urn:microsoft.com/office/officeart/2005/8/layout/hProcess7"/>
    <dgm:cxn modelId="{40FA29D4-F002-4B1D-9C0E-AD1BDE99C717}" type="presParOf" srcId="{29054E92-FA97-4B44-A336-62558A0AA8B7}" destId="{00E94C94-8727-495C-898D-8C0995CB3309}" srcOrd="5" destOrd="0" presId="urn:microsoft.com/office/officeart/2005/8/layout/hProcess7"/>
    <dgm:cxn modelId="{62BE1ED6-C697-4B73-9A3C-8545B87B11BE}" type="presParOf" srcId="{29054E92-FA97-4B44-A336-62558A0AA8B7}" destId="{CD90C220-AC0D-4352-9D32-32297FBCB27F}" srcOrd="6" destOrd="0" presId="urn:microsoft.com/office/officeart/2005/8/layout/hProcess7"/>
    <dgm:cxn modelId="{915C3E26-340A-4553-A9CB-B7DA84063FF1}" type="presParOf" srcId="{CD90C220-AC0D-4352-9D32-32297FBCB27F}" destId="{75362F87-F337-46DD-91EB-24BF45C8BA07}" srcOrd="0" destOrd="0" presId="urn:microsoft.com/office/officeart/2005/8/layout/hProcess7"/>
    <dgm:cxn modelId="{2C998543-0956-49FF-989B-BE1773E49D8E}" type="presParOf" srcId="{CD90C220-AC0D-4352-9D32-32297FBCB27F}" destId="{713DB0E4-0BDA-4BAD-8DD5-29825F979570}" srcOrd="1" destOrd="0" presId="urn:microsoft.com/office/officeart/2005/8/layout/hProcess7"/>
    <dgm:cxn modelId="{0510358B-96A7-4427-A0E7-21780DAA5D7F}" type="presParOf" srcId="{CD90C220-AC0D-4352-9D32-32297FBCB27F}" destId="{C79C4A90-9188-45AD-83F5-42A1384C238A}" srcOrd="2" destOrd="0" presId="urn:microsoft.com/office/officeart/2005/8/layout/hProcess7"/>
    <dgm:cxn modelId="{AE873AA2-A1E3-401F-8CE3-970B127462CC}" type="presParOf" srcId="{29054E92-FA97-4B44-A336-62558A0AA8B7}" destId="{E48FFF15-5540-4A6F-937F-F824231B4614}" srcOrd="7" destOrd="0" presId="urn:microsoft.com/office/officeart/2005/8/layout/hProcess7"/>
    <dgm:cxn modelId="{11E9ABB2-3CE6-4A59-8EF4-BB333B0A009C}" type="presParOf" srcId="{29054E92-FA97-4B44-A336-62558A0AA8B7}" destId="{7765338E-26D0-4432-8E6C-A7D9EEC92AD9}" srcOrd="8" destOrd="0" presId="urn:microsoft.com/office/officeart/2005/8/layout/hProcess7"/>
    <dgm:cxn modelId="{369B58FF-7833-4137-8753-6071E83294F6}" type="presParOf" srcId="{7765338E-26D0-4432-8E6C-A7D9EEC92AD9}" destId="{C6AE0EBF-DF82-4D6E-B671-5C90AD5B1F09}" srcOrd="0" destOrd="0" presId="urn:microsoft.com/office/officeart/2005/8/layout/hProcess7"/>
    <dgm:cxn modelId="{7B14C370-43A6-48A9-B19F-478530EEC2DE}" type="presParOf" srcId="{7765338E-26D0-4432-8E6C-A7D9EEC92AD9}" destId="{2DF556DA-7947-4EC9-B929-C0B65C5A0FA6}" srcOrd="1" destOrd="0" presId="urn:microsoft.com/office/officeart/2005/8/layout/hProcess7"/>
    <dgm:cxn modelId="{38AE5A8A-C477-4365-8B92-0C90619E890F}" type="presParOf" srcId="{7765338E-26D0-4432-8E6C-A7D9EEC92AD9}" destId="{420D5498-AD99-4D0D-A65C-3CF1EF624211}"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2405D89-D8BD-4168-8591-AEF922BFCB52}" type="doc">
      <dgm:prSet loTypeId="urn:microsoft.com/office/officeart/2005/8/layout/cycle8" loCatId="cycle" qsTypeId="urn:microsoft.com/office/officeart/2005/8/quickstyle/simple1" qsCatId="simple" csTypeId="urn:microsoft.com/office/officeart/2005/8/colors/colorful1" csCatId="colorful" phldr="1"/>
      <dgm:spPr/>
      <dgm:t>
        <a:bodyPr/>
        <a:lstStyle/>
        <a:p>
          <a:endParaRPr lang="en-US"/>
        </a:p>
      </dgm:t>
    </dgm:pt>
    <dgm:pt modelId="{FD5E1DE8-933C-44D7-A3E1-8ABF15EA1020}">
      <dgm:prSet phldrT="[Text]" phldr="0"/>
      <dgm:spPr/>
      <dgm:t>
        <a:bodyPr/>
        <a:lstStyle/>
        <a:p>
          <a:r>
            <a:rPr lang="ar-AE" dirty="0"/>
            <a:t>فهم أساسيات التسويق الرقمي</a:t>
          </a:r>
          <a:endParaRPr lang="en-US" dirty="0"/>
        </a:p>
      </dgm:t>
    </dgm:pt>
    <dgm:pt modelId="{95412929-361C-4A3D-9FBC-56080014651C}" type="parTrans" cxnId="{E75534C7-1AF4-427B-A024-D7D9F608F5C2}">
      <dgm:prSet/>
      <dgm:spPr/>
      <dgm:t>
        <a:bodyPr/>
        <a:lstStyle/>
        <a:p>
          <a:endParaRPr lang="en-US"/>
        </a:p>
      </dgm:t>
    </dgm:pt>
    <dgm:pt modelId="{EA94566E-546F-4754-A180-A9322D1C33F4}" type="sibTrans" cxnId="{E75534C7-1AF4-427B-A024-D7D9F608F5C2}">
      <dgm:prSet/>
      <dgm:spPr/>
      <dgm:t>
        <a:bodyPr/>
        <a:lstStyle/>
        <a:p>
          <a:endParaRPr lang="en-US"/>
        </a:p>
      </dgm:t>
    </dgm:pt>
    <dgm:pt modelId="{6489C4DC-B14C-4522-8FD0-B8D4BB68ACCC}">
      <dgm:prSet phldrT="[Text]" phldr="0"/>
      <dgm:spPr/>
      <dgm:t>
        <a:bodyPr/>
        <a:lstStyle/>
        <a:p>
          <a:r>
            <a:rPr lang="ar-AE" dirty="0"/>
            <a:t>فهم سلوك العميل المستهدف </a:t>
          </a:r>
          <a:endParaRPr lang="en-US" dirty="0"/>
        </a:p>
      </dgm:t>
    </dgm:pt>
    <dgm:pt modelId="{16AFF906-367C-4858-B779-8239DDAFC804}" type="parTrans" cxnId="{7D75DFEE-5D55-48EB-98D2-EC2F47604E37}">
      <dgm:prSet/>
      <dgm:spPr/>
      <dgm:t>
        <a:bodyPr/>
        <a:lstStyle/>
        <a:p>
          <a:endParaRPr lang="en-US"/>
        </a:p>
      </dgm:t>
    </dgm:pt>
    <dgm:pt modelId="{BC9A7337-30A8-4DCA-A8B6-4C7C97EE67E9}" type="sibTrans" cxnId="{7D75DFEE-5D55-48EB-98D2-EC2F47604E37}">
      <dgm:prSet/>
      <dgm:spPr/>
      <dgm:t>
        <a:bodyPr/>
        <a:lstStyle/>
        <a:p>
          <a:endParaRPr lang="en-US"/>
        </a:p>
      </dgm:t>
    </dgm:pt>
    <dgm:pt modelId="{AF6B8931-6BE6-4195-9E90-F5746B322AED}">
      <dgm:prSet phldrT="[Text]" phldr="0"/>
      <dgm:spPr/>
      <dgm:t>
        <a:bodyPr/>
        <a:lstStyle/>
        <a:p>
          <a:r>
            <a:rPr lang="ar-AE" dirty="0"/>
            <a:t>فهم أساسيات عمل أنظمة الذكاء الاصطناعي </a:t>
          </a:r>
          <a:endParaRPr lang="en-US" dirty="0"/>
        </a:p>
      </dgm:t>
    </dgm:pt>
    <dgm:pt modelId="{48E15A8C-D93D-4FFE-ABE4-944B889AAB68}" type="parTrans" cxnId="{1316193C-B7E2-4787-88CE-A9ECAE733C53}">
      <dgm:prSet/>
      <dgm:spPr/>
      <dgm:t>
        <a:bodyPr/>
        <a:lstStyle/>
        <a:p>
          <a:endParaRPr lang="en-US"/>
        </a:p>
      </dgm:t>
    </dgm:pt>
    <dgm:pt modelId="{E8AD345F-BC02-465C-9EEA-5AC0B3A589DD}" type="sibTrans" cxnId="{1316193C-B7E2-4787-88CE-A9ECAE733C53}">
      <dgm:prSet/>
      <dgm:spPr/>
      <dgm:t>
        <a:bodyPr/>
        <a:lstStyle/>
        <a:p>
          <a:endParaRPr lang="en-US"/>
        </a:p>
      </dgm:t>
    </dgm:pt>
    <dgm:pt modelId="{3D1370C5-D425-4265-A989-3EAAD676EA64}" type="pres">
      <dgm:prSet presAssocID="{12405D89-D8BD-4168-8591-AEF922BFCB52}" presName="compositeShape" presStyleCnt="0">
        <dgm:presLayoutVars>
          <dgm:chMax val="7"/>
          <dgm:dir/>
          <dgm:resizeHandles val="exact"/>
        </dgm:presLayoutVars>
      </dgm:prSet>
      <dgm:spPr/>
    </dgm:pt>
    <dgm:pt modelId="{78F21FDE-1F1F-4AE4-BE75-AD4FD2A942F6}" type="pres">
      <dgm:prSet presAssocID="{12405D89-D8BD-4168-8591-AEF922BFCB52}" presName="wedge1" presStyleLbl="node1" presStyleIdx="0" presStyleCnt="3"/>
      <dgm:spPr/>
    </dgm:pt>
    <dgm:pt modelId="{3E2B5D2F-1A88-4486-AA3C-87BC22FFC6C0}" type="pres">
      <dgm:prSet presAssocID="{12405D89-D8BD-4168-8591-AEF922BFCB52}" presName="dummy1a" presStyleCnt="0"/>
      <dgm:spPr/>
    </dgm:pt>
    <dgm:pt modelId="{A678EB3C-CE4B-460D-873D-48AA2297E2F1}" type="pres">
      <dgm:prSet presAssocID="{12405D89-D8BD-4168-8591-AEF922BFCB52}" presName="dummy1b" presStyleCnt="0"/>
      <dgm:spPr/>
    </dgm:pt>
    <dgm:pt modelId="{6AD8EC65-2188-4D57-954D-35488850D662}" type="pres">
      <dgm:prSet presAssocID="{12405D89-D8BD-4168-8591-AEF922BFCB52}" presName="wedge1Tx" presStyleLbl="node1" presStyleIdx="0" presStyleCnt="3">
        <dgm:presLayoutVars>
          <dgm:chMax val="0"/>
          <dgm:chPref val="0"/>
          <dgm:bulletEnabled val="1"/>
        </dgm:presLayoutVars>
      </dgm:prSet>
      <dgm:spPr/>
    </dgm:pt>
    <dgm:pt modelId="{AE4BB2A1-F46C-4AD6-9F8C-46A467ABE6D2}" type="pres">
      <dgm:prSet presAssocID="{12405D89-D8BD-4168-8591-AEF922BFCB52}" presName="wedge2" presStyleLbl="node1" presStyleIdx="1" presStyleCnt="3"/>
      <dgm:spPr/>
    </dgm:pt>
    <dgm:pt modelId="{A7D60AD9-9B03-4D77-AE79-DB5D2774E160}" type="pres">
      <dgm:prSet presAssocID="{12405D89-D8BD-4168-8591-AEF922BFCB52}" presName="dummy2a" presStyleCnt="0"/>
      <dgm:spPr/>
    </dgm:pt>
    <dgm:pt modelId="{B2471801-44BF-41ED-8FD1-1CA3AF182AEF}" type="pres">
      <dgm:prSet presAssocID="{12405D89-D8BD-4168-8591-AEF922BFCB52}" presName="dummy2b" presStyleCnt="0"/>
      <dgm:spPr/>
    </dgm:pt>
    <dgm:pt modelId="{0A40EFF6-0EA2-45DF-BEC3-0CB7A85B8C30}" type="pres">
      <dgm:prSet presAssocID="{12405D89-D8BD-4168-8591-AEF922BFCB52}" presName="wedge2Tx" presStyleLbl="node1" presStyleIdx="1" presStyleCnt="3">
        <dgm:presLayoutVars>
          <dgm:chMax val="0"/>
          <dgm:chPref val="0"/>
          <dgm:bulletEnabled val="1"/>
        </dgm:presLayoutVars>
      </dgm:prSet>
      <dgm:spPr/>
    </dgm:pt>
    <dgm:pt modelId="{E6A67D62-983C-4B07-BFCE-22521082849E}" type="pres">
      <dgm:prSet presAssocID="{12405D89-D8BD-4168-8591-AEF922BFCB52}" presName="wedge3" presStyleLbl="node1" presStyleIdx="2" presStyleCnt="3"/>
      <dgm:spPr/>
    </dgm:pt>
    <dgm:pt modelId="{C8FC11AE-5B3C-48FA-901F-7AA8553B3E24}" type="pres">
      <dgm:prSet presAssocID="{12405D89-D8BD-4168-8591-AEF922BFCB52}" presName="dummy3a" presStyleCnt="0"/>
      <dgm:spPr/>
    </dgm:pt>
    <dgm:pt modelId="{D8F35588-7186-466B-A146-74716273E8B4}" type="pres">
      <dgm:prSet presAssocID="{12405D89-D8BD-4168-8591-AEF922BFCB52}" presName="dummy3b" presStyleCnt="0"/>
      <dgm:spPr/>
    </dgm:pt>
    <dgm:pt modelId="{C3760667-FFBC-4B9A-8B75-8DEBFC417ADD}" type="pres">
      <dgm:prSet presAssocID="{12405D89-D8BD-4168-8591-AEF922BFCB52}" presName="wedge3Tx" presStyleLbl="node1" presStyleIdx="2" presStyleCnt="3">
        <dgm:presLayoutVars>
          <dgm:chMax val="0"/>
          <dgm:chPref val="0"/>
          <dgm:bulletEnabled val="1"/>
        </dgm:presLayoutVars>
      </dgm:prSet>
      <dgm:spPr/>
    </dgm:pt>
    <dgm:pt modelId="{DB62385E-12B8-4D38-BEFF-ACF50F98823E}" type="pres">
      <dgm:prSet presAssocID="{EA94566E-546F-4754-A180-A9322D1C33F4}" presName="arrowWedge1" presStyleLbl="fgSibTrans2D1" presStyleIdx="0" presStyleCnt="3"/>
      <dgm:spPr/>
    </dgm:pt>
    <dgm:pt modelId="{36A4551E-0F88-4FE9-812C-8228092A1A9A}" type="pres">
      <dgm:prSet presAssocID="{BC9A7337-30A8-4DCA-A8B6-4C7C97EE67E9}" presName="arrowWedge2" presStyleLbl="fgSibTrans2D1" presStyleIdx="1" presStyleCnt="3"/>
      <dgm:spPr/>
    </dgm:pt>
    <dgm:pt modelId="{E2EEE26E-760F-4609-AAD4-AD9CAF1E95EF}" type="pres">
      <dgm:prSet presAssocID="{E8AD345F-BC02-465C-9EEA-5AC0B3A589DD}" presName="arrowWedge3" presStyleLbl="fgSibTrans2D1" presStyleIdx="2" presStyleCnt="3"/>
      <dgm:spPr/>
    </dgm:pt>
  </dgm:ptLst>
  <dgm:cxnLst>
    <dgm:cxn modelId="{5092081B-837F-4162-9C40-86B3951CF757}" type="presOf" srcId="{FD5E1DE8-933C-44D7-A3E1-8ABF15EA1020}" destId="{78F21FDE-1F1F-4AE4-BE75-AD4FD2A942F6}" srcOrd="0" destOrd="0" presId="urn:microsoft.com/office/officeart/2005/8/layout/cycle8"/>
    <dgm:cxn modelId="{1316193C-B7E2-4787-88CE-A9ECAE733C53}" srcId="{12405D89-D8BD-4168-8591-AEF922BFCB52}" destId="{AF6B8931-6BE6-4195-9E90-F5746B322AED}" srcOrd="2" destOrd="0" parTransId="{48E15A8C-D93D-4FFE-ABE4-944B889AAB68}" sibTransId="{E8AD345F-BC02-465C-9EEA-5AC0B3A589DD}"/>
    <dgm:cxn modelId="{82D7624E-2B00-4E53-AC42-181D2A51A876}" type="presOf" srcId="{FD5E1DE8-933C-44D7-A3E1-8ABF15EA1020}" destId="{6AD8EC65-2188-4D57-954D-35488850D662}" srcOrd="1" destOrd="0" presId="urn:microsoft.com/office/officeart/2005/8/layout/cycle8"/>
    <dgm:cxn modelId="{4D37666E-38C1-4343-87AC-0733FAA83BD0}" type="presOf" srcId="{AF6B8931-6BE6-4195-9E90-F5746B322AED}" destId="{E6A67D62-983C-4B07-BFCE-22521082849E}" srcOrd="0" destOrd="0" presId="urn:microsoft.com/office/officeart/2005/8/layout/cycle8"/>
    <dgm:cxn modelId="{BB11CE8B-A229-477C-B04B-3C6699824809}" type="presOf" srcId="{6489C4DC-B14C-4522-8FD0-B8D4BB68ACCC}" destId="{0A40EFF6-0EA2-45DF-BEC3-0CB7A85B8C30}" srcOrd="1" destOrd="0" presId="urn:microsoft.com/office/officeart/2005/8/layout/cycle8"/>
    <dgm:cxn modelId="{E75534C7-1AF4-427B-A024-D7D9F608F5C2}" srcId="{12405D89-D8BD-4168-8591-AEF922BFCB52}" destId="{FD5E1DE8-933C-44D7-A3E1-8ABF15EA1020}" srcOrd="0" destOrd="0" parTransId="{95412929-361C-4A3D-9FBC-56080014651C}" sibTransId="{EA94566E-546F-4754-A180-A9322D1C33F4}"/>
    <dgm:cxn modelId="{DD3C27D9-DE4C-4D14-ADC1-281A8D4F5FBE}" type="presOf" srcId="{12405D89-D8BD-4168-8591-AEF922BFCB52}" destId="{3D1370C5-D425-4265-A989-3EAAD676EA64}" srcOrd="0" destOrd="0" presId="urn:microsoft.com/office/officeart/2005/8/layout/cycle8"/>
    <dgm:cxn modelId="{701972E0-2EF8-4D6E-9662-6014EB9EA889}" type="presOf" srcId="{AF6B8931-6BE6-4195-9E90-F5746B322AED}" destId="{C3760667-FFBC-4B9A-8B75-8DEBFC417ADD}" srcOrd="1" destOrd="0" presId="urn:microsoft.com/office/officeart/2005/8/layout/cycle8"/>
    <dgm:cxn modelId="{B5B5F3ED-6619-4D49-A3CF-9CA323FB2EA7}" type="presOf" srcId="{6489C4DC-B14C-4522-8FD0-B8D4BB68ACCC}" destId="{AE4BB2A1-F46C-4AD6-9F8C-46A467ABE6D2}" srcOrd="0" destOrd="0" presId="urn:microsoft.com/office/officeart/2005/8/layout/cycle8"/>
    <dgm:cxn modelId="{7D75DFEE-5D55-48EB-98D2-EC2F47604E37}" srcId="{12405D89-D8BD-4168-8591-AEF922BFCB52}" destId="{6489C4DC-B14C-4522-8FD0-B8D4BB68ACCC}" srcOrd="1" destOrd="0" parTransId="{16AFF906-367C-4858-B779-8239DDAFC804}" sibTransId="{BC9A7337-30A8-4DCA-A8B6-4C7C97EE67E9}"/>
    <dgm:cxn modelId="{7D8A77D7-BA29-45A0-B965-022B03F4531F}" type="presParOf" srcId="{3D1370C5-D425-4265-A989-3EAAD676EA64}" destId="{78F21FDE-1F1F-4AE4-BE75-AD4FD2A942F6}" srcOrd="0" destOrd="0" presId="urn:microsoft.com/office/officeart/2005/8/layout/cycle8"/>
    <dgm:cxn modelId="{A3BF45CC-4D37-46B8-AEE1-C205BA200EE5}" type="presParOf" srcId="{3D1370C5-D425-4265-A989-3EAAD676EA64}" destId="{3E2B5D2F-1A88-4486-AA3C-87BC22FFC6C0}" srcOrd="1" destOrd="0" presId="urn:microsoft.com/office/officeart/2005/8/layout/cycle8"/>
    <dgm:cxn modelId="{4AE3D910-254B-429E-8342-91271047FF29}" type="presParOf" srcId="{3D1370C5-D425-4265-A989-3EAAD676EA64}" destId="{A678EB3C-CE4B-460D-873D-48AA2297E2F1}" srcOrd="2" destOrd="0" presId="urn:microsoft.com/office/officeart/2005/8/layout/cycle8"/>
    <dgm:cxn modelId="{A815E1CD-03F1-4223-8CCA-E1DF4BBF7E23}" type="presParOf" srcId="{3D1370C5-D425-4265-A989-3EAAD676EA64}" destId="{6AD8EC65-2188-4D57-954D-35488850D662}" srcOrd="3" destOrd="0" presId="urn:microsoft.com/office/officeart/2005/8/layout/cycle8"/>
    <dgm:cxn modelId="{04D8168A-F8EC-4A8E-8158-1F9B4E2DA552}" type="presParOf" srcId="{3D1370C5-D425-4265-A989-3EAAD676EA64}" destId="{AE4BB2A1-F46C-4AD6-9F8C-46A467ABE6D2}" srcOrd="4" destOrd="0" presId="urn:microsoft.com/office/officeart/2005/8/layout/cycle8"/>
    <dgm:cxn modelId="{BAA0F817-C72F-4949-A4EF-5174CCE8F3A2}" type="presParOf" srcId="{3D1370C5-D425-4265-A989-3EAAD676EA64}" destId="{A7D60AD9-9B03-4D77-AE79-DB5D2774E160}" srcOrd="5" destOrd="0" presId="urn:microsoft.com/office/officeart/2005/8/layout/cycle8"/>
    <dgm:cxn modelId="{DEB2F1B1-B547-4DAB-ADDB-A985ACAB103B}" type="presParOf" srcId="{3D1370C5-D425-4265-A989-3EAAD676EA64}" destId="{B2471801-44BF-41ED-8FD1-1CA3AF182AEF}" srcOrd="6" destOrd="0" presId="urn:microsoft.com/office/officeart/2005/8/layout/cycle8"/>
    <dgm:cxn modelId="{40724E5F-7567-48F9-9E21-6722F72C4151}" type="presParOf" srcId="{3D1370C5-D425-4265-A989-3EAAD676EA64}" destId="{0A40EFF6-0EA2-45DF-BEC3-0CB7A85B8C30}" srcOrd="7" destOrd="0" presId="urn:microsoft.com/office/officeart/2005/8/layout/cycle8"/>
    <dgm:cxn modelId="{D1C16017-EEF6-4BCB-BAD8-2087801FE47D}" type="presParOf" srcId="{3D1370C5-D425-4265-A989-3EAAD676EA64}" destId="{E6A67D62-983C-4B07-BFCE-22521082849E}" srcOrd="8" destOrd="0" presId="urn:microsoft.com/office/officeart/2005/8/layout/cycle8"/>
    <dgm:cxn modelId="{34DFFD12-5811-4906-81BE-DB34CDAB54BE}" type="presParOf" srcId="{3D1370C5-D425-4265-A989-3EAAD676EA64}" destId="{C8FC11AE-5B3C-48FA-901F-7AA8553B3E24}" srcOrd="9" destOrd="0" presId="urn:microsoft.com/office/officeart/2005/8/layout/cycle8"/>
    <dgm:cxn modelId="{9E48ED26-0A51-40FA-8B92-1C3576F86207}" type="presParOf" srcId="{3D1370C5-D425-4265-A989-3EAAD676EA64}" destId="{D8F35588-7186-466B-A146-74716273E8B4}" srcOrd="10" destOrd="0" presId="urn:microsoft.com/office/officeart/2005/8/layout/cycle8"/>
    <dgm:cxn modelId="{1440E44A-4E39-4301-AED2-3147AD6F8EB8}" type="presParOf" srcId="{3D1370C5-D425-4265-A989-3EAAD676EA64}" destId="{C3760667-FFBC-4B9A-8B75-8DEBFC417ADD}" srcOrd="11" destOrd="0" presId="urn:microsoft.com/office/officeart/2005/8/layout/cycle8"/>
    <dgm:cxn modelId="{51955716-9D66-4453-ACCA-057C7F80F298}" type="presParOf" srcId="{3D1370C5-D425-4265-A989-3EAAD676EA64}" destId="{DB62385E-12B8-4D38-BEFF-ACF50F98823E}" srcOrd="12" destOrd="0" presId="urn:microsoft.com/office/officeart/2005/8/layout/cycle8"/>
    <dgm:cxn modelId="{BB9260C0-2901-4C8E-B111-A905B04715F6}" type="presParOf" srcId="{3D1370C5-D425-4265-A989-3EAAD676EA64}" destId="{36A4551E-0F88-4FE9-812C-8228092A1A9A}" srcOrd="13" destOrd="0" presId="urn:microsoft.com/office/officeart/2005/8/layout/cycle8"/>
    <dgm:cxn modelId="{BF828565-E7A4-412B-8E4B-516B2FE13A6C}" type="presParOf" srcId="{3D1370C5-D425-4265-A989-3EAAD676EA64}" destId="{E2EEE26E-760F-4609-AAD4-AD9CAF1E95EF}" srcOrd="14"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EDAB56-EC23-454A-AAF4-BD5F9DC27FEE}">
      <dsp:nvSpPr>
        <dsp:cNvPr id="0" name=""/>
        <dsp:cNvSpPr/>
      </dsp:nvSpPr>
      <dsp:spPr>
        <a:xfrm>
          <a:off x="615" y="1121039"/>
          <a:ext cx="2647156" cy="3176587"/>
        </a:xfrm>
        <a:prstGeom prst="roundRect">
          <a:avLst>
            <a:gd name="adj" fmla="val 5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2870" rIns="133350" bIns="0" numCol="1" spcCol="1270" anchor="t" anchorCtr="0">
          <a:noAutofit/>
        </a:bodyPr>
        <a:lstStyle/>
        <a:p>
          <a:pPr marL="0" lvl="0" indent="0" algn="r" defTabSz="1333500">
            <a:lnSpc>
              <a:spcPct val="90000"/>
            </a:lnSpc>
            <a:spcBef>
              <a:spcPct val="0"/>
            </a:spcBef>
            <a:spcAft>
              <a:spcPct val="35000"/>
            </a:spcAft>
            <a:buNone/>
          </a:pPr>
          <a:r>
            <a:rPr lang="en-US" sz="3000" b="1" kern="1200" dirty="0"/>
            <a:t>Marketing 1.0</a:t>
          </a:r>
        </a:p>
      </dsp:txBody>
      <dsp:txXfrm rot="16200000">
        <a:off x="-1037070" y="2158725"/>
        <a:ext cx="2604801" cy="529431"/>
      </dsp:txXfrm>
    </dsp:sp>
    <dsp:sp modelId="{0A6ADBF7-9E8E-49E4-A265-DD7DB01DCF52}">
      <dsp:nvSpPr>
        <dsp:cNvPr id="0" name=""/>
        <dsp:cNvSpPr/>
      </dsp:nvSpPr>
      <dsp:spPr>
        <a:xfrm>
          <a:off x="530046" y="1121039"/>
          <a:ext cx="1972131" cy="317658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rtl="1">
            <a:lnSpc>
              <a:spcPct val="90000"/>
            </a:lnSpc>
            <a:spcBef>
              <a:spcPct val="0"/>
            </a:spcBef>
            <a:spcAft>
              <a:spcPct val="35000"/>
            </a:spcAft>
            <a:buNone/>
          </a:pPr>
          <a:r>
            <a:rPr lang="ar-AE" sz="2000" b="0" kern="1200" dirty="0"/>
            <a:t>المواقع الإلكترونية</a:t>
          </a:r>
          <a:endParaRPr lang="en-US" sz="2000" b="0" kern="1200" dirty="0"/>
        </a:p>
        <a:p>
          <a:pPr marL="0" lvl="0" indent="0" algn="r" defTabSz="889000" rtl="1">
            <a:lnSpc>
              <a:spcPct val="90000"/>
            </a:lnSpc>
            <a:spcBef>
              <a:spcPct val="0"/>
            </a:spcBef>
            <a:spcAft>
              <a:spcPct val="35000"/>
            </a:spcAft>
            <a:buNone/>
          </a:pPr>
          <a:r>
            <a:rPr lang="ar-AE" sz="2000" b="0" kern="1200" dirty="0"/>
            <a:t>البريد الإلكتروني </a:t>
          </a:r>
          <a:endParaRPr lang="en-US" sz="2000" b="0" kern="1200" dirty="0"/>
        </a:p>
        <a:p>
          <a:pPr marL="0" lvl="0" indent="0" algn="r" defTabSz="889000" rtl="1">
            <a:lnSpc>
              <a:spcPct val="90000"/>
            </a:lnSpc>
            <a:spcBef>
              <a:spcPct val="0"/>
            </a:spcBef>
            <a:spcAft>
              <a:spcPct val="35000"/>
            </a:spcAft>
            <a:buNone/>
          </a:pPr>
          <a:r>
            <a:rPr lang="ar-AE" sz="2000" b="0" kern="1200" dirty="0"/>
            <a:t>محركات البحث التقليدية</a:t>
          </a:r>
          <a:endParaRPr lang="en-US" sz="2000" b="0" kern="1200" dirty="0"/>
        </a:p>
      </dsp:txBody>
      <dsp:txXfrm>
        <a:off x="530046" y="1121039"/>
        <a:ext cx="1972131" cy="3176587"/>
      </dsp:txXfrm>
    </dsp:sp>
    <dsp:sp modelId="{074241F5-2047-4F9C-8C09-B0490381BD87}">
      <dsp:nvSpPr>
        <dsp:cNvPr id="0" name=""/>
        <dsp:cNvSpPr/>
      </dsp:nvSpPr>
      <dsp:spPr>
        <a:xfrm>
          <a:off x="2740421" y="1121039"/>
          <a:ext cx="2647156" cy="3176587"/>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2870" rIns="133350" bIns="0" numCol="1" spcCol="1270" anchor="t" anchorCtr="0">
          <a:noAutofit/>
        </a:bodyPr>
        <a:lstStyle/>
        <a:p>
          <a:pPr marL="0" lvl="0" indent="0" algn="r" defTabSz="1333500">
            <a:lnSpc>
              <a:spcPct val="90000"/>
            </a:lnSpc>
            <a:spcBef>
              <a:spcPct val="0"/>
            </a:spcBef>
            <a:spcAft>
              <a:spcPct val="35000"/>
            </a:spcAft>
            <a:buNone/>
          </a:pPr>
          <a:r>
            <a:rPr lang="en-US" sz="3000" b="1" kern="1200" dirty="0"/>
            <a:t>Marketing 2.0</a:t>
          </a:r>
        </a:p>
      </dsp:txBody>
      <dsp:txXfrm rot="16200000">
        <a:off x="1702736" y="2158725"/>
        <a:ext cx="2604801" cy="529431"/>
      </dsp:txXfrm>
    </dsp:sp>
    <dsp:sp modelId="{0BF8951A-4C21-4FC3-A378-2F9B1337B882}">
      <dsp:nvSpPr>
        <dsp:cNvPr id="0" name=""/>
        <dsp:cNvSpPr/>
      </dsp:nvSpPr>
      <dsp:spPr>
        <a:xfrm rot="5400000">
          <a:off x="2520299" y="3645011"/>
          <a:ext cx="466715" cy="397073"/>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309F51-339A-44BE-B4B3-03E775C493D1}">
      <dsp:nvSpPr>
        <dsp:cNvPr id="0" name=""/>
        <dsp:cNvSpPr/>
      </dsp:nvSpPr>
      <dsp:spPr>
        <a:xfrm>
          <a:off x="3269853" y="1121039"/>
          <a:ext cx="1972131" cy="317658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rtl="1">
            <a:lnSpc>
              <a:spcPct val="90000"/>
            </a:lnSpc>
            <a:spcBef>
              <a:spcPct val="0"/>
            </a:spcBef>
            <a:spcAft>
              <a:spcPct val="35000"/>
            </a:spcAft>
            <a:buNone/>
          </a:pPr>
          <a:r>
            <a:rPr lang="ar-AE" sz="2000" b="0" kern="1200" dirty="0"/>
            <a:t>شبكات التواصل الاجتماعي</a:t>
          </a:r>
          <a:endParaRPr lang="en-US" sz="2000" b="0" kern="1200" dirty="0"/>
        </a:p>
        <a:p>
          <a:pPr marL="0" lvl="0" indent="0" algn="r" defTabSz="889000" rtl="1">
            <a:lnSpc>
              <a:spcPct val="90000"/>
            </a:lnSpc>
            <a:spcBef>
              <a:spcPct val="0"/>
            </a:spcBef>
            <a:spcAft>
              <a:spcPct val="35000"/>
            </a:spcAft>
            <a:buNone/>
          </a:pPr>
          <a:r>
            <a:rPr lang="ar-AE" sz="2000" b="0" kern="1200" dirty="0"/>
            <a:t>التسويق بالمحتوى</a:t>
          </a:r>
          <a:endParaRPr lang="en-US" sz="2000" b="0" kern="1200" dirty="0"/>
        </a:p>
        <a:p>
          <a:pPr marL="0" lvl="0" indent="0" algn="r" defTabSz="889000" rtl="1">
            <a:lnSpc>
              <a:spcPct val="90000"/>
            </a:lnSpc>
            <a:spcBef>
              <a:spcPct val="0"/>
            </a:spcBef>
            <a:spcAft>
              <a:spcPct val="35000"/>
            </a:spcAft>
            <a:buNone/>
          </a:pPr>
          <a:r>
            <a:rPr lang="ar-AE" sz="2000" b="0" kern="1200" dirty="0"/>
            <a:t>التجارة الإلكترونية</a:t>
          </a:r>
          <a:endParaRPr lang="en-US" sz="2000" b="0" kern="1200" dirty="0"/>
        </a:p>
      </dsp:txBody>
      <dsp:txXfrm>
        <a:off x="3269853" y="1121039"/>
        <a:ext cx="1972131" cy="3176587"/>
      </dsp:txXfrm>
    </dsp:sp>
    <dsp:sp modelId="{C6AE0EBF-DF82-4D6E-B671-5C90AD5B1F09}">
      <dsp:nvSpPr>
        <dsp:cNvPr id="0" name=""/>
        <dsp:cNvSpPr/>
      </dsp:nvSpPr>
      <dsp:spPr>
        <a:xfrm>
          <a:off x="5480228" y="1121039"/>
          <a:ext cx="2647156" cy="3176587"/>
        </a:xfrm>
        <a:prstGeom prst="roundRect">
          <a:avLst>
            <a:gd name="adj" fmla="val 5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2870" rIns="133350" bIns="0" numCol="1" spcCol="1270" anchor="t" anchorCtr="0">
          <a:noAutofit/>
        </a:bodyPr>
        <a:lstStyle/>
        <a:p>
          <a:pPr marL="0" lvl="0" indent="0" algn="r" defTabSz="1333500">
            <a:lnSpc>
              <a:spcPct val="90000"/>
            </a:lnSpc>
            <a:spcBef>
              <a:spcPct val="0"/>
            </a:spcBef>
            <a:spcAft>
              <a:spcPct val="35000"/>
            </a:spcAft>
            <a:buNone/>
          </a:pPr>
          <a:r>
            <a:rPr lang="en-US" sz="3000" b="1" kern="1200" dirty="0"/>
            <a:t>Marketing 3.0</a:t>
          </a:r>
        </a:p>
      </dsp:txBody>
      <dsp:txXfrm rot="16200000">
        <a:off x="4442543" y="2158725"/>
        <a:ext cx="2604801" cy="529431"/>
      </dsp:txXfrm>
    </dsp:sp>
    <dsp:sp modelId="{713DB0E4-0BDA-4BAD-8DD5-29825F979570}">
      <dsp:nvSpPr>
        <dsp:cNvPr id="0" name=""/>
        <dsp:cNvSpPr/>
      </dsp:nvSpPr>
      <dsp:spPr>
        <a:xfrm rot="5400000">
          <a:off x="5260106" y="3645011"/>
          <a:ext cx="466715" cy="397073"/>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0D5498-AD99-4D0D-A65C-3CF1EF624211}">
      <dsp:nvSpPr>
        <dsp:cNvPr id="0" name=""/>
        <dsp:cNvSpPr/>
      </dsp:nvSpPr>
      <dsp:spPr>
        <a:xfrm>
          <a:off x="6009659" y="1121039"/>
          <a:ext cx="1972131" cy="317658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marL="0" lvl="0" indent="0" algn="r" defTabSz="889000" rtl="1">
            <a:lnSpc>
              <a:spcPct val="90000"/>
            </a:lnSpc>
            <a:spcBef>
              <a:spcPct val="0"/>
            </a:spcBef>
            <a:spcAft>
              <a:spcPct val="35000"/>
            </a:spcAft>
            <a:buFont typeface="Arial" panose="020B0604020202020204" pitchFamily="34" charset="0"/>
            <a:buNone/>
          </a:pPr>
          <a:r>
            <a:rPr lang="ar-AE" sz="2000" b="0" kern="1200" dirty="0"/>
            <a:t>الذكاء الاصطناعي</a:t>
          </a:r>
          <a:endParaRPr lang="en-US" sz="2000" b="0" kern="1200" dirty="0"/>
        </a:p>
        <a:p>
          <a:pPr marL="0" lvl="0" indent="0" algn="r" defTabSz="889000" rtl="1">
            <a:lnSpc>
              <a:spcPct val="90000"/>
            </a:lnSpc>
            <a:spcBef>
              <a:spcPct val="0"/>
            </a:spcBef>
            <a:spcAft>
              <a:spcPct val="35000"/>
            </a:spcAft>
            <a:buFont typeface="Arial" panose="020B0604020202020204" pitchFamily="34" charset="0"/>
            <a:buNone/>
          </a:pPr>
          <a:r>
            <a:rPr lang="ar-AE" sz="2000" b="0" kern="1200" dirty="0"/>
            <a:t>الأتمتة الذكية</a:t>
          </a:r>
          <a:endParaRPr lang="en-US" sz="2000" b="0" kern="1200" dirty="0"/>
        </a:p>
        <a:p>
          <a:pPr marL="0" lvl="0" indent="0" algn="r" defTabSz="889000" rtl="1">
            <a:lnSpc>
              <a:spcPct val="90000"/>
            </a:lnSpc>
            <a:spcBef>
              <a:spcPct val="0"/>
            </a:spcBef>
            <a:spcAft>
              <a:spcPct val="35000"/>
            </a:spcAft>
            <a:buFont typeface="Arial" panose="020B0604020202020204" pitchFamily="34" charset="0"/>
            <a:buNone/>
          </a:pPr>
          <a:r>
            <a:rPr lang="ar-AE" sz="2000" b="0" kern="1200" dirty="0"/>
            <a:t>الوكلاء الرقميون </a:t>
          </a:r>
          <a:r>
            <a:rPr lang="en-US" sz="2000" b="0" kern="1200" dirty="0"/>
            <a:t>Agents</a:t>
          </a:r>
        </a:p>
      </dsp:txBody>
      <dsp:txXfrm>
        <a:off x="6009659" y="1121039"/>
        <a:ext cx="1972131" cy="31765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F21FDE-1F1F-4AE4-BE75-AD4FD2A942F6}">
      <dsp:nvSpPr>
        <dsp:cNvPr id="0" name=""/>
        <dsp:cNvSpPr/>
      </dsp:nvSpPr>
      <dsp:spPr>
        <a:xfrm>
          <a:off x="1881902" y="352213"/>
          <a:ext cx="4551680" cy="4551680"/>
        </a:xfrm>
        <a:prstGeom prst="pie">
          <a:avLst>
            <a:gd name="adj1" fmla="val 16200000"/>
            <a:gd name="adj2" fmla="val 180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AE" sz="2400" kern="1200" dirty="0"/>
            <a:t>فهم أساسيات التسويق الرقمي</a:t>
          </a:r>
          <a:endParaRPr lang="en-US" sz="2400" kern="1200" dirty="0"/>
        </a:p>
      </dsp:txBody>
      <dsp:txXfrm>
        <a:off x="4280746" y="1316736"/>
        <a:ext cx="1625600" cy="1354666"/>
      </dsp:txXfrm>
    </dsp:sp>
    <dsp:sp modelId="{AE4BB2A1-F46C-4AD6-9F8C-46A467ABE6D2}">
      <dsp:nvSpPr>
        <dsp:cNvPr id="0" name=""/>
        <dsp:cNvSpPr/>
      </dsp:nvSpPr>
      <dsp:spPr>
        <a:xfrm>
          <a:off x="1788159" y="514773"/>
          <a:ext cx="4551680" cy="4551680"/>
        </a:xfrm>
        <a:prstGeom prst="pie">
          <a:avLst>
            <a:gd name="adj1" fmla="val 1800000"/>
            <a:gd name="adj2" fmla="val 90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AE" sz="2400" kern="1200" dirty="0"/>
            <a:t>فهم سلوك العميل المستهدف </a:t>
          </a:r>
          <a:endParaRPr lang="en-US" sz="2400" kern="1200" dirty="0"/>
        </a:p>
      </dsp:txBody>
      <dsp:txXfrm>
        <a:off x="2871893" y="3467946"/>
        <a:ext cx="2438400" cy="1192106"/>
      </dsp:txXfrm>
    </dsp:sp>
    <dsp:sp modelId="{E6A67D62-983C-4B07-BFCE-22521082849E}">
      <dsp:nvSpPr>
        <dsp:cNvPr id="0" name=""/>
        <dsp:cNvSpPr/>
      </dsp:nvSpPr>
      <dsp:spPr>
        <a:xfrm>
          <a:off x="1694416" y="352213"/>
          <a:ext cx="4551680" cy="4551680"/>
        </a:xfrm>
        <a:prstGeom prst="pie">
          <a:avLst>
            <a:gd name="adj1" fmla="val 9000000"/>
            <a:gd name="adj2" fmla="val 1620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ar-AE" sz="2400" kern="1200" dirty="0"/>
            <a:t>فهم أساسيات عمل أنظمة الذكاء الاصطناعي </a:t>
          </a:r>
          <a:endParaRPr lang="en-US" sz="2400" kern="1200" dirty="0"/>
        </a:p>
      </dsp:txBody>
      <dsp:txXfrm>
        <a:off x="2221653" y="1316736"/>
        <a:ext cx="1625600" cy="1354666"/>
      </dsp:txXfrm>
    </dsp:sp>
    <dsp:sp modelId="{DB62385E-12B8-4D38-BEFF-ACF50F98823E}">
      <dsp:nvSpPr>
        <dsp:cNvPr id="0" name=""/>
        <dsp:cNvSpPr/>
      </dsp:nvSpPr>
      <dsp:spPr>
        <a:xfrm>
          <a:off x="1600507" y="70442"/>
          <a:ext cx="5115221" cy="5115221"/>
        </a:xfrm>
        <a:prstGeom prst="circularArrow">
          <a:avLst>
            <a:gd name="adj1" fmla="val 5085"/>
            <a:gd name="adj2" fmla="val 327528"/>
            <a:gd name="adj3" fmla="val 1472472"/>
            <a:gd name="adj4" fmla="val 16199432"/>
            <a:gd name="adj5" fmla="val 5932"/>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6A4551E-0F88-4FE9-812C-8228092A1A9A}">
      <dsp:nvSpPr>
        <dsp:cNvPr id="0" name=""/>
        <dsp:cNvSpPr/>
      </dsp:nvSpPr>
      <dsp:spPr>
        <a:xfrm>
          <a:off x="1506389" y="232714"/>
          <a:ext cx="5115221" cy="5115221"/>
        </a:xfrm>
        <a:prstGeom prst="circularArrow">
          <a:avLst>
            <a:gd name="adj1" fmla="val 5085"/>
            <a:gd name="adj2" fmla="val 327528"/>
            <a:gd name="adj3" fmla="val 8671970"/>
            <a:gd name="adj4" fmla="val 1800502"/>
            <a:gd name="adj5" fmla="val 5932"/>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2EEE26E-760F-4609-AAD4-AD9CAF1E95EF}">
      <dsp:nvSpPr>
        <dsp:cNvPr id="0" name=""/>
        <dsp:cNvSpPr/>
      </dsp:nvSpPr>
      <dsp:spPr>
        <a:xfrm>
          <a:off x="1412270" y="70442"/>
          <a:ext cx="5115221" cy="5115221"/>
        </a:xfrm>
        <a:prstGeom prst="circularArrow">
          <a:avLst>
            <a:gd name="adj1" fmla="val 5085"/>
            <a:gd name="adj2" fmla="val 327528"/>
            <a:gd name="adj3" fmla="val 15873039"/>
            <a:gd name="adj4" fmla="val 9000000"/>
            <a:gd name="adj5" fmla="val 5932"/>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ltNode1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NoLn">
    <dgm:scene3d>
      <a:camera prst="orthographicFront"/>
      <a:lightRig rig="threePt" dir="t"/>
    </dgm:scene3d>
    <dgm:sp3d/>
    <dgm:txPr/>
    <dgm:style>
      <a:lnRef idx="1">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revTxLt">
    <dgm:scene3d>
      <a:camera prst="orthographicFront"/>
      <a:lightRig rig="threePt" dir="t"/>
    </dgm:scene3d>
    <dgm:sp3d/>
    <dgm:txPr/>
    <dgm:style>
      <a:lnRef idx="0">
        <a:scrgbClr r="0" g="0" b="0"/>
      </a:lnRef>
      <a:fillRef idx="0">
        <a:scrgbClr r="0" g="0" b="0"/>
      </a:fillRef>
      <a:effectRef idx="0">
        <a:scrgbClr r="0" g="0" b="0"/>
      </a:effectRef>
      <a:fontRef idx="minor">
        <a:schemeClr val="lt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12 - 9 - 2026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43057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12 - 9 - 2026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12 - 9 - 2026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12 - 9 - 2026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12 - 9 - 2026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74971" y="-400050"/>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10112" y="4083260"/>
            <a:ext cx="2049265" cy="830997"/>
          </a:xfrm>
          <a:prstGeom prst="rect">
            <a:avLst/>
          </a:prstGeom>
          <a:noFill/>
        </p:spPr>
        <p:txBody>
          <a:bodyPr wrap="square" rtlCol="0">
            <a:spAutoFit/>
          </a:bodyPr>
          <a:lstStyle/>
          <a:p>
            <a:pPr algn="ctr"/>
            <a:r>
              <a:rPr lang="ar-EG" sz="2400" b="1" dirty="0">
                <a:latin typeface="Alexandria" charset="0"/>
                <a:cs typeface="Alexandria" charset="0"/>
              </a:rPr>
              <a:t>إعداد </a:t>
            </a:r>
          </a:p>
          <a:p>
            <a:pPr algn="ctr"/>
            <a:r>
              <a:rPr lang="ar-EG" sz="2400" b="1" dirty="0">
                <a:latin typeface="Alexandria" charset="0"/>
                <a:cs typeface="Alexandria" charset="0"/>
              </a:rPr>
              <a:t>د. كريم أحمد </a:t>
            </a:r>
            <a:endParaRPr lang="en-US" sz="2400" b="1"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632700" y="546322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charset="0"/>
                <a:cs typeface="Alexandria" charset="0"/>
              </a:rPr>
              <a:t>محاضرة تعريفية </a:t>
            </a:r>
            <a:endParaRPr lang="en-US" sz="2800" b="1" dirty="0">
              <a:solidFill>
                <a:schemeClr val="bg1"/>
              </a:solidFill>
              <a:latin typeface="Alexandria" charset="0"/>
              <a:cs typeface="Alexandria" charset="0"/>
            </a:endParaRPr>
          </a:p>
        </p:txBody>
      </p:sp>
      <p:sp>
        <p:nvSpPr>
          <p:cNvPr id="46" name="TextBox 45"/>
          <p:cNvSpPr txBox="1"/>
          <p:nvPr/>
        </p:nvSpPr>
        <p:spPr>
          <a:xfrm>
            <a:off x="7905506" y="2774740"/>
            <a:ext cx="2858475" cy="830997"/>
          </a:xfrm>
          <a:prstGeom prst="rect">
            <a:avLst/>
          </a:prstGeom>
          <a:noFill/>
        </p:spPr>
        <p:txBody>
          <a:bodyPr wrap="none" rtlCol="0">
            <a:spAutoFit/>
          </a:bodyPr>
          <a:lstStyle/>
          <a:p>
            <a:pPr algn="ctr"/>
            <a:r>
              <a:rPr lang="en-US" sz="2400" b="1" dirty="0">
                <a:latin typeface="Alexandria" charset="0"/>
                <a:cs typeface="Alexandria" charset="0"/>
              </a:rPr>
              <a:t>MKT111</a:t>
            </a:r>
          </a:p>
          <a:p>
            <a:pPr algn="ctr"/>
            <a:r>
              <a:rPr lang="ar-EG" sz="2400" b="1" dirty="0">
                <a:latin typeface="Alexandria" charset="0"/>
                <a:cs typeface="Alexandria" charset="0"/>
              </a:rPr>
              <a:t>مقدمة في التسويق الرقمي </a:t>
            </a:r>
            <a:endParaRPr lang="en-US" sz="2400" b="1" dirty="0">
              <a:latin typeface="Alexandria" charset="0"/>
              <a:cs typeface="Alexandria" charset="0"/>
            </a:endParaRPr>
          </a:p>
        </p:txBody>
      </p:sp>
      <p:sp>
        <p:nvSpPr>
          <p:cNvPr id="14" name="Oval 13"/>
          <p:cNvSpPr/>
          <p:nvPr/>
        </p:nvSpPr>
        <p:spPr>
          <a:xfrm>
            <a:off x="-429057" y="0"/>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71135" y="180698"/>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0923" y="2899911"/>
            <a:ext cx="5096267"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مقدمة في التسويق الرقمي </a:t>
            </a:r>
            <a:endParaRPr lang="en-US" sz="4400" b="1" dirty="0">
              <a:solidFill>
                <a:srgbClr val="00B0F0"/>
              </a:solidFill>
              <a:latin typeface="Alexandria" charset="0"/>
              <a:cs typeface="Alexandria" charset="0"/>
            </a:endParaRPr>
          </a:p>
        </p:txBody>
      </p:sp>
      <p:sp>
        <p:nvSpPr>
          <p:cNvPr id="10" name="Rectangle: Rounded Corners 9"/>
          <p:cNvSpPr/>
          <p:nvPr/>
        </p:nvSpPr>
        <p:spPr>
          <a:xfrm>
            <a:off x="7489638" y="39274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charset="0"/>
                <a:cs typeface="Alexandria" charset="0"/>
              </a:rPr>
              <a:t>محاضرة تعريفية </a:t>
            </a:r>
            <a:endParaRPr lang="en-US" sz="2800" b="1" dirty="0">
              <a:solidFill>
                <a:schemeClr val="tx1"/>
              </a:solidFill>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371306F5-476E-1B99-19DD-BBE1E03C9120}"/>
              </a:ext>
            </a:extLst>
          </p:cNvPr>
          <p:cNvSpPr txBox="1"/>
          <p:nvPr/>
        </p:nvSpPr>
        <p:spPr>
          <a:xfrm>
            <a:off x="8041522" y="4502115"/>
            <a:ext cx="2412840" cy="707886"/>
          </a:xfrm>
          <a:prstGeom prst="rect">
            <a:avLst/>
          </a:prstGeom>
          <a:noFill/>
        </p:spPr>
        <p:txBody>
          <a:bodyPr wrap="none" rtlCol="0">
            <a:spAutoFit/>
          </a:bodyPr>
          <a:lstStyle/>
          <a:p>
            <a:pPr algn="ctr"/>
            <a:r>
              <a:rPr lang="en-US" sz="2000" b="1" dirty="0">
                <a:latin typeface="Alexandria" charset="0"/>
                <a:cs typeface="Alexandria" charset="0"/>
              </a:rPr>
              <a:t>MKT111</a:t>
            </a:r>
          </a:p>
          <a:p>
            <a:pPr algn="ctr"/>
            <a:r>
              <a:rPr lang="ar-EG" sz="2000" b="1" dirty="0">
                <a:latin typeface="Alexandria" charset="0"/>
                <a:cs typeface="Alexandria" charset="0"/>
              </a:rPr>
              <a:t>مقدمة في التسويق الرقمي </a:t>
            </a:r>
            <a:endParaRPr lang="en-US" sz="2000" b="1" dirty="0">
              <a:latin typeface="Alexandria" charset="0"/>
              <a:cs typeface="Alexandria" charset="0"/>
            </a:endParaRPr>
          </a:p>
        </p:txBody>
      </p:sp>
      <p:sp>
        <p:nvSpPr>
          <p:cNvPr id="7" name="TextBox 6">
            <a:extLst>
              <a:ext uri="{FF2B5EF4-FFF2-40B4-BE49-F238E27FC236}">
                <a16:creationId xmlns:a16="http://schemas.microsoft.com/office/drawing/2014/main" id="{E6E5ABFF-1903-4C22-B095-BBD81AFC9327}"/>
              </a:ext>
            </a:extLst>
          </p:cNvPr>
          <p:cNvSpPr txBox="1"/>
          <p:nvPr/>
        </p:nvSpPr>
        <p:spPr>
          <a:xfrm>
            <a:off x="8223309" y="5807114"/>
            <a:ext cx="2049265" cy="707886"/>
          </a:xfrm>
          <a:prstGeom prst="rect">
            <a:avLst/>
          </a:prstGeom>
          <a:noFill/>
        </p:spPr>
        <p:txBody>
          <a:bodyPr wrap="square" rtlCol="0">
            <a:spAutoFit/>
          </a:bodyPr>
          <a:lstStyle/>
          <a:p>
            <a:pPr algn="ctr"/>
            <a:r>
              <a:rPr lang="ar-EG" sz="2000" b="1" dirty="0">
                <a:solidFill>
                  <a:schemeClr val="bg1"/>
                </a:solidFill>
                <a:latin typeface="Alexandria" charset="0"/>
                <a:cs typeface="Alexandria" charset="0"/>
              </a:rPr>
              <a:t>إعداد </a:t>
            </a:r>
          </a:p>
          <a:p>
            <a:pPr algn="ctr"/>
            <a:r>
              <a:rPr lang="ar-EG" sz="2000" b="1" dirty="0">
                <a:solidFill>
                  <a:schemeClr val="bg1"/>
                </a:solidFill>
                <a:latin typeface="Alexandria" charset="0"/>
                <a:cs typeface="Alexandria" charset="0"/>
              </a:rPr>
              <a:t>د. كريم أحمد </a:t>
            </a:r>
            <a:endParaRPr lang="en-US" sz="2000" b="1" dirty="0">
              <a:solidFill>
                <a:schemeClr val="bg1"/>
              </a:solidFill>
              <a:latin typeface="Alexandria" charset="0"/>
              <a:cs typeface="Alexandria"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64402"/>
            <a:ext cx="10812720" cy="5212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428" y="-57274"/>
            <a:ext cx="2305141" cy="1076343"/>
          </a:xfrm>
          <a:prstGeom prst="rect">
            <a:avLst/>
          </a:prstGeom>
        </p:spPr>
      </p:pic>
      <p:sp>
        <p:nvSpPr>
          <p:cNvPr id="2" name="TextBox 1">
            <a:extLst>
              <a:ext uri="{FF2B5EF4-FFF2-40B4-BE49-F238E27FC236}">
                <a16:creationId xmlns:a16="http://schemas.microsoft.com/office/drawing/2014/main" id="{BF0BF45A-727C-461C-B005-6CDEE71DBDBB}"/>
              </a:ext>
            </a:extLst>
          </p:cNvPr>
          <p:cNvSpPr txBox="1"/>
          <p:nvPr/>
        </p:nvSpPr>
        <p:spPr>
          <a:xfrm>
            <a:off x="1288719" y="1531592"/>
            <a:ext cx="9469841" cy="4524315"/>
          </a:xfrm>
          <a:prstGeom prst="rect">
            <a:avLst/>
          </a:prstGeom>
          <a:noFill/>
        </p:spPr>
        <p:txBody>
          <a:bodyPr wrap="square" rtlCol="0">
            <a:spAutoFit/>
          </a:bodyPr>
          <a:lstStyle/>
          <a:p>
            <a:pPr algn="just" rtl="1">
              <a:lnSpc>
                <a:spcPct val="150000"/>
              </a:lnSpc>
            </a:pPr>
            <a:r>
              <a:rPr lang="ar-EG" sz="2400" b="1" u="sng" dirty="0">
                <a:solidFill>
                  <a:srgbClr val="2D3956"/>
                </a:solidFill>
                <a:latin typeface="Tajawal ExtraBold" panose="00000800000000000000" pitchFamily="2" charset="-78"/>
                <a:cs typeface="+mj-cs"/>
              </a:rPr>
              <a:t>    د/ كريم أحمد</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حاصل على الدكتوراه في التسويق الرقمي من جامعة المنصورة بجمهورية مصر العربية.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حاصل على الماجستير في تخصص التسويق بالتركيز على أخلاقيات التسويق.</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أقوم بتدريس المقررات الخاصة بالتسويق والتسويق الرقمي لطلبة البكالوريوس في جمهورية مصر العربية.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كما قمت بالتدريس سابقاً لطلبة البكالوريوس في المملكة العربية السعودية.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عملت في مجال تقديم الاستشارات الإدارية والتسويقية للشركات في مصر والسعودية.</a:t>
            </a:r>
          </a:p>
          <a:p>
            <a:pPr marL="285750" indent="-285750" algn="just" rtl="1">
              <a:lnSpc>
                <a:spcPct val="150000"/>
              </a:lnSpc>
              <a:buFontTx/>
              <a:buChar char="-"/>
            </a:pPr>
            <a:r>
              <a:rPr lang="ar-EG" sz="2400" dirty="0">
                <a:solidFill>
                  <a:srgbClr val="2D3956"/>
                </a:solidFill>
                <a:latin typeface="Tajawal ExtraBold" panose="00000800000000000000" pitchFamily="2" charset="-78"/>
                <a:cs typeface="+mj-cs"/>
              </a:rPr>
              <a:t>اهتماماتي البحثية تركز على التسويق عبر المنصات الرقمية والابتكار في مجال التسويق. </a:t>
            </a:r>
            <a:endParaRPr lang="en-US" sz="2400" dirty="0">
              <a:solidFill>
                <a:srgbClr val="2D3956"/>
              </a:solidFill>
              <a:latin typeface="Tajawal ExtraBold" panose="00000800000000000000" pitchFamily="2" charset="-78"/>
              <a:cs typeface="+mj-cs"/>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79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3ACF604-35CC-5BBD-B2A3-DBACFA1527D1}"/>
              </a:ext>
            </a:extLst>
          </p:cNvPr>
          <p:cNvSpPr txBox="1"/>
          <p:nvPr/>
        </p:nvSpPr>
        <p:spPr>
          <a:xfrm>
            <a:off x="1468402" y="1768891"/>
            <a:ext cx="8417320" cy="4221605"/>
          </a:xfrm>
          <a:prstGeom prst="rect">
            <a:avLst/>
          </a:prstGeom>
          <a:noFill/>
        </p:spPr>
        <p:txBody>
          <a:bodyPr wrap="square" rtlCol="0">
            <a:spAutoFit/>
          </a:bodyPr>
          <a:lstStyle/>
          <a:p>
            <a:pPr algn="r" rtl="1">
              <a:lnSpc>
                <a:spcPct val="150000"/>
              </a:lnSpc>
            </a:pPr>
            <a:r>
              <a:rPr lang="ar-EG" sz="2600" b="1" dirty="0">
                <a:solidFill>
                  <a:srgbClr val="0A1F61"/>
                </a:solidFill>
                <a:latin typeface="Tajawal ExtraBold" panose="00000800000000000000" pitchFamily="2" charset="-78"/>
                <a:cs typeface="+mj-cs"/>
              </a:rPr>
              <a:t>محتويات المحاضرة </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وصف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أهداف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مخرجات التعلم.</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تقييم الطلاب.</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موضوعات المقرر.</a:t>
            </a:r>
          </a:p>
          <a:p>
            <a:pPr marL="285750" indent="-285750" algn="r" rtl="1">
              <a:lnSpc>
                <a:spcPct val="150000"/>
              </a:lnSpc>
              <a:buFont typeface="Arial" panose="020B0604020202020204" pitchFamily="34" charset="0"/>
              <a:buChar char="•"/>
            </a:pPr>
            <a:r>
              <a:rPr lang="ar-EG" sz="2600" dirty="0">
                <a:solidFill>
                  <a:srgbClr val="0A1F61"/>
                </a:solidFill>
                <a:latin typeface="Tajawal ExtraBold" panose="00000800000000000000" pitchFamily="2" charset="-78"/>
                <a:cs typeface="+mj-cs"/>
              </a:rPr>
              <a:t>وظائف التسويق الرقمي.</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45C6ED8-3640-F959-B354-C96D1467A69F}"/>
              </a:ext>
            </a:extLst>
          </p:cNvPr>
          <p:cNvSpPr txBox="1"/>
          <p:nvPr/>
        </p:nvSpPr>
        <p:spPr>
          <a:xfrm>
            <a:off x="9785693" y="894259"/>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وصف المقرر</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A0CFBEA6-3DD1-9A0F-119C-8F996370052D}"/>
              </a:ext>
            </a:extLst>
          </p:cNvPr>
          <p:cNvSpPr txBox="1"/>
          <p:nvPr/>
        </p:nvSpPr>
        <p:spPr>
          <a:xfrm>
            <a:off x="520700" y="1474732"/>
            <a:ext cx="11150600" cy="5150064"/>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2400" dirty="0">
                <a:cs typeface="+mj-cs"/>
              </a:rPr>
              <a:t>يهدف مقرر مقدمة في التسويق الرقمي إلى تعريف الطلاب بالمفاهيم الأساسية للتسويق الرقمي وتطبيقاتها العملية. حيث يتمحور هذا المقرر حول التعريف بأهمية التسويق الرقمي في عصر التكنولوجيا الحديثة وكيفية استخدامه لتحقيق الأهداف التسويقية. ويتناول هذا المقرر موضوعات تشمل التعريف بالتسويق الرقمي وكيف يختلف عن التسويق التقليدي، وما هي الأدوات والتقنيات التي تستخدم فيه. كذلك تعريف بيئة التسويق الرقمية والتحديات التي تواجه الشركات في العمل بها. كما يستعرض المقرر استراتيجيات التسويق الرقمي المختلفة، ويناقش كيفية صياغتها. ويناقش المقرر عناصر المزيج التسويقي الرقمي بالتفصيل. ويتعرض المقرر لكيفية استخدام البيانات في التسويق بالعلاقات، وتقييم وتحسين أداء القنوات الرقمية. </a:t>
            </a:r>
            <a:endParaRPr lang="en-US" sz="2400" dirty="0">
              <a:solidFill>
                <a:srgbClr val="2D3956"/>
              </a:solidFill>
              <a:latin typeface="Tajawal ExtraBold" panose="00000800000000000000" pitchFamily="2" charset="-78"/>
              <a:cs typeface="+mj-cs"/>
            </a:endParaRPr>
          </a:p>
        </p:txBody>
      </p:sp>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2331F-F2FE-D408-B5A7-BBAC70F5739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93092B14-70E0-0A59-3DB5-F8924DF560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9FEF3A2-A1C5-FA11-9C1B-39529DABF7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C9F9222E-79E5-0B8E-6763-8243081E0122}"/>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أهداف المقرر</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F283AAF7-BFF2-D8AE-AC4B-F661CBCAF021}"/>
              </a:ext>
            </a:extLst>
          </p:cNvPr>
          <p:cNvSpPr txBox="1"/>
          <p:nvPr/>
        </p:nvSpPr>
        <p:spPr>
          <a:xfrm>
            <a:off x="520700" y="1474732"/>
            <a:ext cx="11150600"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150000"/>
              </a:lnSpc>
            </a:pPr>
            <a:r>
              <a:rPr lang="ar-EG" sz="2400" dirty="0">
                <a:cs typeface="+mj-cs"/>
              </a:rPr>
              <a:t>يهدف هذا المقرر إلى:</a:t>
            </a:r>
          </a:p>
          <a:p>
            <a:pPr marL="342900" indent="-342900" algn="just" rtl="1">
              <a:lnSpc>
                <a:spcPct val="150000"/>
              </a:lnSpc>
              <a:buFont typeface="Arial" panose="020B0604020202020204" pitchFamily="34" charset="0"/>
              <a:buChar char="•"/>
            </a:pPr>
            <a:r>
              <a:rPr lang="ar-EG" sz="2400" dirty="0">
                <a:cs typeface="+mj-cs"/>
              </a:rPr>
              <a:t>تعريف الطلاب بالمفاهيم الأساسية للتسويق الرقمي وتطبيقاتها العملية.</a:t>
            </a:r>
          </a:p>
          <a:p>
            <a:pPr marL="342900" indent="-342900" algn="just" rtl="1">
              <a:lnSpc>
                <a:spcPct val="150000"/>
              </a:lnSpc>
              <a:buFont typeface="Arial" panose="020B0604020202020204" pitchFamily="34" charset="0"/>
              <a:buChar char="•"/>
            </a:pPr>
            <a:r>
              <a:rPr lang="ar-EG" sz="2400" dirty="0">
                <a:cs typeface="+mj-cs"/>
              </a:rPr>
              <a:t>التعريف بأهمية التسويق الرقمي في عصر التكنولوجيا الحديثة وكيفية استخدامه لتحقيق الأهداف التسويقية.</a:t>
            </a:r>
          </a:p>
          <a:p>
            <a:pPr marL="342900" indent="-342900" algn="just" rtl="1">
              <a:lnSpc>
                <a:spcPct val="150000"/>
              </a:lnSpc>
              <a:buFont typeface="Arial" panose="020B0604020202020204" pitchFamily="34" charset="0"/>
              <a:buChar char="•"/>
            </a:pPr>
            <a:r>
              <a:rPr lang="ar-EG" sz="2400" dirty="0">
                <a:cs typeface="+mj-cs"/>
              </a:rPr>
              <a:t>أهم الاختلافات بين التسويق الرقمي والتسويق التقليدي.</a:t>
            </a:r>
          </a:p>
          <a:p>
            <a:pPr marL="342900" indent="-342900" algn="just" rtl="1">
              <a:lnSpc>
                <a:spcPct val="150000"/>
              </a:lnSpc>
              <a:buFont typeface="Arial" panose="020B0604020202020204" pitchFamily="34" charset="0"/>
              <a:buChar char="•"/>
            </a:pPr>
            <a:r>
              <a:rPr lang="ar-EG" sz="2400" dirty="0">
                <a:cs typeface="+mj-cs"/>
              </a:rPr>
              <a:t>تعريف السوق الرقمية والتحديات التي تواجه الشركات في العمل بها.</a:t>
            </a:r>
          </a:p>
          <a:p>
            <a:pPr marL="342900" indent="-342900" algn="just" rtl="1">
              <a:lnSpc>
                <a:spcPct val="150000"/>
              </a:lnSpc>
              <a:buFont typeface="Arial" panose="020B0604020202020204" pitchFamily="34" charset="0"/>
              <a:buChar char="•"/>
            </a:pPr>
            <a:r>
              <a:rPr lang="ar-EG" sz="2400" dirty="0">
                <a:cs typeface="+mj-cs"/>
              </a:rPr>
              <a:t>كيفية الاستفادة من السوق الرقمية لتحقيق أهداف التسويق.</a:t>
            </a:r>
          </a:p>
          <a:p>
            <a:pPr marL="342900" indent="-342900" algn="just" rtl="1">
              <a:lnSpc>
                <a:spcPct val="150000"/>
              </a:lnSpc>
              <a:buFont typeface="Arial" panose="020B0604020202020204" pitchFamily="34" charset="0"/>
              <a:buChar char="•"/>
            </a:pPr>
            <a:r>
              <a:rPr lang="ar-EG" sz="2400" dirty="0">
                <a:cs typeface="+mj-cs"/>
              </a:rPr>
              <a:t>تعريف الطلاب بمفهوم استراتيجية التسويق الرقمية وكيفية صياغتها. </a:t>
            </a:r>
          </a:p>
          <a:p>
            <a:pPr marL="342900" indent="-342900" algn="just" rtl="1">
              <a:lnSpc>
                <a:spcPct val="150000"/>
              </a:lnSpc>
              <a:buFont typeface="Arial" panose="020B0604020202020204" pitchFamily="34" charset="0"/>
              <a:buChar char="•"/>
            </a:pPr>
            <a:r>
              <a:rPr lang="ar-EG" sz="2400" dirty="0">
                <a:cs typeface="+mj-cs"/>
              </a:rPr>
              <a:t>تحليل وتطبيق مفهوم التسويق بالعلاقات من خلال المنصات الرقمية. </a:t>
            </a:r>
          </a:p>
          <a:p>
            <a:pPr marL="342900" indent="-342900" algn="just" rtl="1">
              <a:lnSpc>
                <a:spcPct val="150000"/>
              </a:lnSpc>
              <a:buFont typeface="Arial" panose="020B0604020202020204" pitchFamily="34" charset="0"/>
              <a:buChar char="•"/>
            </a:pPr>
            <a:r>
              <a:rPr lang="ar-EG" sz="2400" dirty="0">
                <a:cs typeface="+mj-cs"/>
              </a:rPr>
              <a:t>تطوير مهارات الإدارة والتخطيط والتنفيذ والتحليل في مشاريع التسويق الرقمي. </a:t>
            </a:r>
          </a:p>
        </p:txBody>
      </p:sp>
    </p:spTree>
    <p:extLst>
      <p:ext uri="{BB962C8B-B14F-4D97-AF65-F5344CB8AC3E}">
        <p14:creationId xmlns:p14="http://schemas.microsoft.com/office/powerpoint/2010/main" val="337306556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F4F58-0351-817A-CD4E-B5359201A3B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CE574BB-19FF-BB2A-D6AB-4400163051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08097B-8A50-3EEF-4FD0-1EE4FA9B12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E0C0D3DF-47C7-AF36-E7FE-5015A3DB1CEA}"/>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مخرجات التعلم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7B4E1D0D-1088-913C-D5D6-A4E8A07347B0}"/>
              </a:ext>
            </a:extLst>
          </p:cNvPr>
          <p:cNvSpPr txBox="1"/>
          <p:nvPr/>
        </p:nvSpPr>
        <p:spPr>
          <a:xfrm>
            <a:off x="520700" y="1474732"/>
            <a:ext cx="11150600" cy="445756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b="1" dirty="0">
                <a:solidFill>
                  <a:srgbClr val="2D3956"/>
                </a:solidFill>
                <a:latin typeface="Tajawal ExtraBold" panose="00000800000000000000" pitchFamily="2" charset="-78"/>
                <a:cs typeface="+mj-cs"/>
              </a:rPr>
              <a:t>في نهاية هذا المقرر، سوف يكون الطلاب قادرون على ما يلي:</a:t>
            </a:r>
          </a:p>
          <a:p>
            <a:pPr algn="r" rtl="1">
              <a:lnSpc>
                <a:spcPct val="150000"/>
              </a:lnSpc>
            </a:pPr>
            <a:r>
              <a:rPr lang="ar-EG" sz="2400" dirty="0">
                <a:solidFill>
                  <a:srgbClr val="2D3956"/>
                </a:solidFill>
                <a:latin typeface="Tajawal ExtraBold" panose="00000800000000000000" pitchFamily="2" charset="-78"/>
                <a:cs typeface="+mj-cs"/>
              </a:rPr>
              <a:t>• فهم مفاهيم التسويق الرقمي وكيفية تطبيقها في الممارسة العملية.</a:t>
            </a:r>
          </a:p>
          <a:p>
            <a:pPr algn="r" rtl="1">
              <a:lnSpc>
                <a:spcPct val="150000"/>
              </a:lnSpc>
            </a:pPr>
            <a:r>
              <a:rPr lang="ar-EG" sz="2400" dirty="0">
                <a:solidFill>
                  <a:srgbClr val="2D3956"/>
                </a:solidFill>
                <a:latin typeface="Tajawal ExtraBold" panose="00000800000000000000" pitchFamily="2" charset="-78"/>
                <a:cs typeface="+mj-cs"/>
              </a:rPr>
              <a:t>• القدرة على تحديد أهداف التسويق الرقمي والخطوات اللازمة لتحقيقها.</a:t>
            </a:r>
          </a:p>
          <a:p>
            <a:pPr algn="r" rtl="1">
              <a:lnSpc>
                <a:spcPct val="150000"/>
              </a:lnSpc>
            </a:pPr>
            <a:r>
              <a:rPr lang="ar-EG" sz="2400" dirty="0">
                <a:solidFill>
                  <a:srgbClr val="2D3956"/>
                </a:solidFill>
                <a:latin typeface="Tajawal ExtraBold" panose="00000800000000000000" pitchFamily="2" charset="-78"/>
                <a:cs typeface="+mj-cs"/>
              </a:rPr>
              <a:t>• دراسة مفصلة لعناصر بيئة التسويق الرقمي التشغيلية/الخاصة. </a:t>
            </a:r>
          </a:p>
          <a:p>
            <a:pPr algn="r" rtl="1">
              <a:lnSpc>
                <a:spcPct val="150000"/>
              </a:lnSpc>
            </a:pPr>
            <a:r>
              <a:rPr lang="ar-EG" sz="2400" dirty="0">
                <a:solidFill>
                  <a:srgbClr val="2D3956"/>
                </a:solidFill>
                <a:latin typeface="Tajawal ExtraBold" panose="00000800000000000000" pitchFamily="2" charset="-78"/>
                <a:cs typeface="+mj-cs"/>
              </a:rPr>
              <a:t>• دراسة مفصلة لعناصر بيئة التسويق الرقمي العامة.</a:t>
            </a:r>
          </a:p>
          <a:p>
            <a:pPr algn="r" rtl="1">
              <a:lnSpc>
                <a:spcPct val="150000"/>
              </a:lnSpc>
            </a:pPr>
            <a:r>
              <a:rPr lang="ar-EG" sz="2400" dirty="0">
                <a:solidFill>
                  <a:srgbClr val="2D3956"/>
                </a:solidFill>
                <a:latin typeface="Tajawal ExtraBold" panose="00000800000000000000" pitchFamily="2" charset="-78"/>
                <a:cs typeface="+mj-cs"/>
              </a:rPr>
              <a:t>• القدرة على تطوير استراتيجية تسويق رقمية شاملة تتضمن تحديد الجمهور المستهدف ووسائل التسويق المناسبة وغيرها.</a:t>
            </a:r>
          </a:p>
          <a:p>
            <a:pPr algn="r" rtl="1">
              <a:lnSpc>
                <a:spcPct val="150000"/>
              </a:lnSpc>
            </a:pPr>
            <a:r>
              <a:rPr lang="ar-EG" sz="2400" dirty="0">
                <a:solidFill>
                  <a:srgbClr val="2D3956"/>
                </a:solidFill>
                <a:latin typeface="Tajawal ExtraBold" panose="00000800000000000000" pitchFamily="2" charset="-78"/>
                <a:cs typeface="+mj-cs"/>
              </a:rPr>
              <a:t>• القدرة على تحليل عناصر بيئة التسويق الرقمي من خلال استخدام أدوات مثل: تحليل </a:t>
            </a:r>
            <a:r>
              <a:rPr lang="en-US" sz="2400" dirty="0">
                <a:solidFill>
                  <a:srgbClr val="2D3956"/>
                </a:solidFill>
                <a:latin typeface="Tajawal ExtraBold" panose="00000800000000000000" pitchFamily="2" charset="-78"/>
                <a:cs typeface="+mj-cs"/>
              </a:rPr>
              <a:t>PESTEL، </a:t>
            </a:r>
            <a:r>
              <a:rPr lang="ar-EG" sz="2400" dirty="0">
                <a:solidFill>
                  <a:srgbClr val="2D3956"/>
                </a:solidFill>
                <a:latin typeface="Tajawal ExtraBold" panose="00000800000000000000" pitchFamily="2" charset="-78"/>
                <a:cs typeface="+mj-cs"/>
              </a:rPr>
              <a:t>تحليل </a:t>
            </a:r>
            <a:r>
              <a:rPr lang="en-US" sz="2400" dirty="0">
                <a:solidFill>
                  <a:srgbClr val="2D3956"/>
                </a:solidFill>
                <a:latin typeface="Tajawal ExtraBold" panose="00000800000000000000" pitchFamily="2" charset="-78"/>
                <a:cs typeface="+mj-cs"/>
              </a:rPr>
              <a:t>VRIO</a:t>
            </a:r>
            <a:endParaRPr lang="en-US" sz="2400" b="1"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335745340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29A6C-21A1-A847-FB3E-3A59A1D3BB5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6356AB-5F06-1BAD-61CB-7B26455568D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0E0919-9C85-7B21-5D81-E227668F0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1ADEB036-B39C-78A5-1E18-6B35D81AFC59}"/>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مخرجات التعلم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06B1F647-4995-4ACD-D27C-93BE772246AE}"/>
              </a:ext>
            </a:extLst>
          </p:cNvPr>
          <p:cNvSpPr txBox="1"/>
          <p:nvPr/>
        </p:nvSpPr>
        <p:spPr>
          <a:xfrm>
            <a:off x="180431" y="1474732"/>
            <a:ext cx="11490869" cy="501194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150000"/>
              </a:lnSpc>
            </a:pPr>
            <a:r>
              <a:rPr lang="ar-EG" sz="2400" dirty="0">
                <a:solidFill>
                  <a:srgbClr val="2D3956"/>
                </a:solidFill>
                <a:latin typeface="Tajawal ExtraBold" panose="00000800000000000000" pitchFamily="2" charset="-78"/>
                <a:cs typeface="+mj-cs"/>
              </a:rPr>
              <a:t>• فهم كيفية استغلال أداة </a:t>
            </a:r>
            <a:r>
              <a:rPr lang="en-US" sz="2400" dirty="0">
                <a:solidFill>
                  <a:srgbClr val="2D3956"/>
                </a:solidFill>
                <a:latin typeface="Tajawal ExtraBold" panose="00000800000000000000" pitchFamily="2" charset="-78"/>
                <a:cs typeface="+mj-cs"/>
              </a:rPr>
              <a:t>SWOT </a:t>
            </a:r>
            <a:r>
              <a:rPr lang="ar-EG" sz="2400" dirty="0">
                <a:solidFill>
                  <a:srgbClr val="2D3956"/>
                </a:solidFill>
                <a:latin typeface="Tajawal ExtraBold" panose="00000800000000000000" pitchFamily="2" charset="-78"/>
                <a:cs typeface="+mj-cs"/>
              </a:rPr>
              <a:t> لتحديد نقاط القوة ونقاط الضعف في المنظمة، وتحديد الفرص والتهديدات في البيئة الخارجية.</a:t>
            </a:r>
          </a:p>
          <a:p>
            <a:pPr algn="r" rtl="1">
              <a:lnSpc>
                <a:spcPct val="150000"/>
              </a:lnSpc>
            </a:pPr>
            <a:r>
              <a:rPr lang="ar-EG" sz="2400" dirty="0">
                <a:solidFill>
                  <a:srgbClr val="2D3956"/>
                </a:solidFill>
                <a:latin typeface="Tajawal ExtraBold" panose="00000800000000000000" pitchFamily="2" charset="-78"/>
                <a:cs typeface="+mj-cs"/>
              </a:rPr>
              <a:t>•  القدرة على تحليل عناصر المزيج التسويقي الرقمي، واستخدامها في ضوء استراتيجية التسويق الرقمي.</a:t>
            </a:r>
          </a:p>
          <a:p>
            <a:pPr algn="r" rtl="1">
              <a:lnSpc>
                <a:spcPct val="150000"/>
              </a:lnSpc>
            </a:pPr>
            <a:r>
              <a:rPr lang="ar-EG" sz="2400" dirty="0">
                <a:solidFill>
                  <a:srgbClr val="2D3956"/>
                </a:solidFill>
                <a:latin typeface="Tajawal ExtraBold" panose="00000800000000000000" pitchFamily="2" charset="-78"/>
                <a:cs typeface="+mj-cs"/>
              </a:rPr>
              <a:t>• فهم أخلاقيات التسويق الرقمي ومسؤولية المسوقين في التعامل مع البيانات الشخصية والخصوصية على الإنترنت.</a:t>
            </a:r>
          </a:p>
          <a:p>
            <a:pPr algn="r" rtl="1">
              <a:lnSpc>
                <a:spcPct val="150000"/>
              </a:lnSpc>
            </a:pPr>
            <a:r>
              <a:rPr lang="ar-EG" sz="2400" dirty="0">
                <a:solidFill>
                  <a:srgbClr val="2D3956"/>
                </a:solidFill>
                <a:latin typeface="Tajawal ExtraBold" panose="00000800000000000000" pitchFamily="2" charset="-78"/>
                <a:cs typeface="+mj-cs"/>
              </a:rPr>
              <a:t>• القدرة على مراقبة تطورات التسويق الرقمي والتكنولوجيا الحديثة وتطبيق التحديثات اللازمة للحفاظ على نجاح الحملات التسويقية على المدى الطويل.</a:t>
            </a:r>
          </a:p>
          <a:p>
            <a:pPr algn="r" rtl="1">
              <a:lnSpc>
                <a:spcPct val="150000"/>
              </a:lnSpc>
            </a:pPr>
            <a:r>
              <a:rPr lang="ar-EG" sz="2400" dirty="0">
                <a:solidFill>
                  <a:srgbClr val="2D3956"/>
                </a:solidFill>
                <a:latin typeface="Tajawal ExtraBold" panose="00000800000000000000" pitchFamily="2" charset="-78"/>
                <a:cs typeface="+mj-cs"/>
              </a:rPr>
              <a:t>• توظيف البيانات المتاحة عبر الإنترنت في مجال التسويق بالعلاقات من خلال المنصات الرقمية.</a:t>
            </a:r>
          </a:p>
          <a:p>
            <a:pPr algn="r" rtl="1">
              <a:lnSpc>
                <a:spcPct val="150000"/>
              </a:lnSpc>
            </a:pPr>
            <a:r>
              <a:rPr lang="ar-EG" sz="2400" dirty="0">
                <a:solidFill>
                  <a:srgbClr val="2D3956"/>
                </a:solidFill>
                <a:latin typeface="Tajawal ExtraBold" panose="00000800000000000000" pitchFamily="2" charset="-78"/>
                <a:cs typeface="+mj-cs"/>
              </a:rPr>
              <a:t>• القدرة على تطوير مهارات الإدارة والتخطيط والتنفيذ والتحليل في مشاريع التسويق الرقمي، واستخدام هذه المهارات في تقييم وتحسين أداء القنوات الرقمية. </a:t>
            </a:r>
          </a:p>
        </p:txBody>
      </p:sp>
    </p:spTree>
    <p:extLst>
      <p:ext uri="{BB962C8B-B14F-4D97-AF65-F5344CB8AC3E}">
        <p14:creationId xmlns:p14="http://schemas.microsoft.com/office/powerpoint/2010/main" val="395655618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4B7B0-A84A-8429-958F-ADBCF84F1C1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DB35792-B1AD-1759-A0E0-BFEE714A683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E14BD1D-D73D-71CF-B640-29F2247060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25D29E45-DD99-87EF-75F8-D75355B7E073}"/>
              </a:ext>
            </a:extLst>
          </p:cNvPr>
          <p:cNvSpPr txBox="1"/>
          <p:nvPr/>
        </p:nvSpPr>
        <p:spPr>
          <a:xfrm>
            <a:off x="9734893" y="792081"/>
            <a:ext cx="2035376" cy="523220"/>
          </a:xfrm>
          <a:prstGeom prst="rect">
            <a:avLst/>
          </a:prstGeom>
          <a:noFill/>
        </p:spPr>
        <p:txBody>
          <a:bodyPr wrap="square" rtlCol="0">
            <a:spAutoFit/>
          </a:bodyPr>
          <a:lstStyle/>
          <a:p>
            <a:r>
              <a:rPr lang="ar-EG" sz="2800" b="1" dirty="0">
                <a:latin typeface="Tajawal Medium" panose="00000600000000000000" pitchFamily="2" charset="-78"/>
                <a:cs typeface="+mj-cs"/>
              </a:rPr>
              <a:t>تقييم الطلاب </a:t>
            </a:r>
            <a:endParaRPr lang="en-US" sz="2800" b="1" dirty="0">
              <a:latin typeface="Tajawal Medium" panose="00000600000000000000" pitchFamily="2" charset="-78"/>
              <a:cs typeface="+mj-cs"/>
            </a:endParaRPr>
          </a:p>
        </p:txBody>
      </p:sp>
      <p:sp>
        <p:nvSpPr>
          <p:cNvPr id="2" name="TextBox 1">
            <a:extLst>
              <a:ext uri="{FF2B5EF4-FFF2-40B4-BE49-F238E27FC236}">
                <a16:creationId xmlns:a16="http://schemas.microsoft.com/office/drawing/2014/main" id="{ACC8B12E-4CFF-8FF1-AF91-113EE80EA7A6}"/>
              </a:ext>
            </a:extLst>
          </p:cNvPr>
          <p:cNvSpPr txBox="1"/>
          <p:nvPr/>
        </p:nvSpPr>
        <p:spPr>
          <a:xfrm>
            <a:off x="3643745" y="1446631"/>
            <a:ext cx="4253346" cy="2611164"/>
          </a:xfrm>
          <a:prstGeom prst="rect">
            <a:avLst/>
          </a:prstGeom>
          <a:noFill/>
        </p:spPr>
        <p:txBody>
          <a:bodyPr wrap="square" rtlCol="0">
            <a:spAutoFit/>
          </a:bodyPr>
          <a:lstStyle/>
          <a:p>
            <a:pPr marL="285750" marR="0" lvl="0" indent="-285750" algn="just" rtl="1">
              <a:lnSpc>
                <a:spcPct val="200000"/>
              </a:lnSpc>
              <a:spcBef>
                <a:spcPts val="0"/>
              </a:spcBef>
              <a:spcAft>
                <a:spcPts val="0"/>
              </a:spcAft>
              <a:buFont typeface="Wingdings" panose="05000000000000000000" pitchFamily="2" charset="2"/>
              <a:buChar char="Ø"/>
            </a:pPr>
            <a:r>
              <a:rPr lang="ar-EG" sz="4400" dirty="0">
                <a:latin typeface="Calibri" panose="020F0502020204030204" pitchFamily="34" charset="0"/>
                <a:ea typeface="Calibri" panose="020F0502020204030204" pitchFamily="34" charset="0"/>
                <a:cs typeface="Arial" panose="020B0604020202020204" pitchFamily="34" charset="0"/>
              </a:rPr>
              <a:t>الاختبار الأسبوعي</a:t>
            </a:r>
          </a:p>
          <a:p>
            <a:pPr marL="285750" marR="0" lvl="0" indent="-285750" algn="just" rtl="1">
              <a:lnSpc>
                <a:spcPct val="200000"/>
              </a:lnSpc>
              <a:spcBef>
                <a:spcPts val="0"/>
              </a:spcBef>
              <a:spcAft>
                <a:spcPts val="0"/>
              </a:spcAft>
              <a:buFont typeface="Wingdings" panose="05000000000000000000" pitchFamily="2" charset="2"/>
              <a:buChar char="Ø"/>
            </a:pPr>
            <a:r>
              <a:rPr lang="ar-EG" sz="4400" dirty="0">
                <a:latin typeface="Calibri" panose="020F0502020204030204" pitchFamily="34" charset="0"/>
                <a:ea typeface="Calibri" panose="020F0502020204030204" pitchFamily="34" charset="0"/>
                <a:cs typeface="Arial" panose="020B0604020202020204" pitchFamily="34" charset="0"/>
              </a:rPr>
              <a:t>الاختبار النهائي</a:t>
            </a:r>
            <a:endParaRPr lang="en-US" sz="4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9563838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5D403-D581-6A25-FF2F-7FC4626B5A5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0A6BAB6-DD39-E16E-8206-347F205925B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941547-CA53-56B2-1380-7822F105E6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5E7BEB4E-7F82-4E04-0D42-9A215FA322DB}"/>
              </a:ext>
            </a:extLst>
          </p:cNvPr>
          <p:cNvSpPr txBox="1"/>
          <p:nvPr/>
        </p:nvSpPr>
        <p:spPr>
          <a:xfrm>
            <a:off x="8648700" y="1467472"/>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57A7AC8E-EA95-3A77-7F6B-48959A17CCFD}"/>
              </a:ext>
            </a:extLst>
          </p:cNvPr>
          <p:cNvSpPr txBox="1"/>
          <p:nvPr/>
        </p:nvSpPr>
        <p:spPr>
          <a:xfrm>
            <a:off x="180431" y="2338332"/>
            <a:ext cx="11490869" cy="289855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just" rtl="1">
              <a:lnSpc>
                <a:spcPct val="200000"/>
              </a:lnSpc>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Times New Roman" panose="02020603050405020304" pitchFamily="18" charset="0"/>
              </a:rPr>
              <a:t>فهم التسويق الرقمي: تعريفه وعناصره.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Symbol" panose="05050102010706020507" pitchFamily="18" charset="2"/>
              <a:buChar char=""/>
            </a:pPr>
            <a:r>
              <a:rPr lang="ar-EG" sz="2400" dirty="0">
                <a:effectLst/>
                <a:latin typeface="Calibri" panose="020F0502020204030204" pitchFamily="34" charset="0"/>
                <a:ea typeface="Calibri" panose="020F0502020204030204" pitchFamily="34" charset="0"/>
                <a:cs typeface="Times New Roman" panose="02020603050405020304" pitchFamily="18" charset="0"/>
              </a:rPr>
              <a:t>تعريف التسويق الرقمي.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spcAft>
                <a:spcPts val="800"/>
              </a:spcAft>
              <a:buFont typeface="Symbol" panose="05050102010706020507" pitchFamily="18" charset="2"/>
              <a:buChar char=""/>
            </a:pPr>
            <a:r>
              <a:rPr lang="ar-EG" sz="2400" dirty="0">
                <a:effectLst/>
                <a:latin typeface="Calibri" panose="020F0502020204030204" pitchFamily="34" charset="0"/>
                <a:ea typeface="Calibri" panose="020F0502020204030204" pitchFamily="34" charset="0"/>
                <a:cs typeface="Times New Roman" panose="02020603050405020304" pitchFamily="18" charset="0"/>
              </a:rPr>
              <a:t>عناصر إدارة تفاعلات التسويق الرقمي (</a:t>
            </a:r>
            <a:r>
              <a:rPr lang="en-US" sz="2400" dirty="0">
                <a:effectLst/>
                <a:latin typeface="Times New Roman" panose="02020603050405020304" pitchFamily="18" charset="0"/>
                <a:ea typeface="Calibri" panose="020F0502020204030204" pitchFamily="34" charset="0"/>
                <a:cs typeface="Arial" panose="020B0604020202020204" pitchFamily="34" charset="0"/>
              </a:rPr>
              <a:t>7Ds</a:t>
            </a:r>
            <a:r>
              <a:rPr lang="ar-EG" sz="2400" dirty="0">
                <a:effectLst/>
                <a:latin typeface="Calibri" panose="020F0502020204030204" pitchFamily="34"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endParaRPr lang="ar-EG" sz="2400"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1855720593"/>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63BA92-A2B3-3468-23CE-AD905F6D4BC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BB6F93F8-4346-55F2-252D-DA11555CD21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590DA89-16EC-40F2-9074-F8BBC7DB90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F35EBF5-F9B0-0E42-3588-2B26155D08DF}"/>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15E9A9F2-A523-56FB-326F-CDD952EC42FD}"/>
              </a:ext>
            </a:extLst>
          </p:cNvPr>
          <p:cNvSpPr txBox="1"/>
          <p:nvPr/>
        </p:nvSpPr>
        <p:spPr>
          <a:xfrm>
            <a:off x="180431" y="1474732"/>
            <a:ext cx="11490869" cy="4726743"/>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just" rtl="1">
              <a:lnSpc>
                <a:spcPct val="200000"/>
              </a:lnSpc>
              <a:buFont typeface="Wingdings" panose="05000000000000000000" pitchFamily="2" charset="2"/>
              <a:buChar char=""/>
            </a:pPr>
            <a:r>
              <a:rPr lang="ar-EG" sz="2400" b="1" dirty="0">
                <a:effectLst/>
                <a:latin typeface="Calibri" panose="020F0502020204030204" pitchFamily="34" charset="0"/>
                <a:ea typeface="Calibri" panose="020F0502020204030204" pitchFamily="34" charset="0"/>
                <a:cs typeface="Times New Roman" panose="02020603050405020304" pitchFamily="18" charset="0"/>
              </a:rPr>
              <a:t>بيئة التسويق الرقمي الخاصة.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buFont typeface="Symbol" panose="05050102010706020507" pitchFamily="18" charset="2"/>
              <a:buChar char=""/>
            </a:pPr>
            <a:r>
              <a:rPr lang="ar-EG" sz="2400" dirty="0">
                <a:effectLst/>
                <a:latin typeface="Calibri" panose="020F0502020204030204" pitchFamily="34" charset="0"/>
                <a:ea typeface="Calibri" panose="020F0502020204030204" pitchFamily="34" charset="0"/>
                <a:cs typeface="Times New Roman" panose="02020603050405020304" pitchFamily="18" charset="0"/>
              </a:rPr>
              <a:t>الفرق بين البيئة الخاصة والبيئة العامة.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200000"/>
              </a:lnSpc>
              <a:spcAft>
                <a:spcPts val="800"/>
              </a:spcAft>
              <a:buFont typeface="Symbol" panose="05050102010706020507" pitchFamily="18" charset="2"/>
              <a:buChar char=""/>
            </a:pPr>
            <a:r>
              <a:rPr lang="ar-EG" sz="2400" dirty="0">
                <a:effectLst/>
                <a:latin typeface="Calibri" panose="020F0502020204030204" pitchFamily="34" charset="0"/>
                <a:ea typeface="Calibri" panose="020F0502020204030204" pitchFamily="34" charset="0"/>
                <a:cs typeface="Times New Roman" panose="02020603050405020304" pitchFamily="18" charset="0"/>
              </a:rPr>
              <a:t>عناصر البيئة الخاصة.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 تحليل العملاء لفهم المستهلك الرقمي.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 تحليل المنافسين: فهم طبيعة المنافسة في الأسواق الرقمية.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 تحليل الوسطاء في بيئة التسويق الرقمي.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060808458"/>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2D4EA-9E35-0D2D-3387-7767D67BF97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364B3D9-B8A9-4EE7-7241-D54D3210CEF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B15555-AE64-EF65-512D-35F31A869C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BE9DAFD4-DCDA-B65B-2401-E8DCCD29C6EC}"/>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94FF04B0-7470-B126-0F58-11F3A3D09E12}"/>
              </a:ext>
            </a:extLst>
          </p:cNvPr>
          <p:cNvSpPr txBox="1"/>
          <p:nvPr/>
        </p:nvSpPr>
        <p:spPr>
          <a:xfrm>
            <a:off x="180431" y="1474732"/>
            <a:ext cx="11490869" cy="508068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just" rtl="1">
              <a:lnSpc>
                <a:spcPct val="150000"/>
              </a:lnSpc>
              <a:buFont typeface="Wingdings" panose="05000000000000000000" pitchFamily="2" charset="2"/>
              <a:buChar char=""/>
            </a:pPr>
            <a:r>
              <a:rPr lang="ar-EG" sz="2400" b="1" dirty="0">
                <a:effectLst/>
                <a:latin typeface="Calibri" panose="020F0502020204030204" pitchFamily="34" charset="0"/>
                <a:ea typeface="Calibri" panose="020F0502020204030204" pitchFamily="34" charset="0"/>
                <a:cs typeface="Times New Roman" panose="02020603050405020304" pitchFamily="18" charset="0"/>
              </a:rPr>
              <a:t>بيئة التسويق الرقمي العامة.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lvl="0" algn="just" rtl="1">
              <a:lnSpc>
                <a:spcPct val="15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عناصر البيئة العامة، وتشمل: </a:t>
            </a: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التكنولوجية،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القانونية،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الاجتماعية،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السياسية،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الاقتصادية، </a:t>
            </a:r>
            <a:endParaRPr lang="ar-EG" sz="2400" dirty="0">
              <a:effectLst/>
              <a:latin typeface="Calibri" panose="020F0502020204030204" pitchFamily="34" charset="0"/>
              <a:ea typeface="Calibri" panose="020F0502020204030204" pitchFamily="34" charset="0"/>
              <a:cs typeface="Times New Roman" panose="02020603050405020304" pitchFamily="18" charset="0"/>
            </a:endParaRPr>
          </a:p>
          <a:p>
            <a:pPr lvl="0" algn="just" rtl="1">
              <a:lnSpc>
                <a:spcPct val="150000"/>
              </a:lnSpc>
              <a:spcAft>
                <a:spcPts val="800"/>
              </a:spcAft>
            </a:pPr>
            <a:r>
              <a:rPr lang="ar-SA" sz="2400" dirty="0">
                <a:effectLst/>
                <a:latin typeface="Calibri" panose="020F0502020204030204" pitchFamily="34" charset="0"/>
                <a:ea typeface="Calibri" panose="020F0502020204030204" pitchFamily="34" charset="0"/>
                <a:cs typeface="Times New Roman" panose="02020603050405020304" pitchFamily="18" charset="0"/>
              </a:rPr>
              <a:t>القوى البيئية.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3923937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51486F-72FD-7942-2DA7-E5EE76DFAE3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A62079E-9632-D15B-8679-0D87E6C50D4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578B10A-98B3-7721-5BA2-10E85B6495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D7C4E3C1-9DE3-001E-6968-A493E737B2B7}"/>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AF289CA3-59DF-A083-4CC2-1FEDF02129B7}"/>
              </a:ext>
            </a:extLst>
          </p:cNvPr>
          <p:cNvSpPr txBox="1"/>
          <p:nvPr/>
        </p:nvSpPr>
        <p:spPr>
          <a:xfrm>
            <a:off x="180431" y="1474732"/>
            <a:ext cx="11490869" cy="515763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just" rtl="1">
              <a:lnSpc>
                <a:spcPct val="200000"/>
              </a:lnSpc>
              <a:buFont typeface="Wingdings" panose="05000000000000000000" pitchFamily="2" charset="2"/>
              <a:buChar char=""/>
            </a:pPr>
            <a:r>
              <a:rPr lang="ar-SA" sz="2400" b="1" dirty="0">
                <a:effectLst/>
                <a:latin typeface="Calibri" panose="020F0502020204030204" pitchFamily="34" charset="0"/>
                <a:ea typeface="Calibri" panose="020F0502020204030204" pitchFamily="34" charset="0"/>
                <a:cs typeface="Times New Roman" panose="02020603050405020304" pitchFamily="18" charset="0"/>
              </a:rPr>
              <a:t>استراتيجية التسويق الرقمي.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ما هي استراتيجية التسويق الرقمي؟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تحليل </a:t>
            </a:r>
            <a:r>
              <a:rPr lang="en-US" sz="2400" dirty="0">
                <a:effectLst/>
                <a:latin typeface="Times New Roman" panose="02020603050405020304" pitchFamily="18" charset="0"/>
                <a:ea typeface="Calibri" panose="020F0502020204030204" pitchFamily="34" charset="0"/>
                <a:cs typeface="Arial" panose="020B0604020202020204" pitchFamily="34" charset="0"/>
              </a:rPr>
              <a:t> SWOT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أدوات تحليل البيئة العامة </a:t>
            </a:r>
            <a:r>
              <a:rPr lang="en-US" sz="2400" dirty="0">
                <a:effectLst/>
                <a:latin typeface="Times New Roman" panose="02020603050405020304" pitchFamily="18" charset="0"/>
                <a:ea typeface="Calibri" panose="020F0502020204030204" pitchFamily="34" charset="0"/>
                <a:cs typeface="Arial" panose="020B0604020202020204" pitchFamily="34" charset="0"/>
              </a:rPr>
              <a:t>Macro Environment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أدوات تحليل البيئة الخاصة </a:t>
            </a:r>
            <a:r>
              <a:rPr lang="en-US" sz="2400" dirty="0">
                <a:effectLst/>
                <a:latin typeface="Times New Roman" panose="02020603050405020304" pitchFamily="18" charset="0"/>
                <a:ea typeface="Calibri" panose="020F0502020204030204" pitchFamily="34" charset="0"/>
                <a:cs typeface="Arial" panose="020B0604020202020204" pitchFamily="34" charset="0"/>
              </a:rPr>
              <a:t> Micro Environment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Times New Roman" panose="02020603050405020304" pitchFamily="18" charset="0"/>
                <a:ea typeface="Calibri" panose="020F0502020204030204" pitchFamily="34" charset="0"/>
                <a:cs typeface="Arial" panose="020B0604020202020204" pitchFamily="34" charset="0"/>
              </a:rPr>
              <a:t> </a:t>
            </a:r>
            <a:r>
              <a:rPr lang="ar-EG" sz="2400" dirty="0">
                <a:effectLst/>
                <a:latin typeface="Calibri" panose="020F0502020204030204" pitchFamily="34" charset="0"/>
                <a:ea typeface="Calibri" panose="020F0502020204030204" pitchFamily="34" charset="0"/>
                <a:cs typeface="Times New Roman" panose="02020603050405020304" pitchFamily="18" charset="0"/>
              </a:rPr>
              <a:t>تحليل الموارد والقدرات الداخلية للمنظمة.</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182880" algn="r" rtl="1">
              <a:lnSpc>
                <a:spcPct val="200000"/>
              </a:lnSpc>
              <a:spcAft>
                <a:spcPts val="800"/>
              </a:spcAft>
            </a:pPr>
            <a:r>
              <a:rPr lang="ar-EG" sz="2400" dirty="0">
                <a:effectLst/>
                <a:latin typeface="Calibri" panose="020F0502020204030204" pitchFamily="34" charset="0"/>
                <a:ea typeface="Calibri" panose="020F0502020204030204" pitchFamily="34" charset="0"/>
                <a:cs typeface="Times New Roman" panose="02020603050405020304" pitchFamily="18" charset="0"/>
              </a:rPr>
              <a:t>• صياغة استراتيجية التسويق الرقمي.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6685847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5E467-B99B-EA74-44B2-D0CE54D07051}"/>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307F24-09A1-A6CD-B959-C26481E4A2D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903B8D-A3FC-D555-F9EA-4496E52D3D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E9F967C-FC11-2556-268C-47780ADBCE72}"/>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E523BDB5-AD4F-BD31-7E46-0D87560D3907}"/>
              </a:ext>
            </a:extLst>
          </p:cNvPr>
          <p:cNvSpPr txBox="1"/>
          <p:nvPr/>
        </p:nvSpPr>
        <p:spPr>
          <a:xfrm>
            <a:off x="180431" y="1474732"/>
            <a:ext cx="11490869" cy="5116401"/>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r" rtl="1">
              <a:lnSpc>
                <a:spcPct val="150000"/>
              </a:lnSpc>
              <a:buFont typeface="Wingdings" panose="05000000000000000000" pitchFamily="2" charset="2"/>
              <a:buChar char=""/>
            </a:pPr>
            <a:r>
              <a:rPr lang="ar-EG" sz="2200" b="1" dirty="0">
                <a:effectLst/>
                <a:latin typeface="Calibri" panose="020F0502020204030204" pitchFamily="34" charset="0"/>
                <a:ea typeface="Calibri" panose="020F0502020204030204" pitchFamily="34" charset="0"/>
                <a:cs typeface="Times New Roman" panose="02020603050405020304" pitchFamily="18" charset="0"/>
              </a:rPr>
              <a:t>المزيج التسويقي الرقمي. يناقش هذا الموضوع ما يلي: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ما هو المزيج التسويقي؟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الفرق بين المزيج التسويقي الأصلي والموسع.</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المنتج.</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السعر.</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التوزيع.</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الترويج.</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العنصر البشري.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العمليات.</a:t>
            </a:r>
            <a:endParaRPr lang="en-US" sz="22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50000"/>
              </a:lnSpc>
              <a:spcAft>
                <a:spcPts val="800"/>
              </a:spcAft>
              <a:buFont typeface="Symbol" panose="05050102010706020507" pitchFamily="18" charset="2"/>
              <a:buChar char=""/>
            </a:pPr>
            <a:r>
              <a:rPr lang="ar-EG" sz="2200" dirty="0">
                <a:effectLst/>
                <a:latin typeface="Calibri" panose="020F0502020204030204" pitchFamily="34" charset="0"/>
                <a:ea typeface="Calibri" panose="020F0502020204030204" pitchFamily="34" charset="0"/>
                <a:cs typeface="Times New Roman" panose="02020603050405020304" pitchFamily="18" charset="0"/>
              </a:rPr>
              <a:t>عنصر الدليل المادي.</a:t>
            </a:r>
            <a:endParaRPr lang="en-US" sz="2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20018200"/>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B4F66-4302-894C-9131-C28735ADF26D}"/>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DB0E398-F150-8817-8A23-4880A86F426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031D16-161A-603C-0FB3-4C5EAF7EC5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5A7261D-DFDA-5521-9DE8-F89941A82452}"/>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6633E1BB-F55A-EB39-638C-A0A192D09447}"/>
              </a:ext>
            </a:extLst>
          </p:cNvPr>
          <p:cNvSpPr txBox="1"/>
          <p:nvPr/>
        </p:nvSpPr>
        <p:spPr>
          <a:xfrm>
            <a:off x="180431" y="1474732"/>
            <a:ext cx="11490869" cy="294163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r" rtl="1">
              <a:lnSpc>
                <a:spcPct val="200000"/>
              </a:lnSpc>
              <a:buFont typeface="Wingdings" panose="05000000000000000000" pitchFamily="2" charset="2"/>
              <a:buChar char=""/>
            </a:pPr>
            <a:r>
              <a:rPr lang="ar-EG" sz="2400" b="1" dirty="0">
                <a:effectLst/>
                <a:latin typeface="Calibri" panose="020F0502020204030204" pitchFamily="34" charset="0"/>
                <a:ea typeface="Calibri" panose="020F0502020204030204" pitchFamily="34" charset="0"/>
                <a:cs typeface="Times New Roman" panose="02020603050405020304" pitchFamily="18" charset="0"/>
              </a:rPr>
              <a:t>التسويق بالعلاقات من خلال المنصات الرقمية.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buFont typeface="Symbol" panose="05050102010706020507" pitchFamily="18" charset="2"/>
              <a:buChar char=""/>
            </a:pPr>
            <a:r>
              <a:rPr lang="ar-SA" sz="2400" dirty="0">
                <a:effectLst/>
                <a:latin typeface="Calibri" panose="020F0502020204030204" pitchFamily="34" charset="0"/>
                <a:ea typeface="Calibri" panose="020F0502020204030204" pitchFamily="34" charset="0"/>
                <a:cs typeface="Times New Roman" panose="02020603050405020304" pitchFamily="18" charset="0"/>
              </a:rPr>
              <a:t>مفاهيم التسويق بالعلاقات القائم على البيانات</a:t>
            </a:r>
            <a:r>
              <a:rPr lang="ar-EG" sz="2400" dirty="0">
                <a:effectLst/>
                <a:latin typeface="Calibri" panose="020F0502020204030204" pitchFamily="34"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buFont typeface="Symbol" panose="05050102010706020507" pitchFamily="18" charset="2"/>
              <a:buChar char=""/>
            </a:pPr>
            <a:r>
              <a:rPr lang="ar-SA" sz="2400" dirty="0">
                <a:effectLst/>
                <a:latin typeface="Calibri" panose="020F0502020204030204" pitchFamily="34" charset="0"/>
                <a:ea typeface="Calibri" panose="020F0502020204030204" pitchFamily="34" charset="0"/>
                <a:cs typeface="Times New Roman" panose="02020603050405020304" pitchFamily="18" charset="0"/>
              </a:rPr>
              <a:t>فوائد استخدام أتمتة أنشطة التسويق لدعم تفاعل العملاء</a:t>
            </a:r>
            <a:r>
              <a:rPr lang="ar-EG" sz="2400" dirty="0">
                <a:effectLst/>
                <a:latin typeface="Calibri" panose="020F0502020204030204" pitchFamily="34" charset="0"/>
                <a:ea typeface="Calibri" panose="020F0502020204030204" pitchFamily="34" charset="0"/>
                <a:cs typeface="Times New Roman" panose="02020603050405020304" pitchFamily="18" charset="0"/>
              </a:rPr>
              <a:t>.</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spcAft>
                <a:spcPts val="8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إدارة مراحل دورة حياة العميل.</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4616777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C3AF9-0C1F-B081-1208-54C2A3FC6CD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13F48FD-3539-F58D-ECAE-1D156A9520A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E90F06F-10F4-AAC2-1945-D005C22BA0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4C127D90-E18C-6822-6E70-FDBEE95A6C74}"/>
              </a:ext>
            </a:extLst>
          </p:cNvPr>
          <p:cNvSpPr txBox="1"/>
          <p:nvPr/>
        </p:nvSpPr>
        <p:spPr>
          <a:xfrm>
            <a:off x="8394700" y="792081"/>
            <a:ext cx="3375569" cy="523220"/>
          </a:xfrm>
          <a:prstGeom prst="rect">
            <a:avLst/>
          </a:prstGeom>
          <a:noFill/>
        </p:spPr>
        <p:txBody>
          <a:bodyPr wrap="square" rtlCol="0">
            <a:spAutoFit/>
          </a:bodyPr>
          <a:lstStyle/>
          <a:p>
            <a:r>
              <a:rPr lang="ar-EG" sz="2800" b="1" dirty="0">
                <a:latin typeface="Tajawal Medium" panose="00000600000000000000" pitchFamily="2" charset="-78"/>
                <a:cs typeface="+mj-cs"/>
              </a:rPr>
              <a:t>موضوعات المقرر </a:t>
            </a:r>
            <a:endParaRPr lang="en-US" sz="2800" b="1" dirty="0">
              <a:latin typeface="Tajawal Medium" panose="00000600000000000000" pitchFamily="2" charset="-78"/>
              <a:cs typeface="+mj-cs"/>
            </a:endParaRPr>
          </a:p>
        </p:txBody>
      </p:sp>
      <p:sp>
        <p:nvSpPr>
          <p:cNvPr id="10" name="TextBox 9">
            <a:extLst>
              <a:ext uri="{FF2B5EF4-FFF2-40B4-BE49-F238E27FC236}">
                <a16:creationId xmlns:a16="http://schemas.microsoft.com/office/drawing/2014/main" id="{8B9D22B6-75CE-1DB9-B8C6-DD0C966AEBBB}"/>
              </a:ext>
            </a:extLst>
          </p:cNvPr>
          <p:cNvSpPr txBox="1"/>
          <p:nvPr/>
        </p:nvSpPr>
        <p:spPr>
          <a:xfrm>
            <a:off x="180431" y="1474732"/>
            <a:ext cx="11490869" cy="294163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lvl="0" indent="-342900" algn="r" rtl="1">
              <a:lnSpc>
                <a:spcPct val="200000"/>
              </a:lnSpc>
              <a:buFont typeface="Wingdings" panose="05000000000000000000" pitchFamily="2" charset="2"/>
              <a:buChar char=""/>
            </a:pPr>
            <a:r>
              <a:rPr lang="ar-EG" sz="2400" b="1" dirty="0">
                <a:effectLst/>
                <a:latin typeface="Calibri" panose="020F0502020204030204" pitchFamily="34" charset="0"/>
                <a:ea typeface="Calibri" panose="020F0502020204030204" pitchFamily="34" charset="0"/>
                <a:cs typeface="Times New Roman" panose="02020603050405020304" pitchFamily="18" charset="0"/>
              </a:rPr>
              <a:t>تقييم وتحسين أداء القنوات الرقمية. يناقش هذا الموضوع ما يلي:</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buFont typeface="Symbol" panose="05050102010706020507" pitchFamily="18" charset="2"/>
              <a:buChar char=""/>
            </a:pPr>
            <a:r>
              <a:rPr lang="ar-SA" sz="2400" dirty="0">
                <a:effectLst/>
                <a:latin typeface="Calibri" panose="020F0502020204030204" pitchFamily="34" charset="0"/>
                <a:ea typeface="Calibri" panose="020F0502020204030204" pitchFamily="34" charset="0"/>
                <a:cs typeface="Times New Roman" panose="02020603050405020304" pitchFamily="18" charset="0"/>
              </a:rPr>
              <a:t>إدارة أداء القنوات الرقمية</a:t>
            </a:r>
            <a:r>
              <a:rPr lang="ar-EG" sz="2400" dirty="0">
                <a:effectLst/>
                <a:latin typeface="Calibri" panose="020F0502020204030204" pitchFamily="34" charset="0"/>
                <a:ea typeface="Calibri" panose="020F0502020204030204" pitchFamily="34"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استخدام </a:t>
            </a:r>
            <a:r>
              <a:rPr lang="en-US" sz="2400" dirty="0">
                <a:effectLst/>
                <a:latin typeface="Times New Roman" panose="02020603050405020304" pitchFamily="18" charset="0"/>
                <a:ea typeface="Calibri" panose="020F0502020204030204" pitchFamily="34" charset="0"/>
                <a:cs typeface="Arial" panose="020B0604020202020204" pitchFamily="34" charset="0"/>
              </a:rPr>
              <a:t>Google Analytics </a:t>
            </a:r>
            <a:r>
              <a:rPr lang="ar-SA" sz="2400" dirty="0">
                <a:effectLst/>
                <a:latin typeface="Calibri" panose="020F0502020204030204" pitchFamily="34" charset="0"/>
                <a:ea typeface="Calibri" panose="020F0502020204030204" pitchFamily="34" charset="0"/>
                <a:cs typeface="Times New Roman" panose="02020603050405020304" pitchFamily="18" charset="0"/>
              </a:rPr>
              <a:t>لتقييم وتحسين أداء القنوات الرقمية</a:t>
            </a:r>
            <a:r>
              <a:rPr lang="ar-EG" sz="2400" dirty="0">
                <a:effectLst/>
                <a:latin typeface="Calibri" panose="020F0502020204030204" pitchFamily="34" charset="0"/>
                <a:ea typeface="Calibri" panose="020F0502020204030204" pitchFamily="34" charset="0"/>
                <a:cs typeface="Times New Roman" panose="02020603050405020304" pitchFamily="18" charset="0"/>
              </a:rPr>
              <a:t>. </a:t>
            </a:r>
            <a:endParaRPr lang="en-US" sz="24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200000"/>
              </a:lnSpc>
              <a:spcAft>
                <a:spcPts val="800"/>
              </a:spcAft>
              <a:buFont typeface="Symbol" panose="05050102010706020507" pitchFamily="18" charset="2"/>
              <a:buChar char=""/>
            </a:pPr>
            <a:r>
              <a:rPr lang="en-US" sz="2400" dirty="0">
                <a:effectLst/>
                <a:latin typeface="Times New Roman" panose="02020603050405020304" pitchFamily="18" charset="0"/>
                <a:ea typeface="Calibri" panose="020F0502020204030204" pitchFamily="34" charset="0"/>
                <a:cs typeface="Arial" panose="020B0604020202020204" pitchFamily="34" charset="0"/>
              </a:rPr>
              <a:t> </a:t>
            </a:r>
            <a:r>
              <a:rPr lang="ar-SA" sz="2400" dirty="0">
                <a:effectLst/>
                <a:latin typeface="Calibri" panose="020F0502020204030204" pitchFamily="34" charset="0"/>
                <a:ea typeface="Calibri" panose="020F0502020204030204" pitchFamily="34" charset="0"/>
                <a:cs typeface="Times New Roman" panose="02020603050405020304" pitchFamily="18" charset="0"/>
              </a:rPr>
              <a:t>بحوث التسويق باستخدام الإنترنت والوسائط الرقمية. </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144911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275BA-C1F2-1B0E-2366-13893AD530C2}"/>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F790A6F-4C50-D0EC-079C-4D81F1D9FBE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1710623-88BC-588B-1ADF-2F0A18D0A1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79AE40A6-9563-A988-93A0-0DF713BF891D}"/>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وظائف التسويق الرقمي</a:t>
            </a:r>
            <a:endParaRPr lang="en-US" sz="2400" b="1" dirty="0">
              <a:solidFill>
                <a:schemeClr val="tx1"/>
              </a:solidFill>
            </a:endParaRPr>
          </a:p>
        </p:txBody>
      </p:sp>
      <p:sp>
        <p:nvSpPr>
          <p:cNvPr id="4" name="TextBox 3">
            <a:extLst>
              <a:ext uri="{FF2B5EF4-FFF2-40B4-BE49-F238E27FC236}">
                <a16:creationId xmlns:a16="http://schemas.microsoft.com/office/drawing/2014/main" id="{B1C486CF-1F12-9CDB-EB79-DD87372ACBD8}"/>
              </a:ext>
            </a:extLst>
          </p:cNvPr>
          <p:cNvSpPr txBox="1"/>
          <p:nvPr/>
        </p:nvSpPr>
        <p:spPr>
          <a:xfrm>
            <a:off x="139201" y="1958180"/>
            <a:ext cx="11490869" cy="441178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وسائل التواصل الاجتماعي</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التسويق عبر البريد الإلكتروني</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التجارة الإلكترونية</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المحتوى الرقمي</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تحسين محركات البحث (</a:t>
            </a:r>
            <a:r>
              <a:rPr lang="en-US" sz="2400" b="1" dirty="0">
                <a:solidFill>
                  <a:srgbClr val="2D3956"/>
                </a:solidFill>
                <a:latin typeface="Tajawal ExtraBold" panose="00000800000000000000" pitchFamily="2" charset="-78"/>
                <a:cs typeface="+mj-cs"/>
              </a:rPr>
              <a:t>SEO</a:t>
            </a:r>
            <a:r>
              <a:rPr lang="ar-EG" sz="2400" b="1" dirty="0">
                <a:solidFill>
                  <a:srgbClr val="2D3956"/>
                </a:solidFill>
                <a:latin typeface="Tajawal ExtraBold" panose="00000800000000000000" pitchFamily="2" charset="-78"/>
                <a:cs typeface="+mj-cs"/>
              </a:rPr>
              <a:t>)</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تحليل بيانات التسويق الرقمي </a:t>
            </a:r>
          </a:p>
        </p:txBody>
      </p:sp>
    </p:spTree>
    <p:extLst>
      <p:ext uri="{BB962C8B-B14F-4D97-AF65-F5344CB8AC3E}">
        <p14:creationId xmlns:p14="http://schemas.microsoft.com/office/powerpoint/2010/main" val="156359209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BD720-C8C7-5603-2702-7403E0BBC5D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6E6A1AB-0A1D-905B-A08E-E1538F65F17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DD041CD-99AA-1F86-67C3-8FDD25937C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BF9069BC-14EF-67B4-0797-F8CDC856D1E3}"/>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وظائف التسويق الرقمي</a:t>
            </a:r>
            <a:endParaRPr lang="en-US" sz="2400" b="1" dirty="0">
              <a:solidFill>
                <a:schemeClr val="tx1"/>
              </a:solidFill>
            </a:endParaRPr>
          </a:p>
        </p:txBody>
      </p:sp>
      <p:sp>
        <p:nvSpPr>
          <p:cNvPr id="4" name="TextBox 3">
            <a:extLst>
              <a:ext uri="{FF2B5EF4-FFF2-40B4-BE49-F238E27FC236}">
                <a16:creationId xmlns:a16="http://schemas.microsoft.com/office/drawing/2014/main" id="{5F81083F-C490-0DA5-A049-5D2D5DF176B9}"/>
              </a:ext>
            </a:extLst>
          </p:cNvPr>
          <p:cNvSpPr txBox="1"/>
          <p:nvPr/>
        </p:nvSpPr>
        <p:spPr>
          <a:xfrm>
            <a:off x="139201" y="1958180"/>
            <a:ext cx="11490869" cy="219540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العلاقات العامة الرقمية</a:t>
            </a:r>
          </a:p>
          <a:p>
            <a:pPr marL="342900" indent="-342900" algn="r" rtl="1">
              <a:lnSpc>
                <a:spcPct val="200000"/>
              </a:lnSpc>
              <a:buFont typeface="Wingdings" panose="05000000000000000000" pitchFamily="2" charset="2"/>
              <a:buChar char=""/>
            </a:pPr>
            <a:r>
              <a:rPr lang="ar-EG" sz="2400" b="1" dirty="0">
                <a:solidFill>
                  <a:srgbClr val="2D3956"/>
                </a:solidFill>
                <a:latin typeface="Tajawal ExtraBold" panose="00000800000000000000" pitchFamily="2" charset="-78"/>
                <a:cs typeface="+mj-cs"/>
              </a:rPr>
              <a:t>إدارة تجربة العملاء </a:t>
            </a:r>
            <a:r>
              <a:rPr lang="en-US" sz="2400" b="1" dirty="0">
                <a:solidFill>
                  <a:srgbClr val="2D3956"/>
                </a:solidFill>
                <a:latin typeface="Tajawal ExtraBold" panose="00000800000000000000" pitchFamily="2" charset="-78"/>
                <a:cs typeface="+mj-cs"/>
              </a:rPr>
              <a:t>(Experience Management)</a:t>
            </a:r>
          </a:p>
          <a:p>
            <a:pPr marL="342900" indent="-342900" algn="r" rtl="1">
              <a:lnSpc>
                <a:spcPct val="200000"/>
              </a:lnSpc>
              <a:buFont typeface="Wingdings" panose="05000000000000000000" pitchFamily="2" charset="2"/>
              <a:buChar char=""/>
            </a:pPr>
            <a:r>
              <a:rPr lang="en-US" sz="2400" b="1" dirty="0">
                <a:solidFill>
                  <a:srgbClr val="2D3956"/>
                </a:solidFill>
                <a:latin typeface="Tajawal ExtraBold" panose="00000800000000000000" pitchFamily="2" charset="-78"/>
                <a:cs typeface="+mj-cs"/>
              </a:rPr>
              <a:t>……..</a:t>
            </a:r>
            <a:endParaRPr lang="ar-EG" sz="2400" b="1"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151366946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34D65A-69D2-FDB5-F320-DAC2BE68BE40}"/>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8D9AF30-36A8-7F0D-D239-AF774F2C716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CCFB9F7-450B-D6C0-9BE2-D329FF6AC1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148B9C59-09A9-1EDE-A13B-140C39781858}"/>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F156FC64-94E8-DC3E-6BD9-11BA2D40266C}"/>
              </a:ext>
            </a:extLst>
          </p:cNvPr>
          <p:cNvSpPr txBox="1"/>
          <p:nvPr/>
        </p:nvSpPr>
        <p:spPr>
          <a:xfrm>
            <a:off x="7508240" y="1602580"/>
            <a:ext cx="4111670" cy="7184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EG" sz="2400" b="1" dirty="0">
                <a:solidFill>
                  <a:srgbClr val="2D3956"/>
                </a:solidFill>
                <a:latin typeface="Tajawal ExtraBold" panose="00000800000000000000" pitchFamily="2" charset="-78"/>
                <a:cs typeface="+mj-cs"/>
              </a:rPr>
              <a:t>كيف تغير التسويق خلال 20 عاماً؟</a:t>
            </a:r>
          </a:p>
        </p:txBody>
      </p:sp>
      <p:graphicFrame>
        <p:nvGraphicFramePr>
          <p:cNvPr id="6" name="Diagram 5">
            <a:extLst>
              <a:ext uri="{FF2B5EF4-FFF2-40B4-BE49-F238E27FC236}">
                <a16:creationId xmlns:a16="http://schemas.microsoft.com/office/drawing/2014/main" id="{84A5C485-121F-7F05-D7D1-B7F904049B00}"/>
              </a:ext>
            </a:extLst>
          </p:cNvPr>
          <p:cNvGraphicFramePr/>
          <p:nvPr>
            <p:extLst>
              <p:ext uri="{D42A27DB-BD31-4B8C-83A1-F6EECF244321}">
                <p14:modId xmlns:p14="http://schemas.microsoft.com/office/powerpoint/2010/main" val="1717643319"/>
              </p:ext>
            </p:extLst>
          </p:nvPr>
        </p:nvGraphicFramePr>
        <p:xfrm>
          <a:off x="1717040" y="182762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273475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0EADD-8C51-FA0B-159B-9AB261F89CF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7C163D6-93E5-2E2E-6000-C9C24DD21C7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C8E364E-922F-F9B7-0824-F9D557BF64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51DAE5A9-DBBE-549A-48A0-5D7D43EBD160}"/>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F40FC316-B417-9C52-352F-E539DA3866A3}"/>
              </a:ext>
            </a:extLst>
          </p:cNvPr>
          <p:cNvSpPr txBox="1"/>
          <p:nvPr/>
        </p:nvSpPr>
        <p:spPr>
          <a:xfrm>
            <a:off x="7508240" y="1602580"/>
            <a:ext cx="4111670" cy="7184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EG" sz="2400" b="1" dirty="0">
                <a:solidFill>
                  <a:srgbClr val="2D3956"/>
                </a:solidFill>
                <a:latin typeface="Tajawal ExtraBold" panose="00000800000000000000" pitchFamily="2" charset="-78"/>
                <a:cs typeface="+mj-cs"/>
              </a:rPr>
              <a:t>كيف تغير التسويق خلال 20 عاماً؟</a:t>
            </a:r>
          </a:p>
        </p:txBody>
      </p:sp>
      <p:sp>
        <p:nvSpPr>
          <p:cNvPr id="5" name="TextBox 4">
            <a:extLst>
              <a:ext uri="{FF2B5EF4-FFF2-40B4-BE49-F238E27FC236}">
                <a16:creationId xmlns:a16="http://schemas.microsoft.com/office/drawing/2014/main" id="{EC672878-13B0-5AF1-1E13-2D06744F24AA}"/>
              </a:ext>
            </a:extLst>
          </p:cNvPr>
          <p:cNvSpPr txBox="1"/>
          <p:nvPr/>
        </p:nvSpPr>
        <p:spPr>
          <a:xfrm>
            <a:off x="180431" y="2921000"/>
            <a:ext cx="11490869" cy="145713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EG" sz="2400" b="1" dirty="0">
                <a:solidFill>
                  <a:srgbClr val="2D3956"/>
                </a:solidFill>
                <a:latin typeface="Tajawal ExtraBold" panose="00000800000000000000" pitchFamily="2" charset="-78"/>
                <a:cs typeface="+mj-cs"/>
              </a:rPr>
              <a:t>شركة نون بدأت كمنصة تجارة إلكترونية تعتمد على الإعلانات الرقمية، ثم انتقلت إلى استخدام أنظمة توصية وتخصيص متقدمة لعرض المنتجات المناسبة لكل مستخدم.</a:t>
            </a:r>
          </a:p>
        </p:txBody>
      </p:sp>
      <p:pic>
        <p:nvPicPr>
          <p:cNvPr id="7" name="Picture 6" descr="العبار&quot;: &quot;نون&quot; خفضت قوتها العاملة 10% لتقليل التكاليف">
            <a:extLst>
              <a:ext uri="{FF2B5EF4-FFF2-40B4-BE49-F238E27FC236}">
                <a16:creationId xmlns:a16="http://schemas.microsoft.com/office/drawing/2014/main" id="{239044C3-6616-D98A-A25C-A63A638E4832}"/>
              </a:ext>
            </a:extLst>
          </p:cNvPr>
          <p:cNvPicPr>
            <a:picLocks noChangeAspect="1"/>
          </p:cNvPicPr>
          <p:nvPr/>
        </p:nvPicPr>
        <p:blipFill>
          <a:blip r:embed="rId3"/>
          <a:stretch>
            <a:fillRect/>
          </a:stretch>
        </p:blipFill>
        <p:spPr>
          <a:xfrm>
            <a:off x="425450" y="3737567"/>
            <a:ext cx="5143500" cy="2962910"/>
          </a:xfrm>
          <a:prstGeom prst="rect">
            <a:avLst/>
          </a:prstGeom>
        </p:spPr>
      </p:pic>
    </p:spTree>
    <p:extLst>
      <p:ext uri="{BB962C8B-B14F-4D97-AF65-F5344CB8AC3E}">
        <p14:creationId xmlns:p14="http://schemas.microsoft.com/office/powerpoint/2010/main" val="310528398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388B6-9023-F67E-6CA1-7E9735D03837}"/>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1649BE84-6E47-EE1A-EC14-AE75E697EF0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B802301-A4F7-BAF8-E535-1813AECE1A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F37FD202-B9ED-03F9-CE50-A1B132B9A203}"/>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F948197F-3BD5-BC92-7D0B-5973B091161B}"/>
              </a:ext>
            </a:extLst>
          </p:cNvPr>
          <p:cNvSpPr txBox="1"/>
          <p:nvPr/>
        </p:nvSpPr>
        <p:spPr>
          <a:xfrm>
            <a:off x="6278880" y="1602580"/>
            <a:ext cx="5341030" cy="7184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EG" sz="2400" b="1" dirty="0">
                <a:solidFill>
                  <a:srgbClr val="2D3956"/>
                </a:solidFill>
                <a:latin typeface="Tajawal ExtraBold" panose="00000800000000000000" pitchFamily="2" charset="-78"/>
                <a:cs typeface="+mj-cs"/>
              </a:rPr>
              <a:t>لماذا أصبح الذكاء الاصطناعي قضية تسويقية؟</a:t>
            </a:r>
          </a:p>
        </p:txBody>
      </p:sp>
      <p:sp>
        <p:nvSpPr>
          <p:cNvPr id="5" name="TextBox 4">
            <a:extLst>
              <a:ext uri="{FF2B5EF4-FFF2-40B4-BE49-F238E27FC236}">
                <a16:creationId xmlns:a16="http://schemas.microsoft.com/office/drawing/2014/main" id="{10369522-F514-9770-4E74-3B987A6AE506}"/>
              </a:ext>
            </a:extLst>
          </p:cNvPr>
          <p:cNvSpPr txBox="1"/>
          <p:nvPr/>
        </p:nvSpPr>
        <p:spPr>
          <a:xfrm>
            <a:off x="180431" y="2921000"/>
            <a:ext cx="11490869" cy="1477328"/>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fontAlgn="t">
              <a:lnSpc>
                <a:spcPct val="100000"/>
              </a:lnSpc>
              <a:buNone/>
            </a:pPr>
            <a:r>
              <a:rPr lang="en-US" dirty="0" err="1"/>
              <a:t>لأن</a:t>
            </a:r>
            <a:r>
              <a:rPr lang="en-US" dirty="0"/>
              <a:t> </a:t>
            </a:r>
            <a:r>
              <a:rPr lang="en-US" dirty="0" err="1"/>
              <a:t>العملاء</a:t>
            </a:r>
            <a:r>
              <a:rPr lang="en-US" dirty="0"/>
              <a:t> </a:t>
            </a:r>
            <a:r>
              <a:rPr lang="en-US" dirty="0" err="1"/>
              <a:t>أصبحوا</a:t>
            </a:r>
            <a:r>
              <a:rPr lang="en-US" dirty="0"/>
              <a:t> </a:t>
            </a:r>
            <a:r>
              <a:rPr lang="en-US" dirty="0" err="1"/>
              <a:t>يريدون</a:t>
            </a:r>
            <a:r>
              <a:rPr lang="en-US" dirty="0"/>
              <a:t>:</a:t>
            </a:r>
          </a:p>
          <a:p>
            <a:pPr marL="342900" lvl="0" indent="-342900" algn="r" rtl="1" fontAlgn="t">
              <a:lnSpc>
                <a:spcPct val="100000"/>
              </a:lnSpc>
              <a:buFont typeface="Arial" panose="020B0604020202020204" pitchFamily="34" charset="0"/>
              <a:buChar char="•"/>
            </a:pPr>
            <a:r>
              <a:rPr lang="en-US" dirty="0" err="1"/>
              <a:t>إجابات</a:t>
            </a:r>
            <a:r>
              <a:rPr lang="en-US" dirty="0"/>
              <a:t> </a:t>
            </a:r>
            <a:r>
              <a:rPr lang="en-US" dirty="0" err="1"/>
              <a:t>أسرع</a:t>
            </a:r>
            <a:r>
              <a:rPr lang="en-US" dirty="0"/>
              <a:t>.</a:t>
            </a:r>
          </a:p>
          <a:p>
            <a:pPr marL="342900" lvl="0" indent="-342900" algn="r" rtl="1" fontAlgn="t">
              <a:lnSpc>
                <a:spcPct val="100000"/>
              </a:lnSpc>
              <a:buFont typeface="Arial" panose="020B0604020202020204" pitchFamily="34" charset="0"/>
              <a:buChar char="•"/>
            </a:pPr>
            <a:r>
              <a:rPr lang="en-US" dirty="0" err="1"/>
              <a:t>تجربة</a:t>
            </a:r>
            <a:r>
              <a:rPr lang="en-US" dirty="0"/>
              <a:t> </a:t>
            </a:r>
            <a:r>
              <a:rPr lang="en-US" dirty="0" err="1"/>
              <a:t>شخصية</a:t>
            </a:r>
            <a:r>
              <a:rPr lang="en-US" dirty="0"/>
              <a:t>.</a:t>
            </a:r>
          </a:p>
          <a:p>
            <a:pPr marL="342900" lvl="0" indent="-342900" algn="r" rtl="1" fontAlgn="t">
              <a:lnSpc>
                <a:spcPct val="100000"/>
              </a:lnSpc>
              <a:buFont typeface="Arial" panose="020B0604020202020204" pitchFamily="34" charset="0"/>
              <a:buChar char="•"/>
            </a:pPr>
            <a:r>
              <a:rPr lang="en-US" dirty="0" err="1"/>
              <a:t>توصيات</a:t>
            </a:r>
            <a:r>
              <a:rPr lang="en-US" dirty="0"/>
              <a:t> </a:t>
            </a:r>
            <a:r>
              <a:rPr lang="en-US" dirty="0" err="1"/>
              <a:t>دقيقة</a:t>
            </a:r>
            <a:r>
              <a:rPr lang="en-US" dirty="0"/>
              <a:t>.</a:t>
            </a:r>
          </a:p>
          <a:p>
            <a:pPr marL="342900" lvl="0" indent="-342900" algn="r" rtl="1" fontAlgn="t">
              <a:lnSpc>
                <a:spcPct val="100000"/>
              </a:lnSpc>
              <a:buFont typeface="Arial" panose="020B0604020202020204" pitchFamily="34" charset="0"/>
              <a:buChar char="•"/>
            </a:pPr>
            <a:r>
              <a:rPr lang="en-US" dirty="0" err="1"/>
              <a:t>محتوى</a:t>
            </a:r>
            <a:r>
              <a:rPr lang="en-US" dirty="0"/>
              <a:t> </a:t>
            </a:r>
            <a:r>
              <a:rPr lang="en-US" dirty="0" err="1"/>
              <a:t>مناسب</a:t>
            </a:r>
            <a:r>
              <a:rPr lang="en-US" dirty="0"/>
              <a:t> </a:t>
            </a:r>
            <a:r>
              <a:rPr lang="en-US" dirty="0" err="1"/>
              <a:t>لحاجاتهم</a:t>
            </a:r>
            <a:r>
              <a:rPr lang="en-US" dirty="0"/>
              <a:t>.</a:t>
            </a:r>
          </a:p>
        </p:txBody>
      </p:sp>
      <p:graphicFrame>
        <p:nvGraphicFramePr>
          <p:cNvPr id="3" name="Table 2">
            <a:extLst>
              <a:ext uri="{FF2B5EF4-FFF2-40B4-BE49-F238E27FC236}">
                <a16:creationId xmlns:a16="http://schemas.microsoft.com/office/drawing/2014/main" id="{663A42F4-B8BD-A74F-06F8-D7A885D6A363}"/>
              </a:ext>
            </a:extLst>
          </p:cNvPr>
          <p:cNvGraphicFramePr>
            <a:graphicFrameLocks noGrp="1"/>
          </p:cNvGraphicFramePr>
          <p:nvPr>
            <p:extLst>
              <p:ext uri="{D42A27DB-BD31-4B8C-83A1-F6EECF244321}">
                <p14:modId xmlns:p14="http://schemas.microsoft.com/office/powerpoint/2010/main" val="1627493002"/>
              </p:ext>
            </p:extLst>
          </p:nvPr>
        </p:nvGraphicFramePr>
        <p:xfrm>
          <a:off x="2032000" y="4825076"/>
          <a:ext cx="8128000" cy="13817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487201303"/>
                    </a:ext>
                  </a:extLst>
                </a:gridCol>
                <a:gridCol w="4064000">
                  <a:extLst>
                    <a:ext uri="{9D8B030D-6E8A-4147-A177-3AD203B41FA5}">
                      <a16:colId xmlns:a16="http://schemas.microsoft.com/office/drawing/2014/main" val="2878993519"/>
                    </a:ext>
                  </a:extLst>
                </a:gridCol>
              </a:tblGrid>
              <a:tr h="370840">
                <a:tc>
                  <a:txBody>
                    <a:bodyPr/>
                    <a:lstStyle/>
                    <a:p>
                      <a:pPr algn="r" rtl="1"/>
                      <a:r>
                        <a:rPr lang="en-US" dirty="0" err="1"/>
                        <a:t>حالياً</a:t>
                      </a:r>
                      <a:endParaRPr lang="en-US" dirty="0"/>
                    </a:p>
                  </a:txBody>
                  <a:tcPr/>
                </a:tc>
                <a:tc>
                  <a:txBody>
                    <a:bodyPr/>
                    <a:lstStyle/>
                    <a:p>
                      <a:pPr algn="r" rtl="1"/>
                      <a:r>
                        <a:rPr lang="en-US" dirty="0" err="1"/>
                        <a:t>سابقاً</a:t>
                      </a:r>
                      <a:endParaRPr lang="en-US" dirty="0"/>
                    </a:p>
                  </a:txBody>
                  <a:tcPr/>
                </a:tc>
                <a:extLst>
                  <a:ext uri="{0D108BD9-81ED-4DB2-BD59-A6C34878D82A}">
                    <a16:rowId xmlns:a16="http://schemas.microsoft.com/office/drawing/2014/main" val="1767955995"/>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dirty="0" err="1"/>
                        <a:t>أريد</a:t>
                      </a:r>
                      <a:r>
                        <a:rPr lang="en-US" dirty="0"/>
                        <a:t> </a:t>
                      </a:r>
                      <a:r>
                        <a:rPr lang="en-US" dirty="0" err="1"/>
                        <a:t>هاتفاً</a:t>
                      </a:r>
                      <a:r>
                        <a:rPr lang="en-US" dirty="0"/>
                        <a:t> </a:t>
                      </a:r>
                      <a:r>
                        <a:rPr lang="en-US" dirty="0" err="1"/>
                        <a:t>للتصوير</a:t>
                      </a:r>
                      <a:r>
                        <a:rPr lang="en-US" dirty="0"/>
                        <a:t> </a:t>
                      </a:r>
                      <a:r>
                        <a:rPr lang="en-US" dirty="0" err="1"/>
                        <a:t>بسعر</a:t>
                      </a:r>
                      <a:r>
                        <a:rPr lang="en-US" dirty="0"/>
                        <a:t> </a:t>
                      </a:r>
                      <a:r>
                        <a:rPr lang="en-US" dirty="0" err="1"/>
                        <a:t>أقل</a:t>
                      </a:r>
                      <a:r>
                        <a:rPr lang="en-US" dirty="0"/>
                        <a:t> </a:t>
                      </a:r>
                      <a:r>
                        <a:rPr lang="en-US" dirty="0" err="1"/>
                        <a:t>من</a:t>
                      </a:r>
                      <a:r>
                        <a:rPr lang="en-US" dirty="0"/>
                        <a:t> 20 </a:t>
                      </a:r>
                      <a:r>
                        <a:rPr lang="en-US" dirty="0" err="1"/>
                        <a:t>ألف</a:t>
                      </a:r>
                      <a:r>
                        <a:rPr lang="en-US" dirty="0"/>
                        <a:t> </a:t>
                      </a:r>
                      <a:r>
                        <a:rPr lang="en-US" dirty="0" err="1"/>
                        <a:t>جنيه</a:t>
                      </a:r>
                      <a:r>
                        <a:rPr lang="en-US" dirty="0"/>
                        <a:t> </a:t>
                      </a:r>
                      <a:r>
                        <a:rPr lang="en-US" dirty="0" err="1"/>
                        <a:t>مصري</a:t>
                      </a:r>
                      <a:r>
                        <a:rPr lang="en-US" dirty="0"/>
                        <a:t> </a:t>
                      </a:r>
                      <a:r>
                        <a:rPr lang="en-US" dirty="0" err="1"/>
                        <a:t>ويحتوي</a:t>
                      </a:r>
                      <a:r>
                        <a:rPr lang="en-US" dirty="0"/>
                        <a:t> </a:t>
                      </a:r>
                      <a:r>
                        <a:rPr lang="en-US" dirty="0" err="1"/>
                        <a:t>على</a:t>
                      </a:r>
                      <a:r>
                        <a:rPr lang="en-US" dirty="0"/>
                        <a:t> </a:t>
                      </a:r>
                      <a:r>
                        <a:rPr lang="en-US" dirty="0" err="1"/>
                        <a:t>بطارية</a:t>
                      </a:r>
                      <a:r>
                        <a:rPr lang="en-US" dirty="0"/>
                        <a:t> </a:t>
                      </a:r>
                      <a:r>
                        <a:rPr lang="en-US" dirty="0" err="1"/>
                        <a:t>قوية</a:t>
                      </a:r>
                      <a:r>
                        <a:rPr lang="en-US" dirty="0"/>
                        <a:t>.</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dirty="0" err="1"/>
                        <a:t>أبحث</a:t>
                      </a:r>
                      <a:r>
                        <a:rPr lang="en-US" dirty="0"/>
                        <a:t> </a:t>
                      </a:r>
                      <a:r>
                        <a:rPr lang="en-US" dirty="0" err="1"/>
                        <a:t>عن</a:t>
                      </a:r>
                      <a:r>
                        <a:rPr lang="en-US" dirty="0"/>
                        <a:t> "</a:t>
                      </a:r>
                      <a:r>
                        <a:rPr lang="en-US" dirty="0" err="1"/>
                        <a:t>أفضل</a:t>
                      </a:r>
                      <a:r>
                        <a:rPr lang="en-US" dirty="0"/>
                        <a:t> </a:t>
                      </a:r>
                      <a:r>
                        <a:rPr lang="en-US" dirty="0" err="1"/>
                        <a:t>هاتف</a:t>
                      </a:r>
                      <a:r>
                        <a:rPr lang="en-US" dirty="0"/>
                        <a:t>".</a:t>
                      </a:r>
                    </a:p>
                    <a:p>
                      <a:pPr algn="r" rtl="1"/>
                      <a:endParaRPr lang="en-US" dirty="0"/>
                    </a:p>
                  </a:txBody>
                  <a:tcPr/>
                </a:tc>
                <a:extLst>
                  <a:ext uri="{0D108BD9-81ED-4DB2-BD59-A6C34878D82A}">
                    <a16:rowId xmlns:a16="http://schemas.microsoft.com/office/drawing/2014/main" val="1499892543"/>
                  </a:ext>
                </a:extLst>
              </a:tr>
              <a:tr h="37084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dirty="0" err="1"/>
                        <a:t>أصبحت</a:t>
                      </a:r>
                      <a:r>
                        <a:rPr lang="en-US" dirty="0"/>
                        <a:t> </a:t>
                      </a:r>
                      <a:r>
                        <a:rPr lang="en-US" dirty="0" err="1"/>
                        <a:t>المحادثة</a:t>
                      </a:r>
                      <a:r>
                        <a:rPr lang="en-US" dirty="0"/>
                        <a:t> </a:t>
                      </a:r>
                      <a:r>
                        <a:rPr lang="en-US" dirty="0" err="1"/>
                        <a:t>أهم</a:t>
                      </a:r>
                      <a:r>
                        <a:rPr lang="en-US" dirty="0"/>
                        <a:t> </a:t>
                      </a:r>
                      <a:r>
                        <a:rPr lang="en-US" dirty="0" err="1"/>
                        <a:t>من</a:t>
                      </a:r>
                      <a:r>
                        <a:rPr lang="en-US" dirty="0"/>
                        <a:t> </a:t>
                      </a:r>
                      <a:r>
                        <a:rPr lang="en-US" dirty="0" err="1"/>
                        <a:t>الكلمات</a:t>
                      </a:r>
                      <a:r>
                        <a:rPr lang="en-US" dirty="0"/>
                        <a:t> </a:t>
                      </a:r>
                      <a:r>
                        <a:rPr lang="en-US" dirty="0" err="1"/>
                        <a:t>المفتاحية</a:t>
                      </a:r>
                      <a:endParaRPr lang="en-US" dirty="0"/>
                    </a:p>
                  </a:txBody>
                  <a:tcPr/>
                </a:tc>
                <a:tc>
                  <a:txBody>
                    <a:bodyPr/>
                    <a:lstStyle/>
                    <a:p>
                      <a:pPr algn="r" rtl="1"/>
                      <a:endParaRPr lang="en-US" dirty="0"/>
                    </a:p>
                  </a:txBody>
                  <a:tcPr/>
                </a:tc>
                <a:extLst>
                  <a:ext uri="{0D108BD9-81ED-4DB2-BD59-A6C34878D82A}">
                    <a16:rowId xmlns:a16="http://schemas.microsoft.com/office/drawing/2014/main" val="2080520406"/>
                  </a:ext>
                </a:extLst>
              </a:tr>
            </a:tbl>
          </a:graphicData>
        </a:graphic>
      </p:graphicFrame>
    </p:spTree>
    <p:extLst>
      <p:ext uri="{BB962C8B-B14F-4D97-AF65-F5344CB8AC3E}">
        <p14:creationId xmlns:p14="http://schemas.microsoft.com/office/powerpoint/2010/main" val="2591287443"/>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3A3C14-EB45-AB97-FBD8-16002765964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0619C9F2-5C41-DF6D-45C2-999CF836F1D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E7B630D-B5D1-11A6-C5CE-91244A7658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D772BF30-323E-B96E-10A4-6F292D68FDFC}"/>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65F3E686-98B3-D370-B33B-EB9EA718982C}"/>
              </a:ext>
            </a:extLst>
          </p:cNvPr>
          <p:cNvSpPr txBox="1"/>
          <p:nvPr/>
        </p:nvSpPr>
        <p:spPr>
          <a:xfrm>
            <a:off x="2032000" y="1602580"/>
            <a:ext cx="9587910" cy="718466"/>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AE" sz="2400" b="1" dirty="0">
                <a:solidFill>
                  <a:srgbClr val="2D3956"/>
                </a:solidFill>
                <a:latin typeface="Tajawal ExtraBold" panose="00000800000000000000" pitchFamily="2" charset="-78"/>
                <a:cs typeface="+mj-cs"/>
              </a:rPr>
              <a:t>التحول </a:t>
            </a:r>
            <a:r>
              <a:rPr lang="ar-EG" sz="2400" b="1" dirty="0">
                <a:solidFill>
                  <a:srgbClr val="2D3956"/>
                </a:solidFill>
                <a:latin typeface="Tajawal ExtraBold" panose="00000800000000000000" pitchFamily="2" charset="-78"/>
                <a:cs typeface="+mj-cs"/>
              </a:rPr>
              <a:t>من محركات البحث</a:t>
            </a:r>
            <a:r>
              <a:rPr lang="ar-AE" sz="2400" b="1" dirty="0">
                <a:solidFill>
                  <a:srgbClr val="2D3956"/>
                </a:solidFill>
                <a:latin typeface="Tajawal ExtraBold" panose="00000800000000000000" pitchFamily="2" charset="-78"/>
                <a:cs typeface="+mj-cs"/>
              </a:rPr>
              <a:t> التقليدية</a:t>
            </a:r>
            <a:r>
              <a:rPr lang="ar-EG" sz="2400" b="1" dirty="0">
                <a:solidFill>
                  <a:srgbClr val="2D3956"/>
                </a:solidFill>
                <a:latin typeface="Tajawal ExtraBold" panose="00000800000000000000" pitchFamily="2" charset="-78"/>
                <a:cs typeface="+mj-cs"/>
              </a:rPr>
              <a:t> إلى </a:t>
            </a:r>
            <a:r>
              <a:rPr lang="ar-AE" sz="2400" b="1" dirty="0">
                <a:solidFill>
                  <a:srgbClr val="2D3956"/>
                </a:solidFill>
                <a:latin typeface="Tajawal ExtraBold" panose="00000800000000000000" pitchFamily="2" charset="-78"/>
                <a:cs typeface="+mj-cs"/>
              </a:rPr>
              <a:t>محركات البحث المعتمدة على الذكاء الاصطناعي </a:t>
            </a:r>
            <a:endParaRPr lang="ar-EG" sz="2400" b="1" dirty="0">
              <a:solidFill>
                <a:srgbClr val="2D3956"/>
              </a:solidFill>
              <a:latin typeface="Tajawal ExtraBold" panose="00000800000000000000" pitchFamily="2" charset="-78"/>
              <a:cs typeface="+mj-cs"/>
            </a:endParaRPr>
          </a:p>
        </p:txBody>
      </p:sp>
      <p:graphicFrame>
        <p:nvGraphicFramePr>
          <p:cNvPr id="3" name="Table 2">
            <a:extLst>
              <a:ext uri="{FF2B5EF4-FFF2-40B4-BE49-F238E27FC236}">
                <a16:creationId xmlns:a16="http://schemas.microsoft.com/office/drawing/2014/main" id="{01CC8B8A-6726-8938-43FA-19C230742BEE}"/>
              </a:ext>
            </a:extLst>
          </p:cNvPr>
          <p:cNvGraphicFramePr>
            <a:graphicFrameLocks noGrp="1"/>
          </p:cNvGraphicFramePr>
          <p:nvPr/>
        </p:nvGraphicFramePr>
        <p:xfrm>
          <a:off x="2032000" y="2560440"/>
          <a:ext cx="8128000" cy="363093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487201303"/>
                    </a:ext>
                  </a:extLst>
                </a:gridCol>
                <a:gridCol w="4064000">
                  <a:extLst>
                    <a:ext uri="{9D8B030D-6E8A-4147-A177-3AD203B41FA5}">
                      <a16:colId xmlns:a16="http://schemas.microsoft.com/office/drawing/2014/main" val="2878993519"/>
                    </a:ext>
                  </a:extLst>
                </a:gridCol>
              </a:tblGrid>
              <a:tr h="370840">
                <a:tc>
                  <a:txBody>
                    <a:bodyPr/>
                    <a:lstStyle/>
                    <a:p>
                      <a:pPr fontAlgn="t">
                        <a:lnSpc>
                          <a:spcPct val="119048"/>
                        </a:lnSpc>
                        <a:buNone/>
                      </a:pPr>
                      <a:r>
                        <a:rPr lang="en-US" sz="2500" b="1" i="0" dirty="0">
                          <a:effectLst/>
                          <a:latin typeface="Segoe UI" panose="020B0502040204020203" pitchFamily="34" charset="0"/>
                        </a:rPr>
                        <a:t>AI Search Era</a:t>
                      </a:r>
                    </a:p>
                  </a:txBody>
                  <a:tcPr/>
                </a:tc>
                <a:tc>
                  <a:txBody>
                    <a:bodyPr/>
                    <a:lstStyle/>
                    <a:p>
                      <a:pPr fontAlgn="t">
                        <a:lnSpc>
                          <a:spcPct val="119048"/>
                        </a:lnSpc>
                        <a:buNone/>
                      </a:pPr>
                      <a:r>
                        <a:rPr lang="en-US" sz="2500" b="1" i="0" dirty="0">
                          <a:effectLst/>
                          <a:latin typeface="Segoe UI" panose="020B0502040204020203" pitchFamily="34" charset="0"/>
                        </a:rPr>
                        <a:t>Search Engine Era</a:t>
                      </a:r>
                    </a:p>
                  </a:txBody>
                  <a:tcPr/>
                </a:tc>
                <a:extLst>
                  <a:ext uri="{0D108BD9-81ED-4DB2-BD59-A6C34878D82A}">
                    <a16:rowId xmlns:a16="http://schemas.microsoft.com/office/drawing/2014/main" val="1767955995"/>
                  </a:ext>
                </a:extLst>
              </a:tr>
              <a:tr h="370840">
                <a:tc>
                  <a:txBody>
                    <a:bodyPr/>
                    <a:lstStyle/>
                    <a:p>
                      <a:pPr fontAlgn="t">
                        <a:lnSpc>
                          <a:spcPct val="119048"/>
                        </a:lnSpc>
                        <a:buNone/>
                      </a:pPr>
                      <a:r>
                        <a:rPr lang="en-US" sz="2500" b="0" i="0" dirty="0">
                          <a:effectLst/>
                          <a:latin typeface="Segoe UI" panose="020B0502040204020203" pitchFamily="34" charset="0"/>
                        </a:rPr>
                        <a:t>Copilot</a:t>
                      </a:r>
                    </a:p>
                  </a:txBody>
                  <a:tcPr/>
                </a:tc>
                <a:tc>
                  <a:txBody>
                    <a:bodyPr/>
                    <a:lstStyle/>
                    <a:p>
                      <a:pPr fontAlgn="t">
                        <a:lnSpc>
                          <a:spcPct val="119048"/>
                        </a:lnSpc>
                        <a:buNone/>
                      </a:pPr>
                      <a:r>
                        <a:rPr lang="en-US" sz="2500" b="0" i="0" dirty="0">
                          <a:effectLst/>
                          <a:latin typeface="Segoe UI" panose="020B0502040204020203" pitchFamily="34" charset="0"/>
                        </a:rPr>
                        <a:t>Google Search</a:t>
                      </a:r>
                    </a:p>
                  </a:txBody>
                  <a:tcPr/>
                </a:tc>
                <a:extLst>
                  <a:ext uri="{0D108BD9-81ED-4DB2-BD59-A6C34878D82A}">
                    <a16:rowId xmlns:a16="http://schemas.microsoft.com/office/drawing/2014/main" val="1499892543"/>
                  </a:ext>
                </a:extLst>
              </a:tr>
              <a:tr h="370840">
                <a:tc>
                  <a:txBody>
                    <a:bodyPr/>
                    <a:lstStyle/>
                    <a:p>
                      <a:pPr fontAlgn="t">
                        <a:lnSpc>
                          <a:spcPct val="119048"/>
                        </a:lnSpc>
                        <a:buNone/>
                      </a:pPr>
                      <a:r>
                        <a:rPr lang="en-US" sz="2500" b="0" i="0" dirty="0">
                          <a:effectLst/>
                          <a:latin typeface="Segoe UI" panose="020B0502040204020203" pitchFamily="34" charset="0"/>
                        </a:rPr>
                        <a:t>ChatGPT</a:t>
                      </a:r>
                    </a:p>
                  </a:txBody>
                  <a:tcPr/>
                </a:tc>
                <a:tc>
                  <a:txBody>
                    <a:bodyPr/>
                    <a:lstStyle/>
                    <a:p>
                      <a:pPr fontAlgn="t">
                        <a:lnSpc>
                          <a:spcPct val="119048"/>
                        </a:lnSpc>
                        <a:buNone/>
                      </a:pPr>
                      <a:r>
                        <a:rPr lang="en-US" sz="2500" b="0" i="0" dirty="0">
                          <a:effectLst/>
                          <a:latin typeface="Segoe UI" panose="020B0502040204020203" pitchFamily="34" charset="0"/>
                        </a:rPr>
                        <a:t>Bing Search</a:t>
                      </a:r>
                    </a:p>
                  </a:txBody>
                  <a:tcPr/>
                </a:tc>
                <a:extLst>
                  <a:ext uri="{0D108BD9-81ED-4DB2-BD59-A6C34878D82A}">
                    <a16:rowId xmlns:a16="http://schemas.microsoft.com/office/drawing/2014/main" val="2080520406"/>
                  </a:ext>
                </a:extLst>
              </a:tr>
              <a:tr h="370840">
                <a:tc>
                  <a:txBody>
                    <a:bodyPr/>
                    <a:lstStyle/>
                    <a:p>
                      <a:pPr fontAlgn="t">
                        <a:lnSpc>
                          <a:spcPct val="119048"/>
                        </a:lnSpc>
                        <a:buNone/>
                      </a:pPr>
                      <a:r>
                        <a:rPr lang="en-US" sz="2500" b="0" i="0" dirty="0">
                          <a:effectLst/>
                          <a:latin typeface="Segoe UI" panose="020B0502040204020203" pitchFamily="34" charset="0"/>
                        </a:rPr>
                        <a:t>Gemini</a:t>
                      </a:r>
                    </a:p>
                  </a:txBody>
                  <a:tcPr/>
                </a:tc>
                <a:tc>
                  <a:txBody>
                    <a:bodyPr/>
                    <a:lstStyle/>
                    <a:p>
                      <a:pPr fontAlgn="t">
                        <a:lnSpc>
                          <a:spcPct val="119048"/>
                        </a:lnSpc>
                        <a:buNone/>
                      </a:pPr>
                      <a:endParaRPr lang="en-US" sz="2500" b="0" i="0" dirty="0">
                        <a:effectLst/>
                        <a:latin typeface="Segoe UI" panose="020B0502040204020203" pitchFamily="34" charset="0"/>
                      </a:endParaRPr>
                    </a:p>
                  </a:txBody>
                  <a:tcPr/>
                </a:tc>
                <a:extLst>
                  <a:ext uri="{0D108BD9-81ED-4DB2-BD59-A6C34878D82A}">
                    <a16:rowId xmlns:a16="http://schemas.microsoft.com/office/drawing/2014/main" val="758603917"/>
                  </a:ext>
                </a:extLst>
              </a:tr>
              <a:tr h="370840">
                <a:tc>
                  <a:txBody>
                    <a:bodyPr/>
                    <a:lstStyle/>
                    <a:p>
                      <a:pPr algn="ctr" fontAlgn="t">
                        <a:lnSpc>
                          <a:spcPct val="119048"/>
                        </a:lnSpc>
                        <a:buNone/>
                      </a:pPr>
                      <a:r>
                        <a:rPr lang="ar-AE" sz="2500" b="0" i="0" dirty="0">
                          <a:effectLst/>
                          <a:latin typeface="Segoe UI" panose="020B0502040204020203" pitchFamily="34" charset="0"/>
                        </a:rPr>
                        <a:t>المستخدم يستشير + يقارن + يطلب توصيات + يتخذ قرار شراء داخل واجهة الذكاء الاصطناعي</a:t>
                      </a:r>
                      <a:endParaRPr lang="en-US" sz="2500" b="0" i="0" dirty="0">
                        <a:effectLst/>
                        <a:latin typeface="Segoe UI" panose="020B0502040204020203" pitchFamily="34" charset="0"/>
                      </a:endParaRPr>
                    </a:p>
                  </a:txBody>
                  <a:tcPr/>
                </a:tc>
                <a:tc>
                  <a:txBody>
                    <a:bodyPr/>
                    <a:lstStyle/>
                    <a:p>
                      <a:pPr algn="ctr" fontAlgn="t">
                        <a:lnSpc>
                          <a:spcPct val="119048"/>
                        </a:lnSpc>
                        <a:buNone/>
                      </a:pPr>
                      <a:r>
                        <a:rPr lang="ar-AE" sz="2500" b="0" i="0" dirty="0">
                          <a:effectLst/>
                          <a:latin typeface="Segoe UI" panose="020B0502040204020203" pitchFamily="34" charset="0"/>
                        </a:rPr>
                        <a:t>المستخدم يبحث فقط</a:t>
                      </a:r>
                      <a:endParaRPr lang="en-US" sz="2500" b="0" i="0" dirty="0">
                        <a:effectLst/>
                        <a:latin typeface="Segoe UI" panose="020B0502040204020203" pitchFamily="34" charset="0"/>
                      </a:endParaRPr>
                    </a:p>
                  </a:txBody>
                  <a:tcPr/>
                </a:tc>
                <a:extLst>
                  <a:ext uri="{0D108BD9-81ED-4DB2-BD59-A6C34878D82A}">
                    <a16:rowId xmlns:a16="http://schemas.microsoft.com/office/drawing/2014/main" val="4030374389"/>
                  </a:ext>
                </a:extLst>
              </a:tr>
            </a:tbl>
          </a:graphicData>
        </a:graphic>
      </p:graphicFrame>
    </p:spTree>
    <p:extLst>
      <p:ext uri="{BB962C8B-B14F-4D97-AF65-F5344CB8AC3E}">
        <p14:creationId xmlns:p14="http://schemas.microsoft.com/office/powerpoint/2010/main" val="256441987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3FFE7-97A4-0DF0-C53F-2ADED7A422D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8A90E5AB-8AFF-4A95-17F0-103A17C1C54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E55F46A-949A-B5D0-55A6-FCB6891FE7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73C0801C-5858-3DA7-0D47-DC0E6AA98FD2}"/>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1C811049-6B86-A418-68F5-37F6E06DE2AD}"/>
              </a:ext>
            </a:extLst>
          </p:cNvPr>
          <p:cNvSpPr txBox="1"/>
          <p:nvPr/>
        </p:nvSpPr>
        <p:spPr>
          <a:xfrm>
            <a:off x="7670800" y="1454871"/>
            <a:ext cx="3949110" cy="7180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AE" sz="2400" b="1" dirty="0">
                <a:solidFill>
                  <a:srgbClr val="2D3956"/>
                </a:solidFill>
                <a:latin typeface="Tajawal ExtraBold" panose="00000800000000000000" pitchFamily="2" charset="-78"/>
                <a:cs typeface="+mj-cs"/>
              </a:rPr>
              <a:t>التحول </a:t>
            </a:r>
            <a:r>
              <a:rPr lang="ar-EG" sz="2400" b="1" dirty="0">
                <a:solidFill>
                  <a:srgbClr val="2D3956"/>
                </a:solidFill>
                <a:latin typeface="Tajawal ExtraBold" panose="00000800000000000000" pitchFamily="2" charset="-78"/>
                <a:cs typeface="+mj-cs"/>
              </a:rPr>
              <a:t>من</a:t>
            </a:r>
            <a:r>
              <a:rPr lang="en-US" sz="2400" b="1" dirty="0">
                <a:solidFill>
                  <a:srgbClr val="2D3956"/>
                </a:solidFill>
                <a:latin typeface="Tajawal ExtraBold" panose="00000800000000000000" pitchFamily="2" charset="-78"/>
                <a:cs typeface="+mj-cs"/>
              </a:rPr>
              <a:t>SEO </a:t>
            </a:r>
            <a:r>
              <a:rPr lang="ar-AE" sz="2400" b="1" dirty="0">
                <a:solidFill>
                  <a:srgbClr val="2D3956"/>
                </a:solidFill>
                <a:latin typeface="Tajawal ExtraBold" panose="00000800000000000000" pitchFamily="2" charset="-78"/>
                <a:cs typeface="+mj-cs"/>
              </a:rPr>
              <a:t> </a:t>
            </a:r>
            <a:r>
              <a:rPr lang="ar-EG" sz="2400" b="1" dirty="0">
                <a:solidFill>
                  <a:srgbClr val="2D3956"/>
                </a:solidFill>
                <a:latin typeface="Tajawal ExtraBold" panose="00000800000000000000" pitchFamily="2" charset="-78"/>
                <a:cs typeface="+mj-cs"/>
              </a:rPr>
              <a:t>إلى </a:t>
            </a:r>
            <a:r>
              <a:rPr lang="en-US" sz="2400" b="1" dirty="0">
                <a:solidFill>
                  <a:srgbClr val="2D3956"/>
                </a:solidFill>
                <a:latin typeface="Tajawal ExtraBold" panose="00000800000000000000" pitchFamily="2" charset="-78"/>
                <a:cs typeface="+mj-cs"/>
              </a:rPr>
              <a:t>GEO</a:t>
            </a:r>
            <a:endParaRPr lang="ar-EG" sz="2400" b="1" dirty="0">
              <a:solidFill>
                <a:srgbClr val="2D3956"/>
              </a:solidFill>
              <a:latin typeface="Tajawal ExtraBold" panose="00000800000000000000" pitchFamily="2" charset="-78"/>
              <a:cs typeface="+mj-cs"/>
            </a:endParaRPr>
          </a:p>
        </p:txBody>
      </p:sp>
      <p:graphicFrame>
        <p:nvGraphicFramePr>
          <p:cNvPr id="3" name="Table 2">
            <a:extLst>
              <a:ext uri="{FF2B5EF4-FFF2-40B4-BE49-F238E27FC236}">
                <a16:creationId xmlns:a16="http://schemas.microsoft.com/office/drawing/2014/main" id="{14C776ED-7702-403C-A9D0-E946991A7559}"/>
              </a:ext>
            </a:extLst>
          </p:cNvPr>
          <p:cNvGraphicFramePr>
            <a:graphicFrameLocks noGrp="1"/>
          </p:cNvGraphicFramePr>
          <p:nvPr>
            <p:extLst>
              <p:ext uri="{D42A27DB-BD31-4B8C-83A1-F6EECF244321}">
                <p14:modId xmlns:p14="http://schemas.microsoft.com/office/powerpoint/2010/main" val="3476129663"/>
              </p:ext>
            </p:extLst>
          </p:nvPr>
        </p:nvGraphicFramePr>
        <p:xfrm>
          <a:off x="264160" y="2336920"/>
          <a:ext cx="11355750" cy="4355592"/>
        </p:xfrm>
        <a:graphic>
          <a:graphicData uri="http://schemas.openxmlformats.org/drawingml/2006/table">
            <a:tbl>
              <a:tblPr firstRow="1" bandRow="1">
                <a:tableStyleId>{5C22544A-7EE6-4342-B048-85BDC9FD1C3A}</a:tableStyleId>
              </a:tblPr>
              <a:tblGrid>
                <a:gridCol w="5677875">
                  <a:extLst>
                    <a:ext uri="{9D8B030D-6E8A-4147-A177-3AD203B41FA5}">
                      <a16:colId xmlns:a16="http://schemas.microsoft.com/office/drawing/2014/main" val="487201303"/>
                    </a:ext>
                  </a:extLst>
                </a:gridCol>
                <a:gridCol w="5677875">
                  <a:extLst>
                    <a:ext uri="{9D8B030D-6E8A-4147-A177-3AD203B41FA5}">
                      <a16:colId xmlns:a16="http://schemas.microsoft.com/office/drawing/2014/main" val="2878993519"/>
                    </a:ext>
                  </a:extLst>
                </a:gridCol>
              </a:tblGrid>
              <a:tr h="370840">
                <a:tc>
                  <a:txBody>
                    <a:bodyPr/>
                    <a:lstStyle/>
                    <a:p>
                      <a:pPr algn="ctr" rtl="1" fontAlgn="t">
                        <a:lnSpc>
                          <a:spcPct val="119048"/>
                        </a:lnSpc>
                        <a:buNone/>
                      </a:pPr>
                      <a:r>
                        <a:rPr lang="en-US" sz="2000" b="1" i="0" dirty="0" err="1">
                          <a:effectLst/>
                          <a:latin typeface="Segoe UI" panose="020B0502040204020203" pitchFamily="34" charset="0"/>
                        </a:rPr>
                        <a:t>ما</a:t>
                      </a:r>
                      <a:r>
                        <a:rPr lang="en-US" sz="2000" b="1" i="0" dirty="0">
                          <a:effectLst/>
                          <a:latin typeface="Segoe UI" panose="020B0502040204020203" pitchFamily="34" charset="0"/>
                        </a:rPr>
                        <a:t> </a:t>
                      </a:r>
                      <a:r>
                        <a:rPr lang="en-US" sz="2000" b="1" i="0" dirty="0" err="1">
                          <a:effectLst/>
                          <a:latin typeface="Segoe UI" panose="020B0502040204020203" pitchFamily="34" charset="0"/>
                        </a:rPr>
                        <a:t>هو</a:t>
                      </a:r>
                      <a:r>
                        <a:rPr lang="en-US" sz="2000" b="1" i="0" dirty="0">
                          <a:effectLst/>
                          <a:latin typeface="Segoe UI" panose="020B0502040204020203" pitchFamily="34" charset="0"/>
                        </a:rPr>
                        <a:t> GEO؟</a:t>
                      </a:r>
                    </a:p>
                  </a:txBody>
                  <a:tcPr/>
                </a:tc>
                <a:tc>
                  <a:txBody>
                    <a:bodyPr/>
                    <a:lstStyle/>
                    <a:p>
                      <a:pPr algn="ctr" rtl="1" fontAlgn="t">
                        <a:lnSpc>
                          <a:spcPct val="119048"/>
                        </a:lnSpc>
                        <a:buNone/>
                      </a:pPr>
                      <a:r>
                        <a:rPr lang="en-US" sz="2000" b="1" i="0" dirty="0" err="1">
                          <a:effectLst/>
                          <a:latin typeface="Segoe UI" panose="020B0502040204020203" pitchFamily="34" charset="0"/>
                        </a:rPr>
                        <a:t>ما</a:t>
                      </a:r>
                      <a:r>
                        <a:rPr lang="en-US" sz="2000" b="1" i="0" dirty="0">
                          <a:effectLst/>
                          <a:latin typeface="Segoe UI" panose="020B0502040204020203" pitchFamily="34" charset="0"/>
                        </a:rPr>
                        <a:t> </a:t>
                      </a:r>
                      <a:r>
                        <a:rPr lang="en-US" sz="2000" b="1" i="0" dirty="0" err="1">
                          <a:effectLst/>
                          <a:latin typeface="Segoe UI" panose="020B0502040204020203" pitchFamily="34" charset="0"/>
                        </a:rPr>
                        <a:t>هو</a:t>
                      </a:r>
                      <a:r>
                        <a:rPr lang="en-US" sz="2000" b="1" i="0" dirty="0">
                          <a:effectLst/>
                          <a:latin typeface="Segoe UI" panose="020B0502040204020203" pitchFamily="34" charset="0"/>
                        </a:rPr>
                        <a:t> SEO؟</a:t>
                      </a:r>
                    </a:p>
                  </a:txBody>
                  <a:tcPr/>
                </a:tc>
                <a:extLst>
                  <a:ext uri="{0D108BD9-81ED-4DB2-BD59-A6C34878D82A}">
                    <a16:rowId xmlns:a16="http://schemas.microsoft.com/office/drawing/2014/main" val="1767955995"/>
                  </a:ext>
                </a:extLst>
              </a:tr>
              <a:tr h="370840">
                <a:tc>
                  <a:txBody>
                    <a:bodyPr/>
                    <a:lstStyle/>
                    <a:p>
                      <a:pPr algn="r" rtl="1" fontAlgn="t">
                        <a:lnSpc>
                          <a:spcPct val="119048"/>
                        </a:lnSpc>
                        <a:buNone/>
                      </a:pPr>
                      <a:r>
                        <a:rPr lang="en-US" sz="2000" b="0" i="0" dirty="0" err="1">
                          <a:effectLst/>
                          <a:latin typeface="Segoe UI" panose="020B0502040204020203" pitchFamily="34" charset="0"/>
                        </a:rPr>
                        <a:t>هو</a:t>
                      </a:r>
                      <a:r>
                        <a:rPr lang="en-US" sz="2000" b="0" i="0" dirty="0">
                          <a:effectLst/>
                          <a:latin typeface="Segoe UI" panose="020B0502040204020203" pitchFamily="34" charset="0"/>
                        </a:rPr>
                        <a:t> </a:t>
                      </a:r>
                      <a:r>
                        <a:rPr lang="en-US" sz="2000" b="0" i="0" dirty="0" err="1">
                          <a:effectLst/>
                          <a:latin typeface="Segoe UI" panose="020B0502040204020203" pitchFamily="34" charset="0"/>
                        </a:rPr>
                        <a:t>تهيئة</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المحتوى</a:t>
                      </a:r>
                      <a:r>
                        <a:rPr lang="en-US" sz="2000" b="0" i="0" dirty="0">
                          <a:effectLst/>
                          <a:latin typeface="Segoe UI" panose="020B0502040204020203" pitchFamily="34" charset="0"/>
                        </a:rPr>
                        <a:t> </a:t>
                      </a:r>
                      <a:r>
                        <a:rPr lang="en-US" sz="2000" b="0" i="0" dirty="0" err="1">
                          <a:effectLst/>
                          <a:latin typeface="Segoe UI" panose="020B0502040204020203" pitchFamily="34" charset="0"/>
                        </a:rPr>
                        <a:t>ليصبح</a:t>
                      </a:r>
                      <a:r>
                        <a:rPr lang="en-US" sz="2000" b="0" i="0" dirty="0">
                          <a:effectLst/>
                          <a:latin typeface="Segoe UI" panose="020B0502040204020203" pitchFamily="34" charset="0"/>
                        </a:rPr>
                        <a:t> </a:t>
                      </a:r>
                      <a:r>
                        <a:rPr lang="en-US" sz="2000" b="0" i="0" dirty="0" err="1">
                          <a:effectLst/>
                          <a:latin typeface="Segoe UI" panose="020B0502040204020203" pitchFamily="34" charset="0"/>
                        </a:rPr>
                        <a:t>مرجعاً</a:t>
                      </a:r>
                      <a:r>
                        <a:rPr lang="en-US" sz="2000" b="0" i="0" dirty="0">
                          <a:effectLst/>
                          <a:latin typeface="Segoe UI" panose="020B0502040204020203" pitchFamily="34" charset="0"/>
                        </a:rPr>
                        <a:t> </a:t>
                      </a:r>
                      <a:r>
                        <a:rPr lang="en-US" sz="2000" b="0" i="0" dirty="0" err="1">
                          <a:effectLst/>
                          <a:latin typeface="Segoe UI" panose="020B0502040204020203" pitchFamily="34" charset="0"/>
                        </a:rPr>
                        <a:t>تعتمد</a:t>
                      </a:r>
                      <a:r>
                        <a:rPr lang="en-US" sz="2000" b="0" i="0" dirty="0">
                          <a:effectLst/>
                          <a:latin typeface="Segoe UI" panose="020B0502040204020203" pitchFamily="34" charset="0"/>
                        </a:rPr>
                        <a:t> </a:t>
                      </a:r>
                      <a:r>
                        <a:rPr lang="en-US" sz="2000" b="0" i="0" dirty="0" err="1">
                          <a:effectLst/>
                          <a:latin typeface="Segoe UI" panose="020B0502040204020203" pitchFamily="34" charset="0"/>
                        </a:rPr>
                        <a:t>عليه</a:t>
                      </a:r>
                      <a:r>
                        <a:rPr lang="en-US" sz="2000" b="0" i="0" dirty="0">
                          <a:effectLst/>
                          <a:latin typeface="Segoe UI" panose="020B0502040204020203" pitchFamily="34" charset="0"/>
                        </a:rPr>
                        <a:t> </a:t>
                      </a:r>
                      <a:r>
                        <a:rPr lang="en-US" sz="2000" b="0" i="0" dirty="0" err="1">
                          <a:effectLst/>
                          <a:latin typeface="Segoe UI" panose="020B0502040204020203" pitchFamily="34" charset="0"/>
                        </a:rPr>
                        <a:t>أنظمة</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الذكاء</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الاصطناعي</a:t>
                      </a:r>
                      <a:r>
                        <a:rPr lang="en-US" sz="2000" b="0" i="0" dirty="0">
                          <a:effectLst/>
                          <a:latin typeface="Segoe UI" panose="020B0502040204020203" pitchFamily="34" charset="0"/>
                        </a:rPr>
                        <a:t> </a:t>
                      </a:r>
                      <a:r>
                        <a:rPr lang="en-US" sz="2000" b="0" i="0" dirty="0" err="1">
                          <a:effectLst/>
                          <a:latin typeface="Segoe UI" panose="020B0502040204020203" pitchFamily="34" charset="0"/>
                        </a:rPr>
                        <a:t>عند</a:t>
                      </a:r>
                      <a:r>
                        <a:rPr lang="en-US" sz="2000" b="0" i="0" dirty="0">
                          <a:effectLst/>
                          <a:latin typeface="Segoe UI" panose="020B0502040204020203" pitchFamily="34" charset="0"/>
                        </a:rPr>
                        <a:t> </a:t>
                      </a:r>
                      <a:r>
                        <a:rPr lang="en-US" sz="2000" b="0" i="0" dirty="0" err="1">
                          <a:effectLst/>
                          <a:latin typeface="Segoe UI" panose="020B0502040204020203" pitchFamily="34" charset="0"/>
                        </a:rPr>
                        <a:t>تكوين</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الإجابات</a:t>
                      </a:r>
                      <a:r>
                        <a:rPr lang="en-US" sz="2000" b="0" i="0" dirty="0">
                          <a:effectLst/>
                          <a:latin typeface="Segoe UI" panose="020B0502040204020203" pitchFamily="34" charset="0"/>
                        </a:rPr>
                        <a:t> </a:t>
                      </a:r>
                      <a:r>
                        <a:rPr lang="en-US" sz="2000" b="0" i="0" dirty="0" err="1">
                          <a:effectLst/>
                          <a:latin typeface="Segoe UI" panose="020B0502040204020203" pitchFamily="34" charset="0"/>
                        </a:rPr>
                        <a:t>للمستخدمين</a:t>
                      </a:r>
                      <a:endParaRPr lang="en-US" sz="2000" b="0" i="0" dirty="0">
                        <a:effectLst/>
                        <a:latin typeface="Segoe UI" panose="020B0502040204020203" pitchFamily="34" charset="0"/>
                      </a:endParaRPr>
                    </a:p>
                  </a:txBody>
                  <a:tcPr/>
                </a:tc>
                <a:tc>
                  <a:txBody>
                    <a:bodyPr/>
                    <a:lstStyle/>
                    <a:p>
                      <a:pPr algn="r" rtl="1" fontAlgn="t">
                        <a:lnSpc>
                          <a:spcPct val="119048"/>
                        </a:lnSpc>
                        <a:buNone/>
                      </a:pPr>
                      <a:r>
                        <a:rPr lang="en-US" sz="2000" b="0" i="0" dirty="0" err="1">
                          <a:effectLst/>
                          <a:latin typeface="Segoe UI" panose="020B0502040204020203" pitchFamily="34" charset="0"/>
                        </a:rPr>
                        <a:t>هو</a:t>
                      </a:r>
                      <a:r>
                        <a:rPr lang="en-US" sz="2000" b="0" i="0" dirty="0">
                          <a:effectLst/>
                          <a:latin typeface="Segoe UI" panose="020B0502040204020203" pitchFamily="34" charset="0"/>
                        </a:rPr>
                        <a:t> </a:t>
                      </a:r>
                      <a:r>
                        <a:rPr lang="en-US" sz="2000" b="0" i="0" dirty="0" err="1">
                          <a:effectLst/>
                          <a:latin typeface="Segoe UI" panose="020B0502040204020203" pitchFamily="34" charset="0"/>
                        </a:rPr>
                        <a:t>مجموعة</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الأنشطة</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التي</a:t>
                      </a:r>
                      <a:r>
                        <a:rPr lang="en-US" sz="2000" b="0" i="0" dirty="0">
                          <a:effectLst/>
                          <a:latin typeface="Segoe UI" panose="020B0502040204020203" pitchFamily="34" charset="0"/>
                        </a:rPr>
                        <a:t> </a:t>
                      </a:r>
                      <a:r>
                        <a:rPr lang="en-US" sz="2000" b="0" i="0" dirty="0" err="1">
                          <a:effectLst/>
                          <a:latin typeface="Segoe UI" panose="020B0502040204020203" pitchFamily="34" charset="0"/>
                        </a:rPr>
                        <a:t>تهدف</a:t>
                      </a:r>
                      <a:r>
                        <a:rPr lang="en-US" sz="2000" b="0" i="0" dirty="0">
                          <a:effectLst/>
                          <a:latin typeface="Segoe UI" panose="020B0502040204020203" pitchFamily="34" charset="0"/>
                        </a:rPr>
                        <a:t> </a:t>
                      </a:r>
                      <a:r>
                        <a:rPr lang="en-US" sz="2000" b="0" i="0" dirty="0" err="1">
                          <a:effectLst/>
                          <a:latin typeface="Segoe UI" panose="020B0502040204020203" pitchFamily="34" charset="0"/>
                        </a:rPr>
                        <a:t>إلى</a:t>
                      </a:r>
                      <a:r>
                        <a:rPr lang="en-US" sz="2000" b="0" i="0" dirty="0">
                          <a:effectLst/>
                          <a:latin typeface="Segoe UI" panose="020B0502040204020203" pitchFamily="34" charset="0"/>
                        </a:rPr>
                        <a:t> </a:t>
                      </a:r>
                      <a:r>
                        <a:rPr lang="en-US" sz="2000" b="0" i="0" dirty="0" err="1">
                          <a:effectLst/>
                          <a:latin typeface="Segoe UI" panose="020B0502040204020203" pitchFamily="34" charset="0"/>
                        </a:rPr>
                        <a:t>جعل</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الموقع</a:t>
                      </a:r>
                      <a:r>
                        <a:rPr lang="en-US" sz="2000" b="0" i="0" dirty="0">
                          <a:effectLst/>
                          <a:latin typeface="Segoe UI" panose="020B0502040204020203" pitchFamily="34" charset="0"/>
                        </a:rPr>
                        <a:t> </a:t>
                      </a:r>
                      <a:r>
                        <a:rPr lang="en-US" sz="2000" b="0" i="0" dirty="0" err="1">
                          <a:effectLst/>
                          <a:latin typeface="Segoe UI" panose="020B0502040204020203" pitchFamily="34" charset="0"/>
                        </a:rPr>
                        <a:t>يظهر</a:t>
                      </a:r>
                      <a:r>
                        <a:rPr lang="en-US" sz="2000" b="0" i="0" dirty="0">
                          <a:effectLst/>
                          <a:latin typeface="Segoe UI" panose="020B0502040204020203" pitchFamily="34" charset="0"/>
                        </a:rPr>
                        <a:t> </a:t>
                      </a:r>
                      <a:r>
                        <a:rPr lang="en-US" sz="2000" b="0" i="0" dirty="0" err="1">
                          <a:effectLst/>
                          <a:latin typeface="Segoe UI" panose="020B0502040204020203" pitchFamily="34" charset="0"/>
                        </a:rPr>
                        <a:t>في</a:t>
                      </a:r>
                      <a:r>
                        <a:rPr lang="en-US" sz="2000" b="0" i="0" dirty="0">
                          <a:effectLst/>
                          <a:latin typeface="Segoe UI" panose="020B0502040204020203" pitchFamily="34" charset="0"/>
                        </a:rPr>
                        <a:t> </a:t>
                      </a:r>
                      <a:r>
                        <a:rPr lang="en-US" sz="2000" b="0" i="0" dirty="0" err="1">
                          <a:effectLst/>
                          <a:latin typeface="Segoe UI" panose="020B0502040204020203" pitchFamily="34" charset="0"/>
                        </a:rPr>
                        <a:t>نتائج</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البحث</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التقليدية</a:t>
                      </a:r>
                      <a:endParaRPr lang="en-US" sz="2000" b="0" i="0" dirty="0">
                        <a:effectLst/>
                        <a:latin typeface="Segoe UI" panose="020B0502040204020203" pitchFamily="34" charset="0"/>
                      </a:endParaRPr>
                    </a:p>
                  </a:txBody>
                  <a:tcPr/>
                </a:tc>
                <a:extLst>
                  <a:ext uri="{0D108BD9-81ED-4DB2-BD59-A6C34878D82A}">
                    <a16:rowId xmlns:a16="http://schemas.microsoft.com/office/drawing/2014/main" val="1499892543"/>
                  </a:ext>
                </a:extLst>
              </a:tr>
              <a:tr h="370840">
                <a:tc>
                  <a:txBody>
                    <a:bodyPr/>
                    <a:lstStyle/>
                    <a:p>
                      <a:pPr algn="r" rtl="1" fontAlgn="t">
                        <a:lnSpc>
                          <a:spcPct val="119048"/>
                        </a:lnSpc>
                        <a:buNone/>
                      </a:pPr>
                      <a:r>
                        <a:rPr lang="en-US" sz="2000" b="0" i="0" dirty="0" err="1">
                          <a:effectLst/>
                          <a:latin typeface="Segoe UI" panose="020B0502040204020203" pitchFamily="34" charset="0"/>
                        </a:rPr>
                        <a:t>عندما</a:t>
                      </a:r>
                      <a:r>
                        <a:rPr lang="en-US" sz="2000" b="0" i="0" dirty="0">
                          <a:effectLst/>
                          <a:latin typeface="Segoe UI" panose="020B0502040204020203" pitchFamily="34" charset="0"/>
                        </a:rPr>
                        <a:t> </a:t>
                      </a:r>
                      <a:r>
                        <a:rPr lang="en-US" sz="2000" b="0" i="0" dirty="0" err="1">
                          <a:effectLst/>
                          <a:latin typeface="Segoe UI" panose="020B0502040204020203" pitchFamily="34" charset="0"/>
                        </a:rPr>
                        <a:t>يسأل</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المستخدم</a:t>
                      </a:r>
                      <a:r>
                        <a:rPr lang="en-US" sz="2000" b="0" i="0" dirty="0">
                          <a:effectLst/>
                          <a:latin typeface="Segoe UI" panose="020B0502040204020203" pitchFamily="34" charset="0"/>
                        </a:rPr>
                        <a:t>:</a:t>
                      </a:r>
                    </a:p>
                    <a:p>
                      <a:pPr algn="r" rtl="1" fontAlgn="t">
                        <a:lnSpc>
                          <a:spcPct val="119048"/>
                        </a:lnSpc>
                        <a:buNone/>
                      </a:pPr>
                      <a:r>
                        <a:rPr lang="en-US" sz="2000" b="1" i="0" dirty="0" err="1">
                          <a:effectLst/>
                          <a:latin typeface="Segoe UI" panose="020B0502040204020203" pitchFamily="34" charset="0"/>
                        </a:rPr>
                        <a:t>ما</a:t>
                      </a:r>
                      <a:r>
                        <a:rPr lang="en-US" sz="2000" b="1" i="0" dirty="0">
                          <a:effectLst/>
                          <a:latin typeface="Segoe UI" panose="020B0502040204020203" pitchFamily="34" charset="0"/>
                        </a:rPr>
                        <a:t> </a:t>
                      </a:r>
                      <a:r>
                        <a:rPr lang="en-US" sz="2000" b="1" i="0" dirty="0" err="1">
                          <a:effectLst/>
                          <a:latin typeface="Segoe UI" panose="020B0502040204020203" pitchFamily="34" charset="0"/>
                        </a:rPr>
                        <a:t>أفضل</a:t>
                      </a:r>
                      <a:r>
                        <a:rPr lang="en-US" sz="2000" b="1" i="0" dirty="0">
                          <a:effectLst/>
                          <a:latin typeface="Segoe UI" panose="020B0502040204020203" pitchFamily="34" charset="0"/>
                        </a:rPr>
                        <a:t> </a:t>
                      </a:r>
                      <a:r>
                        <a:rPr lang="en-US" sz="2000" b="1" i="0" dirty="0" err="1">
                          <a:effectLst/>
                          <a:latin typeface="Segoe UI" panose="020B0502040204020203" pitchFamily="34" charset="0"/>
                        </a:rPr>
                        <a:t>أماكن</a:t>
                      </a:r>
                      <a:r>
                        <a:rPr lang="en-US" sz="2000" b="1" i="0" dirty="0">
                          <a:effectLst/>
                          <a:latin typeface="Segoe UI" panose="020B0502040204020203" pitchFamily="34" charset="0"/>
                        </a:rPr>
                        <a:t> </a:t>
                      </a:r>
                      <a:r>
                        <a:rPr lang="en-US" sz="2000" b="1" i="0" dirty="0" err="1">
                          <a:effectLst/>
                          <a:latin typeface="Segoe UI" panose="020B0502040204020203" pitchFamily="34" charset="0"/>
                        </a:rPr>
                        <a:t>تناول</a:t>
                      </a:r>
                      <a:r>
                        <a:rPr lang="en-US" sz="2000" b="1" i="0" dirty="0">
                          <a:effectLst/>
                          <a:latin typeface="Segoe UI" panose="020B0502040204020203" pitchFamily="34" charset="0"/>
                        </a:rPr>
                        <a:t> </a:t>
                      </a:r>
                      <a:r>
                        <a:rPr lang="en-US" sz="2000" b="1" i="0" dirty="0" err="1">
                          <a:effectLst/>
                          <a:latin typeface="Segoe UI" panose="020B0502040204020203" pitchFamily="34" charset="0"/>
                        </a:rPr>
                        <a:t>البيتزا</a:t>
                      </a:r>
                      <a:r>
                        <a:rPr lang="en-US" sz="2000" b="1" i="0" dirty="0">
                          <a:effectLst/>
                          <a:latin typeface="Segoe UI" panose="020B0502040204020203" pitchFamily="34" charset="0"/>
                        </a:rPr>
                        <a:t> </a:t>
                      </a:r>
                      <a:r>
                        <a:rPr lang="en-US" sz="2000" b="1" i="0" dirty="0" err="1">
                          <a:effectLst/>
                          <a:latin typeface="Segoe UI" panose="020B0502040204020203" pitchFamily="34" charset="0"/>
                        </a:rPr>
                        <a:t>في</a:t>
                      </a:r>
                      <a:r>
                        <a:rPr lang="en-US" sz="2000" b="1" i="0" dirty="0">
                          <a:effectLst/>
                          <a:latin typeface="Segoe UI" panose="020B0502040204020203" pitchFamily="34" charset="0"/>
                        </a:rPr>
                        <a:t> </a:t>
                      </a:r>
                      <a:r>
                        <a:rPr lang="en-US" sz="2000" b="1" i="0" dirty="0" err="1">
                          <a:effectLst/>
                          <a:latin typeface="Segoe UI" panose="020B0502040204020203" pitchFamily="34" charset="0"/>
                        </a:rPr>
                        <a:t>القاهرة</a:t>
                      </a:r>
                      <a:r>
                        <a:rPr lang="en-US" sz="2000" b="1" i="0" dirty="0">
                          <a:effectLst/>
                          <a:latin typeface="Segoe UI" panose="020B0502040204020203" pitchFamily="34" charset="0"/>
                        </a:rPr>
                        <a:t>؟</a:t>
                      </a:r>
                    </a:p>
                    <a:p>
                      <a:pPr algn="r" rtl="1" fontAlgn="t">
                        <a:lnSpc>
                          <a:spcPct val="119048"/>
                        </a:lnSpc>
                        <a:buNone/>
                      </a:pPr>
                      <a:r>
                        <a:rPr lang="en-US" sz="2000" b="0" i="0" dirty="0" err="1">
                          <a:effectLst/>
                          <a:latin typeface="Segoe UI" panose="020B0502040204020203" pitchFamily="34" charset="0"/>
                        </a:rPr>
                        <a:t>بدلاً</a:t>
                      </a:r>
                      <a:r>
                        <a:rPr lang="en-US" sz="2000" b="0" i="0" dirty="0">
                          <a:effectLst/>
                          <a:latin typeface="Segoe UI" panose="020B0502040204020203" pitchFamily="34" charset="0"/>
                        </a:rPr>
                        <a:t> </a:t>
                      </a:r>
                      <a:r>
                        <a:rPr lang="en-US" sz="2000" b="0" i="0" dirty="0" err="1">
                          <a:effectLst/>
                          <a:latin typeface="Segoe UI" panose="020B0502040204020203" pitchFamily="34" charset="0"/>
                        </a:rPr>
                        <a:t>من</a:t>
                      </a:r>
                      <a:r>
                        <a:rPr lang="en-US" sz="2000" b="0" i="0" dirty="0">
                          <a:effectLst/>
                          <a:latin typeface="Segoe UI" panose="020B0502040204020203" pitchFamily="34" charset="0"/>
                        </a:rPr>
                        <a:t> </a:t>
                      </a:r>
                      <a:r>
                        <a:rPr lang="en-US" sz="2000" b="0" i="0" dirty="0" err="1">
                          <a:effectLst/>
                          <a:latin typeface="Segoe UI" panose="020B0502040204020203" pitchFamily="34" charset="0"/>
                        </a:rPr>
                        <a:t>أن</a:t>
                      </a:r>
                      <a:r>
                        <a:rPr lang="en-US" sz="2000" b="0" i="0" dirty="0">
                          <a:effectLst/>
                          <a:latin typeface="Segoe UI" panose="020B0502040204020203" pitchFamily="34" charset="0"/>
                        </a:rPr>
                        <a:t> </a:t>
                      </a:r>
                      <a:r>
                        <a:rPr lang="en-US" sz="2000" b="0" i="0" dirty="0" err="1">
                          <a:effectLst/>
                          <a:latin typeface="Segoe UI" panose="020B0502040204020203" pitchFamily="34" charset="0"/>
                        </a:rPr>
                        <a:t>يرى</a:t>
                      </a:r>
                      <a:r>
                        <a:rPr lang="en-US" sz="2000" b="0" i="0" dirty="0">
                          <a:effectLst/>
                          <a:latin typeface="Segoe UI" panose="020B0502040204020203" pitchFamily="34" charset="0"/>
                        </a:rPr>
                        <a:t> </a:t>
                      </a:r>
                      <a:r>
                        <a:rPr lang="en-US" sz="2000" b="0" i="0" dirty="0" err="1">
                          <a:effectLst/>
                          <a:latin typeface="Segoe UI" panose="020B0502040204020203" pitchFamily="34" charset="0"/>
                        </a:rPr>
                        <a:t>قائمة</a:t>
                      </a:r>
                      <a:r>
                        <a:rPr lang="en-US" sz="2000" b="0" i="0" dirty="0">
                          <a:effectLst/>
                          <a:latin typeface="Segoe UI" panose="020B0502040204020203" pitchFamily="34" charset="0"/>
                        </a:rPr>
                        <a:t> </a:t>
                      </a:r>
                      <a:r>
                        <a:rPr lang="en-US" sz="2000" b="0" i="0" dirty="0" err="1">
                          <a:effectLst/>
                          <a:latin typeface="Segoe UI" panose="020B0502040204020203" pitchFamily="34" charset="0"/>
                        </a:rPr>
                        <a:t>روابط</a:t>
                      </a:r>
                      <a:r>
                        <a:rPr lang="en-US" sz="2000" b="0" i="0" dirty="0">
                          <a:effectLst/>
                          <a:latin typeface="Segoe UI" panose="020B0502040204020203" pitchFamily="34" charset="0"/>
                        </a:rPr>
                        <a:t> </a:t>
                      </a:r>
                      <a:r>
                        <a:rPr lang="en-US" sz="2000" b="0" i="0" dirty="0" err="1">
                          <a:effectLst/>
                          <a:latin typeface="Segoe UI" panose="020B0502040204020203" pitchFamily="34" charset="0"/>
                        </a:rPr>
                        <a:t>فقط</a:t>
                      </a:r>
                      <a:r>
                        <a:rPr lang="en-US" sz="2000" b="0" i="0" dirty="0">
                          <a:effectLst/>
                          <a:latin typeface="Segoe UI" panose="020B0502040204020203" pitchFamily="34" charset="0"/>
                        </a:rPr>
                        <a:t>، </a:t>
                      </a:r>
                      <a:r>
                        <a:rPr lang="en-US" sz="2000" b="0" i="0" dirty="0" err="1">
                          <a:effectLst/>
                          <a:latin typeface="Segoe UI" panose="020B0502040204020203" pitchFamily="34" charset="0"/>
                        </a:rPr>
                        <a:t>يحصل</a:t>
                      </a:r>
                      <a:r>
                        <a:rPr lang="en-US" sz="2000" b="0" i="0" dirty="0">
                          <a:effectLst/>
                          <a:latin typeface="Segoe UI" panose="020B0502040204020203" pitchFamily="34" charset="0"/>
                        </a:rPr>
                        <a:t> </a:t>
                      </a:r>
                      <a:r>
                        <a:rPr lang="en-US" sz="2000" b="0" i="0" dirty="0" err="1">
                          <a:effectLst/>
                          <a:latin typeface="Segoe UI" panose="020B0502040204020203" pitchFamily="34" charset="0"/>
                        </a:rPr>
                        <a:t>على</a:t>
                      </a:r>
                      <a:r>
                        <a:rPr lang="en-US" sz="2000" b="0" i="0" dirty="0">
                          <a:effectLst/>
                          <a:latin typeface="Segoe UI" panose="020B0502040204020203" pitchFamily="34" charset="0"/>
                        </a:rPr>
                        <a:t> </a:t>
                      </a:r>
                      <a:r>
                        <a:rPr lang="en-US" sz="2000" b="0" i="0" dirty="0" err="1">
                          <a:effectLst/>
                          <a:latin typeface="Segoe UI" panose="020B0502040204020203" pitchFamily="34" charset="0"/>
                        </a:rPr>
                        <a:t>إجابة</a:t>
                      </a:r>
                      <a:r>
                        <a:rPr lang="en-US" sz="2000" b="0" i="0" dirty="0">
                          <a:effectLst/>
                          <a:latin typeface="Segoe UI" panose="020B0502040204020203" pitchFamily="34" charset="0"/>
                        </a:rPr>
                        <a:t> </a:t>
                      </a:r>
                      <a:r>
                        <a:rPr lang="en-US" sz="2000" b="0" i="0" dirty="0" err="1">
                          <a:effectLst/>
                          <a:latin typeface="Segoe UI" panose="020B0502040204020203" pitchFamily="34" charset="0"/>
                        </a:rPr>
                        <a:t>مباشرة</a:t>
                      </a:r>
                      <a:r>
                        <a:rPr lang="en-US" sz="2000" b="0" i="0" dirty="0">
                          <a:effectLst/>
                          <a:latin typeface="Segoe UI" panose="020B0502040204020203" pitchFamily="34" charset="0"/>
                        </a:rPr>
                        <a:t> </a:t>
                      </a:r>
                      <a:r>
                        <a:rPr lang="en-US" sz="2000" b="0" i="0" dirty="0" err="1">
                          <a:effectLst/>
                          <a:latin typeface="Segoe UI" panose="020B0502040204020203" pitchFamily="34" charset="0"/>
                        </a:rPr>
                        <a:t>تتضمن</a:t>
                      </a:r>
                      <a:r>
                        <a:rPr lang="en-US" sz="2000" b="0" i="0" dirty="0">
                          <a:effectLst/>
                          <a:latin typeface="Segoe UI" panose="020B0502040204020203" pitchFamily="34" charset="0"/>
                        </a:rPr>
                        <a:t> </a:t>
                      </a:r>
                      <a:r>
                        <a:rPr lang="en-US" sz="2000" b="0" i="0" dirty="0" err="1">
                          <a:effectLst/>
                          <a:latin typeface="Segoe UI" panose="020B0502040204020203" pitchFamily="34" charset="0"/>
                        </a:rPr>
                        <a:t>أسماء</a:t>
                      </a:r>
                      <a:r>
                        <a:rPr lang="en-US" sz="2000" b="0" i="0" dirty="0">
                          <a:effectLst/>
                          <a:latin typeface="Segoe UI" panose="020B0502040204020203" pitchFamily="34" charset="0"/>
                        </a:rPr>
                        <a:t> </a:t>
                      </a:r>
                      <a:r>
                        <a:rPr lang="en-US" sz="2000" b="0" i="0" dirty="0" err="1">
                          <a:effectLst/>
                          <a:latin typeface="Segoe UI" panose="020B0502040204020203" pitchFamily="34" charset="0"/>
                        </a:rPr>
                        <a:t>مطاعم</a:t>
                      </a:r>
                      <a:r>
                        <a:rPr lang="en-US" sz="2000" b="0" i="0" dirty="0">
                          <a:effectLst/>
                          <a:latin typeface="Segoe UI" panose="020B0502040204020203" pitchFamily="34" charset="0"/>
                        </a:rPr>
                        <a:t> </a:t>
                      </a:r>
                      <a:r>
                        <a:rPr lang="en-US" sz="2000" b="0" i="0" dirty="0" err="1">
                          <a:effectLst/>
                          <a:latin typeface="Segoe UI" panose="020B0502040204020203" pitchFamily="34" charset="0"/>
                        </a:rPr>
                        <a:t>محددة</a:t>
                      </a:r>
                      <a:r>
                        <a:rPr lang="en-US" sz="2000" b="0" i="0" dirty="0">
                          <a:effectLst/>
                          <a:latin typeface="Segoe UI" panose="020B0502040204020203" pitchFamily="34" charset="0"/>
                        </a:rPr>
                        <a:t>.</a:t>
                      </a:r>
                    </a:p>
                  </a:txBody>
                  <a:tcPr/>
                </a:tc>
                <a:tc>
                  <a:txBody>
                    <a:bodyPr/>
                    <a:lstStyle/>
                    <a:p>
                      <a:pPr algn="r" rtl="1" fontAlgn="t">
                        <a:lnSpc>
                          <a:spcPct val="119048"/>
                        </a:lnSpc>
                        <a:buNone/>
                      </a:pPr>
                      <a:r>
                        <a:rPr lang="en-US" sz="2000" b="0" i="0" dirty="0" err="1">
                          <a:effectLst/>
                          <a:latin typeface="Segoe UI" panose="020B0502040204020203" pitchFamily="34" charset="0"/>
                        </a:rPr>
                        <a:t>عندما</a:t>
                      </a:r>
                      <a:r>
                        <a:rPr lang="en-US" sz="2000" b="0" i="0" dirty="0">
                          <a:effectLst/>
                          <a:latin typeface="Segoe UI" panose="020B0502040204020203" pitchFamily="34" charset="0"/>
                        </a:rPr>
                        <a:t> </a:t>
                      </a:r>
                      <a:r>
                        <a:rPr lang="en-US" sz="2000" b="0" i="0" dirty="0" err="1">
                          <a:effectLst/>
                          <a:latin typeface="Segoe UI" panose="020B0502040204020203" pitchFamily="34" charset="0"/>
                        </a:rPr>
                        <a:t>يبحث</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المستخدم</a:t>
                      </a:r>
                      <a:r>
                        <a:rPr lang="en-US" sz="2000" b="0" i="0" dirty="0">
                          <a:effectLst/>
                          <a:latin typeface="Segoe UI" panose="020B0502040204020203" pitchFamily="34" charset="0"/>
                        </a:rPr>
                        <a:t> </a:t>
                      </a:r>
                      <a:r>
                        <a:rPr lang="en-US" sz="2000" b="0" i="0" dirty="0" err="1">
                          <a:effectLst/>
                          <a:latin typeface="Segoe UI" panose="020B0502040204020203" pitchFamily="34" charset="0"/>
                        </a:rPr>
                        <a:t>عن</a:t>
                      </a:r>
                      <a:r>
                        <a:rPr lang="en-US" sz="2000" b="0" i="0" dirty="0">
                          <a:effectLst/>
                          <a:latin typeface="Segoe UI" panose="020B0502040204020203" pitchFamily="34" charset="0"/>
                        </a:rPr>
                        <a:t>:</a:t>
                      </a:r>
                    </a:p>
                    <a:p>
                      <a:pPr algn="r" rtl="1" fontAlgn="t">
                        <a:lnSpc>
                          <a:spcPct val="119048"/>
                        </a:lnSpc>
                        <a:buNone/>
                      </a:pPr>
                      <a:r>
                        <a:rPr lang="en-US" sz="2000" b="1" i="0" dirty="0" err="1">
                          <a:effectLst/>
                          <a:latin typeface="Segoe UI" panose="020B0502040204020203" pitchFamily="34" charset="0"/>
                        </a:rPr>
                        <a:t>أفضل</a:t>
                      </a:r>
                      <a:r>
                        <a:rPr lang="en-US" sz="2000" b="1" i="0" dirty="0">
                          <a:effectLst/>
                          <a:latin typeface="Segoe UI" panose="020B0502040204020203" pitchFamily="34" charset="0"/>
                        </a:rPr>
                        <a:t> </a:t>
                      </a:r>
                      <a:r>
                        <a:rPr lang="en-US" sz="2000" b="1" i="0" dirty="0" err="1">
                          <a:effectLst/>
                          <a:latin typeface="Segoe UI" panose="020B0502040204020203" pitchFamily="34" charset="0"/>
                        </a:rPr>
                        <a:t>مطعم</a:t>
                      </a:r>
                      <a:r>
                        <a:rPr lang="en-US" sz="2000" b="1" i="0" dirty="0">
                          <a:effectLst/>
                          <a:latin typeface="Segoe UI" panose="020B0502040204020203" pitchFamily="34" charset="0"/>
                        </a:rPr>
                        <a:t> </a:t>
                      </a:r>
                      <a:r>
                        <a:rPr lang="en-US" sz="2000" b="1" i="0" dirty="0" err="1">
                          <a:effectLst/>
                          <a:latin typeface="Segoe UI" panose="020B0502040204020203" pitchFamily="34" charset="0"/>
                        </a:rPr>
                        <a:t>بيتزا</a:t>
                      </a:r>
                      <a:r>
                        <a:rPr lang="en-US" sz="2000" b="1" i="0" dirty="0">
                          <a:effectLst/>
                          <a:latin typeface="Segoe UI" panose="020B0502040204020203" pitchFamily="34" charset="0"/>
                        </a:rPr>
                        <a:t> </a:t>
                      </a:r>
                      <a:r>
                        <a:rPr lang="en-US" sz="2000" b="1" i="0" dirty="0" err="1">
                          <a:effectLst/>
                          <a:latin typeface="Segoe UI" panose="020B0502040204020203" pitchFamily="34" charset="0"/>
                        </a:rPr>
                        <a:t>في</a:t>
                      </a:r>
                      <a:r>
                        <a:rPr lang="en-US" sz="2000" b="1" i="0" dirty="0">
                          <a:effectLst/>
                          <a:latin typeface="Segoe UI" panose="020B0502040204020203" pitchFamily="34" charset="0"/>
                        </a:rPr>
                        <a:t> </a:t>
                      </a:r>
                      <a:r>
                        <a:rPr lang="en-US" sz="2000" b="1" i="0" dirty="0" err="1">
                          <a:effectLst/>
                          <a:latin typeface="Segoe UI" panose="020B0502040204020203" pitchFamily="34" charset="0"/>
                        </a:rPr>
                        <a:t>القاهرة</a:t>
                      </a:r>
                      <a:endParaRPr lang="en-US" sz="2000" b="1" i="0" dirty="0">
                        <a:effectLst/>
                        <a:latin typeface="Segoe UI" panose="020B0502040204020203" pitchFamily="34" charset="0"/>
                      </a:endParaRPr>
                    </a:p>
                    <a:p>
                      <a:pPr algn="r" rtl="1" fontAlgn="t">
                        <a:lnSpc>
                          <a:spcPct val="119048"/>
                        </a:lnSpc>
                        <a:buNone/>
                      </a:pPr>
                      <a:r>
                        <a:rPr lang="en-US" sz="2000" b="0" i="0" dirty="0" err="1">
                          <a:effectLst/>
                          <a:latin typeface="Segoe UI" panose="020B0502040204020203" pitchFamily="34" charset="0"/>
                        </a:rPr>
                        <a:t>تسعى</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الشركة</a:t>
                      </a:r>
                      <a:r>
                        <a:rPr lang="en-US" sz="2000" b="0" i="0" dirty="0">
                          <a:effectLst/>
                          <a:latin typeface="Segoe UI" panose="020B0502040204020203" pitchFamily="34" charset="0"/>
                        </a:rPr>
                        <a:t> </a:t>
                      </a:r>
                      <a:r>
                        <a:rPr lang="en-US" sz="2000" b="0" i="0" dirty="0" err="1">
                          <a:effectLst/>
                          <a:latin typeface="Segoe UI" panose="020B0502040204020203" pitchFamily="34" charset="0"/>
                        </a:rPr>
                        <a:t>إلى</a:t>
                      </a:r>
                      <a:r>
                        <a:rPr lang="en-US" sz="2000" b="0" i="0" dirty="0">
                          <a:effectLst/>
                          <a:latin typeface="Segoe UI" panose="020B0502040204020203" pitchFamily="34" charset="0"/>
                        </a:rPr>
                        <a:t> </a:t>
                      </a:r>
                      <a:r>
                        <a:rPr lang="en-US" sz="2000" b="0" i="0" dirty="0" err="1">
                          <a:effectLst/>
                          <a:latin typeface="Segoe UI" panose="020B0502040204020203" pitchFamily="34" charset="0"/>
                        </a:rPr>
                        <a:t>أن</a:t>
                      </a:r>
                      <a:r>
                        <a:rPr lang="en-US" sz="2000" b="0" i="0" dirty="0">
                          <a:effectLst/>
                          <a:latin typeface="Segoe UI" panose="020B0502040204020203" pitchFamily="34" charset="0"/>
                        </a:rPr>
                        <a:t> </a:t>
                      </a:r>
                      <a:r>
                        <a:rPr lang="en-US" sz="2000" b="0" i="0" dirty="0" err="1">
                          <a:effectLst/>
                          <a:latin typeface="Segoe UI" panose="020B0502040204020203" pitchFamily="34" charset="0"/>
                        </a:rPr>
                        <a:t>يظهر</a:t>
                      </a:r>
                      <a:r>
                        <a:rPr lang="en-US" sz="2000" b="0" i="0" dirty="0">
                          <a:effectLst/>
                          <a:latin typeface="Segoe UI" panose="020B0502040204020203" pitchFamily="34" charset="0"/>
                        </a:rPr>
                        <a:t> </a:t>
                      </a:r>
                      <a:r>
                        <a:rPr lang="en-US" sz="2000" b="0" i="0" dirty="0" err="1">
                          <a:effectLst/>
                          <a:latin typeface="Segoe UI" panose="020B0502040204020203" pitchFamily="34" charset="0"/>
                        </a:rPr>
                        <a:t>موقعها</a:t>
                      </a:r>
                      <a:r>
                        <a:rPr lang="en-US" sz="2000" b="0" i="0" dirty="0">
                          <a:effectLst/>
                          <a:latin typeface="Segoe UI" panose="020B0502040204020203" pitchFamily="34" charset="0"/>
                        </a:rPr>
                        <a:t> </a:t>
                      </a:r>
                      <a:r>
                        <a:rPr lang="en-US" sz="2000" b="0" i="0" dirty="0" err="1">
                          <a:effectLst/>
                          <a:latin typeface="Segoe UI" panose="020B0502040204020203" pitchFamily="34" charset="0"/>
                        </a:rPr>
                        <a:t>ضمن</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النتائج</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الأولى</a:t>
                      </a:r>
                      <a:r>
                        <a:rPr lang="en-US" sz="2000" b="0" i="0" dirty="0">
                          <a:effectLst/>
                          <a:latin typeface="Segoe UI" panose="020B0502040204020203" pitchFamily="34" charset="0"/>
                        </a:rPr>
                        <a:t> </a:t>
                      </a:r>
                      <a:r>
                        <a:rPr lang="en-US" sz="2000" b="0" i="0" dirty="0" err="1">
                          <a:effectLst/>
                          <a:latin typeface="Segoe UI" panose="020B0502040204020203" pitchFamily="34" charset="0"/>
                        </a:rPr>
                        <a:t>في</a:t>
                      </a:r>
                      <a:r>
                        <a:rPr lang="en-US" sz="2000" b="0" i="0" dirty="0">
                          <a:effectLst/>
                          <a:latin typeface="Segoe UI" panose="020B0502040204020203" pitchFamily="34" charset="0"/>
                        </a:rPr>
                        <a:t> </a:t>
                      </a:r>
                      <a:r>
                        <a:rPr lang="en-US" sz="2000" b="0" i="0" dirty="0" err="1">
                          <a:effectLst/>
                          <a:latin typeface="Segoe UI" panose="020B0502040204020203" pitchFamily="34" charset="0"/>
                        </a:rPr>
                        <a:t>جوجل</a:t>
                      </a:r>
                      <a:r>
                        <a:rPr lang="en-US" sz="2000" b="0" i="0" dirty="0">
                          <a:effectLst/>
                          <a:latin typeface="Segoe UI" panose="020B0502040204020203" pitchFamily="34" charset="0"/>
                        </a:rPr>
                        <a:t> </a:t>
                      </a:r>
                      <a:r>
                        <a:rPr lang="en-US" sz="2000" b="0" i="0" dirty="0" err="1">
                          <a:effectLst/>
                          <a:latin typeface="Segoe UI" panose="020B0502040204020203" pitchFamily="34" charset="0"/>
                        </a:rPr>
                        <a:t>أو</a:t>
                      </a:r>
                      <a:r>
                        <a:rPr lang="en-US" sz="2000" b="0" i="0" dirty="0">
                          <a:effectLst/>
                          <a:latin typeface="Segoe UI" panose="020B0502040204020203" pitchFamily="34" charset="0"/>
                        </a:rPr>
                        <a:t> </a:t>
                      </a:r>
                      <a:r>
                        <a:rPr lang="en-US" sz="2000" b="0" i="0" dirty="0" err="1">
                          <a:effectLst/>
                          <a:latin typeface="Segoe UI" panose="020B0502040204020203" pitchFamily="34" charset="0"/>
                        </a:rPr>
                        <a:t>بينج</a:t>
                      </a:r>
                      <a:endParaRPr lang="en-US" sz="2000" b="0" i="0" dirty="0">
                        <a:effectLst/>
                        <a:latin typeface="Segoe UI" panose="020B0502040204020203" pitchFamily="34" charset="0"/>
                      </a:endParaRPr>
                    </a:p>
                  </a:txBody>
                  <a:tcPr/>
                </a:tc>
                <a:extLst>
                  <a:ext uri="{0D108BD9-81ED-4DB2-BD59-A6C34878D82A}">
                    <a16:rowId xmlns:a16="http://schemas.microsoft.com/office/drawing/2014/main" val="2080520406"/>
                  </a:ext>
                </a:extLst>
              </a:tr>
              <a:tr h="370840">
                <a:tc>
                  <a:txBody>
                    <a:bodyPr/>
                    <a:lstStyle/>
                    <a:p>
                      <a:pPr algn="r" rtl="1" fontAlgn="t">
                        <a:lnSpc>
                          <a:spcPct val="119048"/>
                        </a:lnSpc>
                        <a:buNone/>
                      </a:pPr>
                      <a:r>
                        <a:rPr lang="en-US" sz="2000" b="0" i="0" dirty="0" err="1">
                          <a:effectLst/>
                          <a:latin typeface="Segoe UI" panose="020B0502040204020203" pitchFamily="34" charset="0"/>
                        </a:rPr>
                        <a:t>في</a:t>
                      </a:r>
                      <a:r>
                        <a:rPr lang="en-US" sz="2000" b="0" i="0" dirty="0">
                          <a:effectLst/>
                          <a:latin typeface="Segoe UI" panose="020B0502040204020203" pitchFamily="34" charset="0"/>
                        </a:rPr>
                        <a:t> </a:t>
                      </a:r>
                      <a:r>
                        <a:rPr lang="en-US" sz="2000" b="0" i="0" dirty="0" err="1">
                          <a:effectLst/>
                          <a:latin typeface="Segoe UI" panose="020B0502040204020203" pitchFamily="34" charset="0"/>
                        </a:rPr>
                        <a:t>هذه</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الحالة</a:t>
                      </a:r>
                      <a:r>
                        <a:rPr lang="en-US" sz="2000" b="0" i="0" dirty="0">
                          <a:effectLst/>
                          <a:latin typeface="Segoe UI" panose="020B0502040204020203" pitchFamily="34" charset="0"/>
                        </a:rPr>
                        <a:t> </a:t>
                      </a:r>
                      <a:r>
                        <a:rPr lang="en-US" sz="2000" b="0" i="0" dirty="0" err="1">
                          <a:effectLst/>
                          <a:latin typeface="Segoe UI" panose="020B0502040204020203" pitchFamily="34" charset="0"/>
                        </a:rPr>
                        <a:t>تريد</a:t>
                      </a:r>
                      <a:r>
                        <a:rPr lang="en-US" sz="2000" b="0" i="0" dirty="0">
                          <a:effectLst/>
                          <a:latin typeface="Segoe UI" panose="020B0502040204020203" pitchFamily="34" charset="0"/>
                        </a:rPr>
                        <a:t> </a:t>
                      </a:r>
                      <a:r>
                        <a:rPr lang="en-US" sz="2000" b="0" i="0" dirty="0" err="1">
                          <a:effectLst/>
                          <a:latin typeface="Segoe UI" panose="020B0502040204020203" pitchFamily="34" charset="0"/>
                        </a:rPr>
                        <a:t>أن</a:t>
                      </a:r>
                      <a:r>
                        <a:rPr lang="en-US" sz="2000" b="0" i="0" dirty="0">
                          <a:effectLst/>
                          <a:latin typeface="Segoe UI" panose="020B0502040204020203" pitchFamily="34" charset="0"/>
                        </a:rPr>
                        <a:t> </a:t>
                      </a:r>
                      <a:r>
                        <a:rPr lang="en-US" sz="2000" b="0" i="0" dirty="0" err="1">
                          <a:effectLst/>
                          <a:latin typeface="Segoe UI" panose="020B0502040204020203" pitchFamily="34" charset="0"/>
                        </a:rPr>
                        <a:t>يكون</a:t>
                      </a:r>
                      <a:r>
                        <a:rPr lang="en-US" sz="2000" b="0" i="0" dirty="0">
                          <a:effectLst/>
                          <a:latin typeface="Segoe UI" panose="020B0502040204020203" pitchFamily="34" charset="0"/>
                        </a:rPr>
                        <a:t> </a:t>
                      </a:r>
                      <a:r>
                        <a:rPr lang="en-US" sz="2000" b="0" i="0" dirty="0" err="1">
                          <a:effectLst/>
                          <a:latin typeface="Segoe UI" panose="020B0502040204020203" pitchFamily="34" charset="0"/>
                        </a:rPr>
                        <a:t>اسم</a:t>
                      </a:r>
                      <a:r>
                        <a:rPr lang="en-US" sz="2000" b="0" i="0" dirty="0">
                          <a:effectLst/>
                          <a:latin typeface="Segoe UI" panose="020B0502040204020203" pitchFamily="34" charset="0"/>
                        </a:rPr>
                        <a:t> </a:t>
                      </a:r>
                      <a:r>
                        <a:rPr lang="en-US" sz="2000" b="0" i="0" dirty="0" err="1">
                          <a:effectLst/>
                          <a:latin typeface="Segoe UI" panose="020B0502040204020203" pitchFamily="34" charset="0"/>
                        </a:rPr>
                        <a:t>علامتك</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التجارية</a:t>
                      </a:r>
                      <a:r>
                        <a:rPr lang="en-US" sz="2000" b="0" i="0" dirty="0">
                          <a:effectLst/>
                          <a:latin typeface="Segoe UI" panose="020B0502040204020203" pitchFamily="34" charset="0"/>
                        </a:rPr>
                        <a:t> </a:t>
                      </a:r>
                      <a:r>
                        <a:rPr lang="en-US" sz="2000" b="0" i="0" dirty="0" err="1">
                          <a:effectLst/>
                          <a:latin typeface="Segoe UI" panose="020B0502040204020203" pitchFamily="34" charset="0"/>
                        </a:rPr>
                        <a:t>مذكوراً</a:t>
                      </a:r>
                      <a:r>
                        <a:rPr lang="en-US" sz="2000" b="0" i="0" dirty="0">
                          <a:effectLst/>
                          <a:latin typeface="Segoe UI" panose="020B0502040204020203" pitchFamily="34" charset="0"/>
                        </a:rPr>
                        <a:t> </a:t>
                      </a:r>
                      <a:r>
                        <a:rPr lang="en-US" sz="2000" b="0" i="0" dirty="0" err="1">
                          <a:effectLst/>
                          <a:latin typeface="Segoe UI" panose="020B0502040204020203" pitchFamily="34" charset="0"/>
                        </a:rPr>
                        <a:t>داخل</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الإجابة</a:t>
                      </a:r>
                      <a:r>
                        <a:rPr lang="en-US" sz="2000" b="0" i="0" dirty="0">
                          <a:effectLst/>
                          <a:latin typeface="Segoe UI" panose="020B0502040204020203" pitchFamily="34" charset="0"/>
                        </a:rPr>
                        <a:t> </a:t>
                      </a:r>
                      <a:r>
                        <a:rPr lang="en-US" sz="2000" b="0" i="0" dirty="0" err="1">
                          <a:effectLst/>
                          <a:latin typeface="Segoe UI" panose="020B0502040204020203" pitchFamily="34" charset="0"/>
                        </a:rPr>
                        <a:t>نفسها</a:t>
                      </a:r>
                      <a:r>
                        <a:rPr lang="ar-AE" sz="2000" b="0" i="0">
                          <a:effectLst/>
                          <a:latin typeface="Segoe UI" panose="020B0502040204020203" pitchFamily="34" charset="0"/>
                        </a:rPr>
                        <a:t>. </a:t>
                      </a:r>
                      <a:endParaRPr lang="en-US" sz="2000" b="0" i="0" dirty="0">
                        <a:effectLst/>
                        <a:latin typeface="Segoe UI" panose="020B0502040204020203" pitchFamily="34" charset="0"/>
                      </a:endParaRPr>
                    </a:p>
                  </a:txBody>
                  <a:tcPr/>
                </a:tc>
                <a:tc>
                  <a:txBody>
                    <a:bodyPr/>
                    <a:lstStyle/>
                    <a:p>
                      <a:pPr algn="r" rtl="1" fontAlgn="t">
                        <a:lnSpc>
                          <a:spcPct val="119048"/>
                        </a:lnSpc>
                        <a:buNone/>
                      </a:pPr>
                      <a:r>
                        <a:rPr lang="en-US" sz="2000" b="1" i="0" dirty="0" err="1">
                          <a:effectLst/>
                          <a:latin typeface="Segoe UI" panose="020B0502040204020203" pitchFamily="34" charset="0"/>
                        </a:rPr>
                        <a:t>كان</a:t>
                      </a:r>
                      <a:r>
                        <a:rPr lang="en-US" sz="2000" b="1" i="0" dirty="0">
                          <a:effectLst/>
                          <a:latin typeface="Segoe UI" panose="020B0502040204020203" pitchFamily="34" charset="0"/>
                        </a:rPr>
                        <a:t> </a:t>
                      </a:r>
                      <a:r>
                        <a:rPr lang="en-US" sz="2000" b="1" i="0" dirty="0" err="1">
                          <a:effectLst/>
                          <a:latin typeface="Segoe UI" panose="020B0502040204020203" pitchFamily="34" charset="0"/>
                        </a:rPr>
                        <a:t>النجاح</a:t>
                      </a:r>
                      <a:r>
                        <a:rPr lang="en-US" sz="2000" b="1" i="0" dirty="0">
                          <a:effectLst/>
                          <a:latin typeface="Segoe UI" panose="020B0502040204020203" pitchFamily="34" charset="0"/>
                        </a:rPr>
                        <a:t> </a:t>
                      </a:r>
                      <a:r>
                        <a:rPr lang="en-US" sz="2000" b="1" i="0" dirty="0" err="1">
                          <a:effectLst/>
                          <a:latin typeface="Segoe UI" panose="020B0502040204020203" pitchFamily="34" charset="0"/>
                        </a:rPr>
                        <a:t>يقاس</a:t>
                      </a:r>
                      <a:r>
                        <a:rPr lang="en-US" sz="2000" b="1" i="0" dirty="0">
                          <a:effectLst/>
                          <a:latin typeface="Segoe UI" panose="020B0502040204020203" pitchFamily="34" charset="0"/>
                        </a:rPr>
                        <a:t> بـ</a:t>
                      </a:r>
                    </a:p>
                    <a:p>
                      <a:pPr marL="342900" lvl="0" indent="-342900" algn="r" rtl="1" fontAlgn="t">
                        <a:lnSpc>
                          <a:spcPct val="119048"/>
                        </a:lnSpc>
                        <a:buFont typeface="Arial" panose="020B0604020202020204" pitchFamily="34" charset="0"/>
                        <a:buChar char="•"/>
                      </a:pPr>
                      <a:r>
                        <a:rPr lang="en-US" sz="2000" b="0" i="0" dirty="0" err="1">
                          <a:effectLst/>
                          <a:latin typeface="Segoe UI" panose="020B0502040204020203" pitchFamily="34" charset="0"/>
                        </a:rPr>
                        <a:t>ترتيب</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الموقع</a:t>
                      </a:r>
                      <a:r>
                        <a:rPr lang="en-US" sz="2000" b="0" i="0" dirty="0">
                          <a:effectLst/>
                          <a:latin typeface="Segoe UI" panose="020B0502040204020203" pitchFamily="34" charset="0"/>
                        </a:rPr>
                        <a:t> Ranking</a:t>
                      </a:r>
                    </a:p>
                    <a:p>
                      <a:pPr marL="342900" lvl="0" indent="-342900" algn="r" rtl="1" fontAlgn="t">
                        <a:lnSpc>
                          <a:spcPct val="119048"/>
                        </a:lnSpc>
                        <a:buFont typeface="Arial" panose="020B0604020202020204" pitchFamily="34" charset="0"/>
                        <a:buChar char="•"/>
                      </a:pPr>
                      <a:r>
                        <a:rPr lang="en-US" sz="2000" b="0" i="0" dirty="0" err="1">
                          <a:effectLst/>
                          <a:latin typeface="Segoe UI" panose="020B0502040204020203" pitchFamily="34" charset="0"/>
                        </a:rPr>
                        <a:t>عدد</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الزيارات</a:t>
                      </a:r>
                      <a:r>
                        <a:rPr lang="en-US" sz="2000" b="0" i="0" dirty="0">
                          <a:effectLst/>
                          <a:latin typeface="Segoe UI" panose="020B0502040204020203" pitchFamily="34" charset="0"/>
                        </a:rPr>
                        <a:t> Traffic</a:t>
                      </a:r>
                    </a:p>
                    <a:p>
                      <a:pPr marL="342900" lvl="0" indent="-342900" algn="r" rtl="1" fontAlgn="t">
                        <a:lnSpc>
                          <a:spcPct val="119048"/>
                        </a:lnSpc>
                        <a:buFont typeface="Arial" panose="020B0604020202020204" pitchFamily="34" charset="0"/>
                        <a:buChar char="•"/>
                      </a:pPr>
                      <a:r>
                        <a:rPr lang="en-US" sz="2000" b="0" i="0" dirty="0" err="1">
                          <a:effectLst/>
                          <a:latin typeface="Segoe UI" panose="020B0502040204020203" pitchFamily="34" charset="0"/>
                        </a:rPr>
                        <a:t>معدل</a:t>
                      </a:r>
                      <a:r>
                        <a:rPr lang="en-US" sz="2000" b="0" i="0" dirty="0">
                          <a:effectLst/>
                          <a:latin typeface="Segoe UI" panose="020B0502040204020203" pitchFamily="34" charset="0"/>
                        </a:rPr>
                        <a:t> </a:t>
                      </a:r>
                      <a:r>
                        <a:rPr lang="en-US" sz="2000" b="0" i="0" dirty="0" err="1">
                          <a:effectLst/>
                          <a:latin typeface="Segoe UI" panose="020B0502040204020203" pitchFamily="34" charset="0"/>
                        </a:rPr>
                        <a:t>النقر</a:t>
                      </a:r>
                      <a:r>
                        <a:rPr lang="en-US" sz="2000" b="0" i="0" dirty="0">
                          <a:effectLst/>
                          <a:latin typeface="Segoe UI" panose="020B0502040204020203" pitchFamily="34" charset="0"/>
                        </a:rPr>
                        <a:t> Click Through Rate</a:t>
                      </a:r>
                    </a:p>
                  </a:txBody>
                  <a:tcPr/>
                </a:tc>
                <a:extLst>
                  <a:ext uri="{0D108BD9-81ED-4DB2-BD59-A6C34878D82A}">
                    <a16:rowId xmlns:a16="http://schemas.microsoft.com/office/drawing/2014/main" val="4030374389"/>
                  </a:ext>
                </a:extLst>
              </a:tr>
            </a:tbl>
          </a:graphicData>
        </a:graphic>
      </p:graphicFrame>
    </p:spTree>
    <p:extLst>
      <p:ext uri="{BB962C8B-B14F-4D97-AF65-F5344CB8AC3E}">
        <p14:creationId xmlns:p14="http://schemas.microsoft.com/office/powerpoint/2010/main" val="381607841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CE2773-9DE6-CE69-F64D-F5E123A9A25C}"/>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B07050B-8931-4AB7-9879-4181E387C45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5EF43B0-2223-2179-6831-57AD34B442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5C34E1C4-3083-D3F1-33AA-BE2681451335}"/>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6FB2E44B-F00E-4BB0-C06D-1A6D0391D111}"/>
              </a:ext>
            </a:extLst>
          </p:cNvPr>
          <p:cNvSpPr txBox="1"/>
          <p:nvPr/>
        </p:nvSpPr>
        <p:spPr>
          <a:xfrm>
            <a:off x="7508830" y="1679394"/>
            <a:ext cx="4162470" cy="7180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AE" sz="2400" b="1" dirty="0">
                <a:solidFill>
                  <a:srgbClr val="2D3956"/>
                </a:solidFill>
                <a:latin typeface="Tajawal ExtraBold" panose="00000800000000000000" pitchFamily="2" charset="-78"/>
                <a:cs typeface="+mj-cs"/>
              </a:rPr>
              <a:t>ما المطلوب لتحقيق النجاح في </a:t>
            </a:r>
            <a:r>
              <a:rPr lang="en-US" sz="2400" b="1" dirty="0">
                <a:solidFill>
                  <a:srgbClr val="2D3956"/>
                </a:solidFill>
                <a:latin typeface="Tajawal ExtraBold" panose="00000800000000000000" pitchFamily="2" charset="-78"/>
                <a:cs typeface="+mj-cs"/>
              </a:rPr>
              <a:t>GEO؟</a:t>
            </a:r>
            <a:endParaRPr lang="ar-EG" sz="2400" b="1" dirty="0">
              <a:solidFill>
                <a:srgbClr val="2D3956"/>
              </a:solidFill>
              <a:latin typeface="Tajawal ExtraBold" panose="00000800000000000000" pitchFamily="2" charset="-78"/>
              <a:cs typeface="+mj-cs"/>
            </a:endParaRPr>
          </a:p>
        </p:txBody>
      </p:sp>
      <p:sp>
        <p:nvSpPr>
          <p:cNvPr id="6" name="TextBox 5">
            <a:extLst>
              <a:ext uri="{FF2B5EF4-FFF2-40B4-BE49-F238E27FC236}">
                <a16:creationId xmlns:a16="http://schemas.microsoft.com/office/drawing/2014/main" id="{053B4AC0-258B-48D8-FBFD-C76C697238DB}"/>
              </a:ext>
            </a:extLst>
          </p:cNvPr>
          <p:cNvSpPr txBox="1"/>
          <p:nvPr/>
        </p:nvSpPr>
        <p:spPr>
          <a:xfrm>
            <a:off x="180431" y="2921000"/>
            <a:ext cx="11490869" cy="3388620"/>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fontAlgn="t">
              <a:lnSpc>
                <a:spcPct val="119048"/>
              </a:lnSpc>
              <a:buNone/>
            </a:pPr>
            <a:r>
              <a:rPr lang="ar-AE" sz="2000" b="1" dirty="0">
                <a:latin typeface="Segoe UI" panose="020B0502040204020203" pitchFamily="34" charset="0"/>
              </a:rPr>
              <a:t>1. محتوى واضح</a:t>
            </a:r>
          </a:p>
          <a:p>
            <a:pPr algn="r" rtl="1" fontAlgn="t">
              <a:lnSpc>
                <a:spcPct val="119048"/>
              </a:lnSpc>
              <a:buNone/>
            </a:pPr>
            <a:r>
              <a:rPr lang="en-US" sz="2000" dirty="0" err="1">
                <a:latin typeface="Segoe UI" panose="020B0502040204020203" pitchFamily="34" charset="0"/>
              </a:rPr>
              <a:t>الذكاء</a:t>
            </a:r>
            <a:r>
              <a:rPr lang="en-US" sz="2000" dirty="0">
                <a:latin typeface="Segoe UI" panose="020B0502040204020203" pitchFamily="34" charset="0"/>
              </a:rPr>
              <a:t> </a:t>
            </a:r>
            <a:r>
              <a:rPr lang="en-US" sz="2000" dirty="0" err="1">
                <a:latin typeface="Segoe UI" panose="020B0502040204020203" pitchFamily="34" charset="0"/>
              </a:rPr>
              <a:t>الاصطناعي</a:t>
            </a:r>
            <a:r>
              <a:rPr lang="en-US" sz="2000" dirty="0">
                <a:latin typeface="Segoe UI" panose="020B0502040204020203" pitchFamily="34" charset="0"/>
              </a:rPr>
              <a:t> </a:t>
            </a:r>
            <a:r>
              <a:rPr lang="en-US" sz="2000" dirty="0" err="1">
                <a:latin typeface="Segoe UI" panose="020B0502040204020203" pitchFamily="34" charset="0"/>
              </a:rPr>
              <a:t>يفضل</a:t>
            </a:r>
            <a:r>
              <a:rPr lang="en-US" sz="2000" dirty="0">
                <a:latin typeface="Segoe UI" panose="020B0502040204020203" pitchFamily="34" charset="0"/>
              </a:rPr>
              <a:t> </a:t>
            </a:r>
            <a:r>
              <a:rPr lang="en-US" sz="2000" dirty="0" err="1">
                <a:latin typeface="Segoe UI" panose="020B0502040204020203" pitchFamily="34" charset="0"/>
              </a:rPr>
              <a:t>المحتوى</a:t>
            </a:r>
            <a:r>
              <a:rPr lang="en-US" sz="2000" dirty="0">
                <a:latin typeface="Segoe UI" panose="020B0502040204020203" pitchFamily="34" charset="0"/>
              </a:rPr>
              <a:t> </a:t>
            </a:r>
            <a:r>
              <a:rPr lang="en-US" sz="2000" dirty="0" err="1">
                <a:latin typeface="Segoe UI" panose="020B0502040204020203" pitchFamily="34" charset="0"/>
              </a:rPr>
              <a:t>الذي</a:t>
            </a:r>
            <a:r>
              <a:rPr lang="en-US" sz="2000" dirty="0">
                <a:latin typeface="Segoe UI" panose="020B0502040204020203" pitchFamily="34" charset="0"/>
              </a:rPr>
              <a:t> </a:t>
            </a:r>
            <a:r>
              <a:rPr lang="en-US" sz="2000" dirty="0" err="1">
                <a:latin typeface="Segoe UI" panose="020B0502040204020203" pitchFamily="34" charset="0"/>
              </a:rPr>
              <a:t>يجيب</a:t>
            </a:r>
            <a:r>
              <a:rPr lang="en-US" sz="2000" dirty="0">
                <a:latin typeface="Segoe UI" panose="020B0502040204020203" pitchFamily="34" charset="0"/>
              </a:rPr>
              <a:t> </a:t>
            </a:r>
            <a:r>
              <a:rPr lang="en-US" sz="2000" dirty="0" err="1">
                <a:latin typeface="Segoe UI" panose="020B0502040204020203" pitchFamily="34" charset="0"/>
              </a:rPr>
              <a:t>مباشرة</a:t>
            </a:r>
            <a:r>
              <a:rPr lang="en-US" sz="2000" dirty="0">
                <a:latin typeface="Segoe UI" panose="020B0502040204020203" pitchFamily="34" charset="0"/>
              </a:rPr>
              <a:t> </a:t>
            </a:r>
            <a:r>
              <a:rPr lang="en-US" sz="2000" dirty="0" err="1">
                <a:latin typeface="Segoe UI" panose="020B0502040204020203" pitchFamily="34" charset="0"/>
              </a:rPr>
              <a:t>عن</a:t>
            </a:r>
            <a:r>
              <a:rPr lang="en-US" sz="2000" dirty="0">
                <a:latin typeface="Segoe UI" panose="020B0502040204020203" pitchFamily="34" charset="0"/>
              </a:rPr>
              <a:t> </a:t>
            </a:r>
            <a:r>
              <a:rPr lang="en-US" sz="2000" dirty="0" err="1">
                <a:latin typeface="Segoe UI" panose="020B0502040204020203" pitchFamily="34" charset="0"/>
              </a:rPr>
              <a:t>الأسئلة</a:t>
            </a:r>
            <a:r>
              <a:rPr lang="en-US" sz="2000" dirty="0">
                <a:latin typeface="Segoe UI" panose="020B0502040204020203" pitchFamily="34" charset="0"/>
              </a:rPr>
              <a:t>.</a:t>
            </a:r>
          </a:p>
          <a:p>
            <a:pPr algn="r" rtl="1" fontAlgn="t">
              <a:lnSpc>
                <a:spcPct val="119048"/>
              </a:lnSpc>
              <a:buNone/>
            </a:pPr>
            <a:r>
              <a:rPr lang="en-US" sz="2000" b="1" dirty="0" err="1">
                <a:latin typeface="Segoe UI" panose="020B0502040204020203" pitchFamily="34" charset="0"/>
              </a:rPr>
              <a:t>مثال</a:t>
            </a:r>
            <a:r>
              <a:rPr lang="en-US" sz="2000" b="1" dirty="0">
                <a:latin typeface="Segoe UI" panose="020B0502040204020203" pitchFamily="34" charset="0"/>
              </a:rPr>
              <a:t> </a:t>
            </a:r>
            <a:r>
              <a:rPr lang="en-US" sz="2000" b="1" dirty="0" err="1">
                <a:latin typeface="Segoe UI" panose="020B0502040204020203" pitchFamily="34" charset="0"/>
              </a:rPr>
              <a:t>سيئ</a:t>
            </a:r>
            <a:endParaRPr lang="en-US" sz="2000" b="1" dirty="0">
              <a:latin typeface="Segoe UI" panose="020B0502040204020203" pitchFamily="34" charset="0"/>
            </a:endParaRPr>
          </a:p>
          <a:p>
            <a:pPr algn="r" rtl="1" fontAlgn="t">
              <a:lnSpc>
                <a:spcPct val="119048"/>
              </a:lnSpc>
              <a:buNone/>
            </a:pPr>
            <a:r>
              <a:rPr lang="en-US" sz="2000" dirty="0" err="1">
                <a:latin typeface="Segoe UI" panose="020B0502040204020203" pitchFamily="34" charset="0"/>
              </a:rPr>
              <a:t>نحن</a:t>
            </a:r>
            <a:r>
              <a:rPr lang="en-US" sz="2000" dirty="0">
                <a:latin typeface="Segoe UI" panose="020B0502040204020203" pitchFamily="34" charset="0"/>
              </a:rPr>
              <a:t> </a:t>
            </a:r>
            <a:r>
              <a:rPr lang="en-US" sz="2000" dirty="0" err="1">
                <a:latin typeface="Segoe UI" panose="020B0502040204020203" pitchFamily="34" charset="0"/>
              </a:rPr>
              <a:t>شركة</a:t>
            </a:r>
            <a:r>
              <a:rPr lang="en-US" sz="2000" dirty="0">
                <a:latin typeface="Segoe UI" panose="020B0502040204020203" pitchFamily="34" charset="0"/>
              </a:rPr>
              <a:t> </a:t>
            </a:r>
            <a:r>
              <a:rPr lang="en-US" sz="2000" dirty="0" err="1">
                <a:latin typeface="Segoe UI" panose="020B0502040204020203" pitchFamily="34" charset="0"/>
              </a:rPr>
              <a:t>رائدة</a:t>
            </a:r>
            <a:r>
              <a:rPr lang="en-US" sz="2000" dirty="0">
                <a:latin typeface="Segoe UI" panose="020B0502040204020203" pitchFamily="34" charset="0"/>
              </a:rPr>
              <a:t> </a:t>
            </a:r>
            <a:r>
              <a:rPr lang="en-US" sz="2000" dirty="0" err="1">
                <a:latin typeface="Segoe UI" panose="020B0502040204020203" pitchFamily="34" charset="0"/>
              </a:rPr>
              <a:t>تقدم</a:t>
            </a:r>
            <a:r>
              <a:rPr lang="en-US" sz="2000" dirty="0">
                <a:latin typeface="Segoe UI" panose="020B0502040204020203" pitchFamily="34" charset="0"/>
              </a:rPr>
              <a:t> </a:t>
            </a:r>
            <a:r>
              <a:rPr lang="en-US" sz="2000" dirty="0" err="1">
                <a:latin typeface="Segoe UI" panose="020B0502040204020203" pitchFamily="34" charset="0"/>
              </a:rPr>
              <a:t>أفضل</a:t>
            </a:r>
            <a:r>
              <a:rPr lang="en-US" sz="2000" dirty="0">
                <a:latin typeface="Segoe UI" panose="020B0502040204020203" pitchFamily="34" charset="0"/>
              </a:rPr>
              <a:t> </a:t>
            </a:r>
            <a:r>
              <a:rPr lang="en-US" sz="2000" dirty="0" err="1">
                <a:latin typeface="Segoe UI" panose="020B0502040204020203" pitchFamily="34" charset="0"/>
              </a:rPr>
              <a:t>الحلول</a:t>
            </a:r>
            <a:r>
              <a:rPr lang="en-US" sz="2000" dirty="0">
                <a:latin typeface="Segoe UI" panose="020B0502040204020203" pitchFamily="34" charset="0"/>
              </a:rPr>
              <a:t> </a:t>
            </a:r>
            <a:r>
              <a:rPr lang="en-US" sz="2000" dirty="0" err="1">
                <a:latin typeface="Segoe UI" panose="020B0502040204020203" pitchFamily="34" charset="0"/>
              </a:rPr>
              <a:t>المبتكرة</a:t>
            </a:r>
            <a:r>
              <a:rPr lang="en-US" sz="2000" dirty="0">
                <a:latin typeface="Segoe UI" panose="020B0502040204020203" pitchFamily="34" charset="0"/>
              </a:rPr>
              <a:t> </a:t>
            </a:r>
            <a:r>
              <a:rPr lang="en-US" sz="2000" dirty="0" err="1">
                <a:latin typeface="Segoe UI" panose="020B0502040204020203" pitchFamily="34" charset="0"/>
              </a:rPr>
              <a:t>في</a:t>
            </a:r>
            <a:r>
              <a:rPr lang="en-US" sz="2000" dirty="0">
                <a:latin typeface="Segoe UI" panose="020B0502040204020203" pitchFamily="34" charset="0"/>
              </a:rPr>
              <a:t> </a:t>
            </a:r>
            <a:r>
              <a:rPr lang="en-US" sz="2000" dirty="0" err="1">
                <a:latin typeface="Segoe UI" panose="020B0502040204020203" pitchFamily="34" charset="0"/>
              </a:rPr>
              <a:t>السوق</a:t>
            </a:r>
            <a:r>
              <a:rPr lang="en-US" sz="2000" dirty="0">
                <a:latin typeface="Segoe UI" panose="020B0502040204020203" pitchFamily="34" charset="0"/>
              </a:rPr>
              <a:t>.</a:t>
            </a:r>
          </a:p>
          <a:p>
            <a:pPr algn="r" rtl="1" fontAlgn="t">
              <a:lnSpc>
                <a:spcPct val="119048"/>
              </a:lnSpc>
              <a:buNone/>
            </a:pPr>
            <a:r>
              <a:rPr lang="en-US" sz="2000" dirty="0" err="1">
                <a:latin typeface="Segoe UI" panose="020B0502040204020203" pitchFamily="34" charset="0"/>
              </a:rPr>
              <a:t>ماذا</a:t>
            </a:r>
            <a:r>
              <a:rPr lang="en-US" sz="2000" dirty="0">
                <a:latin typeface="Segoe UI" panose="020B0502040204020203" pitchFamily="34" charset="0"/>
              </a:rPr>
              <a:t> </a:t>
            </a:r>
            <a:r>
              <a:rPr lang="en-US" sz="2000" dirty="0" err="1">
                <a:latin typeface="Segoe UI" panose="020B0502040204020203" pitchFamily="34" charset="0"/>
              </a:rPr>
              <a:t>تعني</a:t>
            </a:r>
            <a:r>
              <a:rPr lang="en-US" sz="2000" dirty="0">
                <a:latin typeface="Segoe UI" panose="020B0502040204020203" pitchFamily="34" charset="0"/>
              </a:rPr>
              <a:t> "</a:t>
            </a:r>
            <a:r>
              <a:rPr lang="en-US" sz="2000" dirty="0" err="1">
                <a:latin typeface="Segoe UI" panose="020B0502040204020203" pitchFamily="34" charset="0"/>
              </a:rPr>
              <a:t>أفضل</a:t>
            </a:r>
            <a:r>
              <a:rPr lang="en-US" sz="2000" dirty="0">
                <a:latin typeface="Segoe UI" panose="020B0502040204020203" pitchFamily="34" charset="0"/>
              </a:rPr>
              <a:t>"؟ </a:t>
            </a:r>
            <a:r>
              <a:rPr lang="en-US" sz="2000" dirty="0" err="1">
                <a:latin typeface="Segoe UI" panose="020B0502040204020203" pitchFamily="34" charset="0"/>
              </a:rPr>
              <a:t>وماذا</a:t>
            </a:r>
            <a:r>
              <a:rPr lang="en-US" sz="2000" dirty="0">
                <a:latin typeface="Segoe UI" panose="020B0502040204020203" pitchFamily="34" charset="0"/>
              </a:rPr>
              <a:t> </a:t>
            </a:r>
            <a:r>
              <a:rPr lang="en-US" sz="2000" dirty="0" err="1">
                <a:latin typeface="Segoe UI" panose="020B0502040204020203" pitchFamily="34" charset="0"/>
              </a:rPr>
              <a:t>تعني</a:t>
            </a:r>
            <a:r>
              <a:rPr lang="en-US" sz="2000" dirty="0">
                <a:latin typeface="Segoe UI" panose="020B0502040204020203" pitchFamily="34" charset="0"/>
              </a:rPr>
              <a:t> "</a:t>
            </a:r>
            <a:r>
              <a:rPr lang="en-US" sz="2000" dirty="0" err="1">
                <a:latin typeface="Segoe UI" panose="020B0502040204020203" pitchFamily="34" charset="0"/>
              </a:rPr>
              <a:t>مبتكرة</a:t>
            </a:r>
            <a:r>
              <a:rPr lang="en-US" sz="2000" dirty="0">
                <a:latin typeface="Segoe UI" panose="020B0502040204020203" pitchFamily="34" charset="0"/>
              </a:rPr>
              <a:t>"؟</a:t>
            </a:r>
          </a:p>
          <a:p>
            <a:pPr algn="r" rtl="1" fontAlgn="t">
              <a:lnSpc>
                <a:spcPct val="119048"/>
              </a:lnSpc>
              <a:buNone/>
            </a:pPr>
            <a:r>
              <a:rPr lang="en-US" sz="2000" dirty="0" err="1">
                <a:latin typeface="Segoe UI" panose="020B0502040204020203" pitchFamily="34" charset="0"/>
              </a:rPr>
              <a:t>لا</a:t>
            </a:r>
            <a:r>
              <a:rPr lang="en-US" sz="2000" dirty="0">
                <a:latin typeface="Segoe UI" panose="020B0502040204020203" pitchFamily="34" charset="0"/>
              </a:rPr>
              <a:t> </a:t>
            </a:r>
            <a:r>
              <a:rPr lang="en-US" sz="2000" dirty="0" err="1">
                <a:latin typeface="Segoe UI" panose="020B0502040204020203" pitchFamily="34" charset="0"/>
              </a:rPr>
              <a:t>توجد</a:t>
            </a:r>
            <a:r>
              <a:rPr lang="en-US" sz="2000" dirty="0">
                <a:latin typeface="Segoe UI" panose="020B0502040204020203" pitchFamily="34" charset="0"/>
              </a:rPr>
              <a:t> </a:t>
            </a:r>
            <a:r>
              <a:rPr lang="en-US" sz="2000" dirty="0" err="1">
                <a:latin typeface="Segoe UI" panose="020B0502040204020203" pitchFamily="34" charset="0"/>
              </a:rPr>
              <a:t>معلومات</a:t>
            </a:r>
            <a:r>
              <a:rPr lang="en-US" sz="2000" dirty="0">
                <a:latin typeface="Segoe UI" panose="020B0502040204020203" pitchFamily="34" charset="0"/>
              </a:rPr>
              <a:t> </a:t>
            </a:r>
            <a:r>
              <a:rPr lang="en-US" sz="2000" dirty="0" err="1">
                <a:latin typeface="Segoe UI" panose="020B0502040204020203" pitchFamily="34" charset="0"/>
              </a:rPr>
              <a:t>حقيقية</a:t>
            </a:r>
            <a:r>
              <a:rPr lang="en-US" sz="2000" dirty="0">
                <a:latin typeface="Segoe UI" panose="020B0502040204020203" pitchFamily="34" charset="0"/>
              </a:rPr>
              <a:t>.</a:t>
            </a:r>
          </a:p>
          <a:p>
            <a:pPr algn="r" rtl="1" fontAlgn="t">
              <a:lnSpc>
                <a:spcPct val="119048"/>
              </a:lnSpc>
              <a:buNone/>
            </a:pPr>
            <a:r>
              <a:rPr lang="en-US" sz="2000" b="1" dirty="0" err="1">
                <a:latin typeface="Segoe UI" panose="020B0502040204020203" pitchFamily="34" charset="0"/>
              </a:rPr>
              <a:t>مثال</a:t>
            </a:r>
            <a:r>
              <a:rPr lang="en-US" sz="2000" b="1" dirty="0">
                <a:latin typeface="Segoe UI" panose="020B0502040204020203" pitchFamily="34" charset="0"/>
              </a:rPr>
              <a:t> </a:t>
            </a:r>
            <a:r>
              <a:rPr lang="en-US" sz="2000" b="1" dirty="0" err="1">
                <a:latin typeface="Segoe UI" panose="020B0502040204020203" pitchFamily="34" charset="0"/>
              </a:rPr>
              <a:t>جيد</a:t>
            </a:r>
            <a:endParaRPr lang="en-US" sz="2000" b="1" dirty="0">
              <a:latin typeface="Segoe UI" panose="020B0502040204020203" pitchFamily="34" charset="0"/>
            </a:endParaRPr>
          </a:p>
          <a:p>
            <a:pPr algn="r" rtl="1" fontAlgn="t">
              <a:lnSpc>
                <a:spcPct val="119048"/>
              </a:lnSpc>
              <a:buNone/>
            </a:pPr>
            <a:r>
              <a:rPr lang="en-US" sz="2000" dirty="0" err="1">
                <a:latin typeface="Segoe UI" panose="020B0502040204020203" pitchFamily="34" charset="0"/>
              </a:rPr>
              <a:t>نقدم</a:t>
            </a:r>
            <a:r>
              <a:rPr lang="en-US" sz="2000" dirty="0">
                <a:latin typeface="Segoe UI" panose="020B0502040204020203" pitchFamily="34" charset="0"/>
              </a:rPr>
              <a:t> </a:t>
            </a:r>
            <a:r>
              <a:rPr lang="en-US" sz="2000" dirty="0" err="1">
                <a:latin typeface="Segoe UI" panose="020B0502040204020203" pitchFamily="34" charset="0"/>
              </a:rPr>
              <a:t>خدمة</a:t>
            </a:r>
            <a:r>
              <a:rPr lang="en-US" sz="2000" dirty="0">
                <a:latin typeface="Segoe UI" panose="020B0502040204020203" pitchFamily="34" charset="0"/>
              </a:rPr>
              <a:t> </a:t>
            </a:r>
            <a:r>
              <a:rPr lang="en-US" sz="2000" dirty="0" err="1">
                <a:latin typeface="Segoe UI" panose="020B0502040204020203" pitchFamily="34" charset="0"/>
              </a:rPr>
              <a:t>توصيل</a:t>
            </a:r>
            <a:r>
              <a:rPr lang="en-US" sz="2000" dirty="0">
                <a:latin typeface="Segoe UI" panose="020B0502040204020203" pitchFamily="34" charset="0"/>
              </a:rPr>
              <a:t> </a:t>
            </a:r>
            <a:r>
              <a:rPr lang="en-US" sz="2000" dirty="0" err="1">
                <a:latin typeface="Segoe UI" panose="020B0502040204020203" pitchFamily="34" charset="0"/>
              </a:rPr>
              <a:t>خلال</a:t>
            </a:r>
            <a:r>
              <a:rPr lang="en-US" sz="2000" dirty="0">
                <a:latin typeface="Segoe UI" panose="020B0502040204020203" pitchFamily="34" charset="0"/>
              </a:rPr>
              <a:t> </a:t>
            </a:r>
            <a:r>
              <a:rPr lang="en-US" sz="2000" dirty="0" err="1">
                <a:latin typeface="Segoe UI" panose="020B0502040204020203" pitchFamily="34" charset="0"/>
              </a:rPr>
              <a:t>ساعتين</a:t>
            </a:r>
            <a:r>
              <a:rPr lang="en-US" sz="2000" dirty="0">
                <a:latin typeface="Segoe UI" panose="020B0502040204020203" pitchFamily="34" charset="0"/>
              </a:rPr>
              <a:t> </a:t>
            </a:r>
            <a:r>
              <a:rPr lang="en-US" sz="2000" dirty="0" err="1">
                <a:latin typeface="Segoe UI" panose="020B0502040204020203" pitchFamily="34" charset="0"/>
              </a:rPr>
              <a:t>داخل</a:t>
            </a:r>
            <a:r>
              <a:rPr lang="en-US" sz="2000" dirty="0">
                <a:latin typeface="Segoe UI" panose="020B0502040204020203" pitchFamily="34" charset="0"/>
              </a:rPr>
              <a:t> </a:t>
            </a:r>
            <a:r>
              <a:rPr lang="en-US" sz="2000" dirty="0" err="1">
                <a:latin typeface="Segoe UI" panose="020B0502040204020203" pitchFamily="34" charset="0"/>
              </a:rPr>
              <a:t>مدينة</a:t>
            </a:r>
            <a:r>
              <a:rPr lang="en-US" sz="2000" dirty="0">
                <a:latin typeface="Segoe UI" panose="020B0502040204020203" pitchFamily="34" charset="0"/>
              </a:rPr>
              <a:t> </a:t>
            </a:r>
            <a:r>
              <a:rPr lang="en-US" sz="2000" dirty="0" err="1">
                <a:latin typeface="Segoe UI" panose="020B0502040204020203" pitchFamily="34" charset="0"/>
              </a:rPr>
              <a:t>الرياض</a:t>
            </a:r>
            <a:r>
              <a:rPr lang="en-US" sz="2000" dirty="0">
                <a:latin typeface="Segoe UI" panose="020B0502040204020203" pitchFamily="34" charset="0"/>
              </a:rPr>
              <a:t> </a:t>
            </a:r>
            <a:r>
              <a:rPr lang="en-US" sz="2000" dirty="0" err="1">
                <a:latin typeface="Segoe UI" panose="020B0502040204020203" pitchFamily="34" charset="0"/>
              </a:rPr>
              <a:t>مع</a:t>
            </a:r>
            <a:r>
              <a:rPr lang="en-US" sz="2000" dirty="0">
                <a:latin typeface="Segoe UI" panose="020B0502040204020203" pitchFamily="34" charset="0"/>
              </a:rPr>
              <a:t> </a:t>
            </a:r>
            <a:r>
              <a:rPr lang="en-US" sz="2000" dirty="0" err="1">
                <a:latin typeface="Segoe UI" panose="020B0502040204020203" pitchFamily="34" charset="0"/>
              </a:rPr>
              <a:t>إمكانية</a:t>
            </a:r>
            <a:r>
              <a:rPr lang="en-US" sz="2000" dirty="0">
                <a:latin typeface="Segoe UI" panose="020B0502040204020203" pitchFamily="34" charset="0"/>
              </a:rPr>
              <a:t> </a:t>
            </a:r>
            <a:r>
              <a:rPr lang="en-US" sz="2000" dirty="0" err="1">
                <a:latin typeface="Segoe UI" panose="020B0502040204020203" pitchFamily="34" charset="0"/>
              </a:rPr>
              <a:t>تتبع</a:t>
            </a:r>
            <a:r>
              <a:rPr lang="en-US" sz="2000" dirty="0">
                <a:latin typeface="Segoe UI" panose="020B0502040204020203" pitchFamily="34" charset="0"/>
              </a:rPr>
              <a:t> </a:t>
            </a:r>
            <a:r>
              <a:rPr lang="en-US" sz="2000" dirty="0" err="1">
                <a:latin typeface="Segoe UI" panose="020B0502040204020203" pitchFamily="34" charset="0"/>
              </a:rPr>
              <a:t>الطلب</a:t>
            </a:r>
            <a:r>
              <a:rPr lang="en-US" sz="2000" dirty="0">
                <a:latin typeface="Segoe UI" panose="020B0502040204020203" pitchFamily="34" charset="0"/>
              </a:rPr>
              <a:t> </a:t>
            </a:r>
            <a:r>
              <a:rPr lang="en-US" sz="2000" dirty="0" err="1">
                <a:latin typeface="Segoe UI" panose="020B0502040204020203" pitchFamily="34" charset="0"/>
              </a:rPr>
              <a:t>لحظياً</a:t>
            </a:r>
            <a:r>
              <a:rPr lang="en-US" sz="2000" dirty="0">
                <a:latin typeface="Segoe UI" panose="020B0502040204020203" pitchFamily="34" charset="0"/>
              </a:rPr>
              <a:t>.</a:t>
            </a:r>
          </a:p>
          <a:p>
            <a:pPr algn="r" rtl="1" fontAlgn="t">
              <a:lnSpc>
                <a:spcPct val="119048"/>
              </a:lnSpc>
              <a:buNone/>
            </a:pPr>
            <a:r>
              <a:rPr lang="en-US" sz="2000" dirty="0" err="1">
                <a:latin typeface="Segoe UI" panose="020B0502040204020203" pitchFamily="34" charset="0"/>
              </a:rPr>
              <a:t>هذا</a:t>
            </a:r>
            <a:r>
              <a:rPr lang="en-US" sz="2000" dirty="0">
                <a:latin typeface="Segoe UI" panose="020B0502040204020203" pitchFamily="34" charset="0"/>
              </a:rPr>
              <a:t> </a:t>
            </a:r>
            <a:r>
              <a:rPr lang="en-US" sz="2000" dirty="0" err="1">
                <a:latin typeface="Segoe UI" panose="020B0502040204020203" pitchFamily="34" charset="0"/>
              </a:rPr>
              <a:t>وصف</a:t>
            </a:r>
            <a:r>
              <a:rPr lang="en-US" sz="2000" dirty="0">
                <a:latin typeface="Segoe UI" panose="020B0502040204020203" pitchFamily="34" charset="0"/>
              </a:rPr>
              <a:t> </a:t>
            </a:r>
            <a:r>
              <a:rPr lang="en-US" sz="2000" dirty="0" err="1">
                <a:latin typeface="Segoe UI" panose="020B0502040204020203" pitchFamily="34" charset="0"/>
              </a:rPr>
              <a:t>واضح</a:t>
            </a:r>
            <a:r>
              <a:rPr lang="en-US" sz="2000" dirty="0">
                <a:latin typeface="Segoe UI" panose="020B0502040204020203" pitchFamily="34" charset="0"/>
              </a:rPr>
              <a:t> </a:t>
            </a:r>
            <a:r>
              <a:rPr lang="en-US" sz="2000" dirty="0" err="1">
                <a:latin typeface="Segoe UI" panose="020B0502040204020203" pitchFamily="34" charset="0"/>
              </a:rPr>
              <a:t>يمكن</a:t>
            </a:r>
            <a:r>
              <a:rPr lang="en-US" sz="2000" dirty="0">
                <a:latin typeface="Segoe UI" panose="020B0502040204020203" pitchFamily="34" charset="0"/>
              </a:rPr>
              <a:t> </a:t>
            </a:r>
            <a:r>
              <a:rPr lang="en-US" sz="2000" dirty="0" err="1">
                <a:latin typeface="Segoe UI" panose="020B0502040204020203" pitchFamily="34" charset="0"/>
              </a:rPr>
              <a:t>للذكاء</a:t>
            </a:r>
            <a:r>
              <a:rPr lang="en-US" sz="2000" dirty="0">
                <a:latin typeface="Segoe UI" panose="020B0502040204020203" pitchFamily="34" charset="0"/>
              </a:rPr>
              <a:t> </a:t>
            </a:r>
            <a:r>
              <a:rPr lang="en-US" sz="2000" dirty="0" err="1">
                <a:latin typeface="Segoe UI" panose="020B0502040204020203" pitchFamily="34" charset="0"/>
              </a:rPr>
              <a:t>الاصطناعي</a:t>
            </a:r>
            <a:r>
              <a:rPr lang="en-US" sz="2000" dirty="0">
                <a:latin typeface="Segoe UI" panose="020B0502040204020203" pitchFamily="34" charset="0"/>
              </a:rPr>
              <a:t> </a:t>
            </a:r>
            <a:r>
              <a:rPr lang="en-US" sz="2000" dirty="0" err="1">
                <a:latin typeface="Segoe UI" panose="020B0502040204020203" pitchFamily="34" charset="0"/>
              </a:rPr>
              <a:t>استخدامه</a:t>
            </a:r>
            <a:endParaRPr lang="en-US" sz="2000" dirty="0">
              <a:latin typeface="Segoe UI" panose="020B0502040204020203" pitchFamily="34" charset="0"/>
            </a:endParaRPr>
          </a:p>
        </p:txBody>
      </p:sp>
    </p:spTree>
    <p:extLst>
      <p:ext uri="{BB962C8B-B14F-4D97-AF65-F5344CB8AC3E}">
        <p14:creationId xmlns:p14="http://schemas.microsoft.com/office/powerpoint/2010/main" val="3588346617"/>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9D4BE4-9C74-A0FE-D3E0-2F6BF83F7CA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4B6EB015-A932-313B-02DF-E02FAFDC43F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C8F564B-6A5B-6C2D-08C1-B93343634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7CC40820-C935-7700-65C4-4867173C88C9}"/>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C4005DE8-1479-176B-EFBA-FE299FAF800C}"/>
              </a:ext>
            </a:extLst>
          </p:cNvPr>
          <p:cNvSpPr txBox="1"/>
          <p:nvPr/>
        </p:nvSpPr>
        <p:spPr>
          <a:xfrm>
            <a:off x="7508830" y="1679394"/>
            <a:ext cx="4162470" cy="7180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AE" sz="2400" b="1" dirty="0">
                <a:solidFill>
                  <a:srgbClr val="2D3956"/>
                </a:solidFill>
                <a:latin typeface="Tajawal ExtraBold" panose="00000800000000000000" pitchFamily="2" charset="-78"/>
                <a:cs typeface="+mj-cs"/>
              </a:rPr>
              <a:t>ما المطلوب لتحقيق النجاح في </a:t>
            </a:r>
            <a:r>
              <a:rPr lang="en-US" sz="2400" b="1" dirty="0">
                <a:solidFill>
                  <a:srgbClr val="2D3956"/>
                </a:solidFill>
                <a:latin typeface="Tajawal ExtraBold" panose="00000800000000000000" pitchFamily="2" charset="-78"/>
                <a:cs typeface="+mj-cs"/>
              </a:rPr>
              <a:t>GEO؟</a:t>
            </a:r>
            <a:endParaRPr lang="ar-EG" sz="2400" b="1" dirty="0">
              <a:solidFill>
                <a:srgbClr val="2D3956"/>
              </a:solidFill>
              <a:latin typeface="Tajawal ExtraBold" panose="00000800000000000000" pitchFamily="2" charset="-78"/>
              <a:cs typeface="+mj-cs"/>
            </a:endParaRPr>
          </a:p>
        </p:txBody>
      </p:sp>
      <p:sp>
        <p:nvSpPr>
          <p:cNvPr id="6" name="TextBox 5">
            <a:extLst>
              <a:ext uri="{FF2B5EF4-FFF2-40B4-BE49-F238E27FC236}">
                <a16:creationId xmlns:a16="http://schemas.microsoft.com/office/drawing/2014/main" id="{168E29A0-FF10-CAE7-19EF-1CE41DF29C7A}"/>
              </a:ext>
            </a:extLst>
          </p:cNvPr>
          <p:cNvSpPr txBox="1"/>
          <p:nvPr/>
        </p:nvSpPr>
        <p:spPr>
          <a:xfrm>
            <a:off x="180431" y="2713684"/>
            <a:ext cx="11490869" cy="3323987"/>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fontAlgn="t">
              <a:lnSpc>
                <a:spcPct val="150000"/>
              </a:lnSpc>
              <a:buNone/>
            </a:pPr>
            <a:r>
              <a:rPr lang="ar-AE" sz="2000" b="1" dirty="0"/>
              <a:t>2. </a:t>
            </a:r>
            <a:r>
              <a:rPr lang="en-US" sz="2000" b="1" dirty="0" err="1"/>
              <a:t>معلومات</a:t>
            </a:r>
            <a:r>
              <a:rPr lang="en-US" sz="2000" b="1" dirty="0"/>
              <a:t> </a:t>
            </a:r>
            <a:r>
              <a:rPr lang="en-US" sz="2000" b="1" dirty="0" err="1"/>
              <a:t>موثوقة</a:t>
            </a:r>
            <a:endParaRPr lang="en-US" sz="2000" b="1" dirty="0"/>
          </a:p>
          <a:p>
            <a:pPr algn="r" rtl="1" fontAlgn="t">
              <a:lnSpc>
                <a:spcPct val="150000"/>
              </a:lnSpc>
              <a:buNone/>
            </a:pPr>
            <a:r>
              <a:rPr lang="en-US" sz="2000" dirty="0" err="1"/>
              <a:t>أنظمة</a:t>
            </a:r>
            <a:r>
              <a:rPr lang="en-US" sz="2000" dirty="0"/>
              <a:t> </a:t>
            </a:r>
            <a:r>
              <a:rPr lang="en-US" sz="2000" dirty="0" err="1"/>
              <a:t>الذكاء</a:t>
            </a:r>
            <a:r>
              <a:rPr lang="en-US" sz="2000" dirty="0"/>
              <a:t> </a:t>
            </a:r>
            <a:r>
              <a:rPr lang="en-US" sz="2000" dirty="0" err="1"/>
              <a:t>الاصطناعي</a:t>
            </a:r>
            <a:r>
              <a:rPr lang="en-US" sz="2000" dirty="0"/>
              <a:t> </a:t>
            </a:r>
            <a:r>
              <a:rPr lang="en-US" sz="2000" dirty="0" err="1"/>
              <a:t>تفضل</a:t>
            </a:r>
            <a:r>
              <a:rPr lang="en-US" sz="2000" dirty="0"/>
              <a:t> </a:t>
            </a:r>
            <a:r>
              <a:rPr lang="en-US" sz="2000" dirty="0" err="1"/>
              <a:t>المحتوى</a:t>
            </a:r>
            <a:r>
              <a:rPr lang="en-US" sz="2000" dirty="0"/>
              <a:t> </a:t>
            </a:r>
            <a:r>
              <a:rPr lang="en-US" sz="2000" dirty="0" err="1"/>
              <a:t>المدعوم</a:t>
            </a:r>
            <a:r>
              <a:rPr lang="en-US" sz="2000" dirty="0"/>
              <a:t> </a:t>
            </a:r>
            <a:r>
              <a:rPr lang="en-US" sz="2000" dirty="0" err="1"/>
              <a:t>بأدلة</a:t>
            </a:r>
            <a:r>
              <a:rPr lang="en-US" sz="2000" dirty="0"/>
              <a:t> </a:t>
            </a:r>
            <a:r>
              <a:rPr lang="en-US" sz="2000" dirty="0" err="1"/>
              <a:t>وحقائق</a:t>
            </a:r>
            <a:r>
              <a:rPr lang="en-US" sz="2000" dirty="0"/>
              <a:t>.</a:t>
            </a:r>
          </a:p>
          <a:p>
            <a:pPr algn="r" rtl="1" fontAlgn="t">
              <a:lnSpc>
                <a:spcPct val="150000"/>
              </a:lnSpc>
              <a:buNone/>
            </a:pPr>
            <a:r>
              <a:rPr lang="en-US" sz="2000" b="1" dirty="0" err="1"/>
              <a:t>مثال</a:t>
            </a:r>
            <a:endParaRPr lang="en-US" sz="2000" b="1" dirty="0"/>
          </a:p>
          <a:p>
            <a:pPr algn="r" rtl="1" fontAlgn="t">
              <a:lnSpc>
                <a:spcPct val="150000"/>
              </a:lnSpc>
              <a:buNone/>
            </a:pPr>
            <a:r>
              <a:rPr lang="en-US" sz="2000" dirty="0" err="1"/>
              <a:t>بدلاً</a:t>
            </a:r>
            <a:r>
              <a:rPr lang="en-US" sz="2000" dirty="0"/>
              <a:t> </a:t>
            </a:r>
            <a:r>
              <a:rPr lang="en-US" sz="2000" dirty="0" err="1"/>
              <a:t>من</a:t>
            </a:r>
            <a:r>
              <a:rPr lang="en-US" sz="2000" dirty="0"/>
              <a:t>:</a:t>
            </a:r>
            <a:r>
              <a:rPr lang="ar-AE" sz="2000" dirty="0"/>
              <a:t> </a:t>
            </a:r>
            <a:r>
              <a:rPr lang="en-US" sz="2000" dirty="0" err="1"/>
              <a:t>نحن</a:t>
            </a:r>
            <a:r>
              <a:rPr lang="en-US" sz="2000" dirty="0"/>
              <a:t> </a:t>
            </a:r>
            <a:r>
              <a:rPr lang="en-US" sz="2000" dirty="0" err="1"/>
              <a:t>أفضل</a:t>
            </a:r>
            <a:r>
              <a:rPr lang="en-US" sz="2000" dirty="0"/>
              <a:t> </a:t>
            </a:r>
            <a:r>
              <a:rPr lang="en-US" sz="2000" dirty="0" err="1"/>
              <a:t>بنك</a:t>
            </a:r>
            <a:r>
              <a:rPr lang="en-US" sz="2000" dirty="0"/>
              <a:t> </a:t>
            </a:r>
            <a:r>
              <a:rPr lang="en-US" sz="2000" dirty="0" err="1"/>
              <a:t>في</a:t>
            </a:r>
            <a:r>
              <a:rPr lang="en-US" sz="2000" dirty="0"/>
              <a:t> </a:t>
            </a:r>
            <a:r>
              <a:rPr lang="en-US" sz="2000" dirty="0" err="1"/>
              <a:t>السعودية</a:t>
            </a:r>
            <a:r>
              <a:rPr lang="en-US" sz="2000" dirty="0"/>
              <a:t>.</a:t>
            </a:r>
          </a:p>
          <a:p>
            <a:pPr algn="r" rtl="1" fontAlgn="t">
              <a:lnSpc>
                <a:spcPct val="150000"/>
              </a:lnSpc>
              <a:buNone/>
            </a:pPr>
            <a:r>
              <a:rPr lang="en-US" sz="2000" dirty="0" err="1"/>
              <a:t>اكتب</a:t>
            </a:r>
            <a:r>
              <a:rPr lang="en-US" sz="2000" dirty="0"/>
              <a:t>:</a:t>
            </a:r>
          </a:p>
          <a:p>
            <a:pPr algn="r" rtl="1" fontAlgn="t">
              <a:lnSpc>
                <a:spcPct val="150000"/>
              </a:lnSpc>
              <a:buNone/>
            </a:pPr>
            <a:r>
              <a:rPr lang="en-US" sz="2000" dirty="0" err="1"/>
              <a:t>يخدم</a:t>
            </a:r>
            <a:r>
              <a:rPr lang="en-US" sz="2000" dirty="0"/>
              <a:t> </a:t>
            </a:r>
            <a:r>
              <a:rPr lang="en-US" sz="2000" dirty="0" err="1"/>
              <a:t>البنك</a:t>
            </a:r>
            <a:r>
              <a:rPr lang="en-US" sz="2000" dirty="0"/>
              <a:t> </a:t>
            </a:r>
            <a:r>
              <a:rPr lang="en-US" sz="2000" dirty="0" err="1"/>
              <a:t>أكثر</a:t>
            </a:r>
            <a:r>
              <a:rPr lang="en-US" sz="2000" dirty="0"/>
              <a:t> من5 </a:t>
            </a:r>
            <a:r>
              <a:rPr lang="ar-AE" sz="2000" dirty="0"/>
              <a:t> </a:t>
            </a:r>
            <a:r>
              <a:rPr lang="en-US" sz="2000" dirty="0" err="1"/>
              <a:t>ملايين</a:t>
            </a:r>
            <a:r>
              <a:rPr lang="en-US" sz="2000" dirty="0"/>
              <a:t> </a:t>
            </a:r>
            <a:r>
              <a:rPr lang="en-US" sz="2000" dirty="0" err="1"/>
              <a:t>عميل</a:t>
            </a:r>
            <a:r>
              <a:rPr lang="en-US" sz="2000" dirty="0"/>
              <a:t> </a:t>
            </a:r>
            <a:r>
              <a:rPr lang="en-US" sz="2000" dirty="0" err="1"/>
              <a:t>ويوفر</a:t>
            </a:r>
            <a:r>
              <a:rPr lang="en-US" sz="2000" dirty="0"/>
              <a:t> </a:t>
            </a:r>
            <a:r>
              <a:rPr lang="en-US" sz="2000" dirty="0" err="1"/>
              <a:t>خدمات</a:t>
            </a:r>
            <a:r>
              <a:rPr lang="en-US" sz="2000" dirty="0"/>
              <a:t> </a:t>
            </a:r>
            <a:r>
              <a:rPr lang="en-US" sz="2000" dirty="0" err="1"/>
              <a:t>رقمية</a:t>
            </a:r>
            <a:r>
              <a:rPr lang="en-US" sz="2000" dirty="0"/>
              <a:t> </a:t>
            </a:r>
            <a:r>
              <a:rPr lang="en-US" sz="2000" dirty="0" err="1"/>
              <a:t>عبر</a:t>
            </a:r>
            <a:r>
              <a:rPr lang="en-US" sz="2000" dirty="0"/>
              <a:t> </a:t>
            </a:r>
            <a:r>
              <a:rPr lang="en-US" sz="2000" dirty="0" err="1"/>
              <a:t>التطبيق</a:t>
            </a:r>
            <a:r>
              <a:rPr lang="en-US" sz="2000" dirty="0"/>
              <a:t> </a:t>
            </a:r>
            <a:r>
              <a:rPr lang="en-US" sz="2000" dirty="0" err="1"/>
              <a:t>على</a:t>
            </a:r>
            <a:r>
              <a:rPr lang="en-US" sz="2000" dirty="0"/>
              <a:t> </a:t>
            </a:r>
            <a:r>
              <a:rPr lang="en-US" sz="2000" dirty="0" err="1"/>
              <a:t>مدار</a:t>
            </a:r>
            <a:r>
              <a:rPr lang="en-US" sz="2000" dirty="0"/>
              <a:t> 24</a:t>
            </a:r>
            <a:r>
              <a:rPr lang="ar-AE" sz="2000" dirty="0"/>
              <a:t> </a:t>
            </a:r>
            <a:r>
              <a:rPr lang="en-US" sz="2000" dirty="0" err="1"/>
              <a:t>ساعة</a:t>
            </a:r>
            <a:r>
              <a:rPr lang="en-US" sz="2000" dirty="0"/>
              <a:t>.</a:t>
            </a:r>
          </a:p>
          <a:p>
            <a:pPr algn="r" rtl="1" fontAlgn="t">
              <a:lnSpc>
                <a:spcPct val="150000"/>
              </a:lnSpc>
              <a:buNone/>
            </a:pPr>
            <a:r>
              <a:rPr lang="en-US" sz="2000" dirty="0" err="1"/>
              <a:t>كلما</a:t>
            </a:r>
            <a:r>
              <a:rPr lang="en-US" sz="2000" dirty="0"/>
              <a:t> </a:t>
            </a:r>
            <a:r>
              <a:rPr lang="en-US" sz="2000" dirty="0" err="1"/>
              <a:t>زادت</a:t>
            </a:r>
            <a:r>
              <a:rPr lang="en-US" sz="2000" dirty="0"/>
              <a:t> </a:t>
            </a:r>
            <a:r>
              <a:rPr lang="en-US" sz="2000" dirty="0" err="1"/>
              <a:t>الحقائق</a:t>
            </a:r>
            <a:r>
              <a:rPr lang="en-US" sz="2000" dirty="0"/>
              <a:t> </a:t>
            </a:r>
            <a:r>
              <a:rPr lang="en-US" sz="2000" dirty="0" err="1"/>
              <a:t>زادت</a:t>
            </a:r>
            <a:r>
              <a:rPr lang="en-US" sz="2000" dirty="0"/>
              <a:t> </a:t>
            </a:r>
            <a:r>
              <a:rPr lang="en-US" sz="2000" dirty="0" err="1"/>
              <a:t>قابلية</a:t>
            </a:r>
            <a:r>
              <a:rPr lang="en-US" sz="2000" dirty="0"/>
              <a:t> </a:t>
            </a:r>
            <a:r>
              <a:rPr lang="en-US" sz="2000" dirty="0" err="1"/>
              <a:t>الاستشهاد</a:t>
            </a:r>
            <a:r>
              <a:rPr lang="en-US" sz="2000" dirty="0"/>
              <a:t> </a:t>
            </a:r>
            <a:r>
              <a:rPr lang="en-US" sz="2000" dirty="0" err="1"/>
              <a:t>بالمحتوى</a:t>
            </a:r>
            <a:endParaRPr lang="en-US" sz="2000" dirty="0"/>
          </a:p>
        </p:txBody>
      </p:sp>
    </p:spTree>
    <p:extLst>
      <p:ext uri="{BB962C8B-B14F-4D97-AF65-F5344CB8AC3E}">
        <p14:creationId xmlns:p14="http://schemas.microsoft.com/office/powerpoint/2010/main" val="395578638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D6E3B-9D78-6BC7-65CB-444485E3AC0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4140CB8-99C6-AD36-E7B3-5EDF3CCAAB8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12CDC46-31D6-CB47-6EF3-8137A21CFC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285410A3-4D24-4152-8233-B6C68E2A87C5}"/>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B4175556-7769-1D1B-FD98-22F8B3847942}"/>
              </a:ext>
            </a:extLst>
          </p:cNvPr>
          <p:cNvSpPr txBox="1"/>
          <p:nvPr/>
        </p:nvSpPr>
        <p:spPr>
          <a:xfrm>
            <a:off x="7508830" y="1679394"/>
            <a:ext cx="4162470" cy="7180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AE" sz="2400" b="1" dirty="0">
                <a:solidFill>
                  <a:srgbClr val="2D3956"/>
                </a:solidFill>
                <a:latin typeface="Tajawal ExtraBold" panose="00000800000000000000" pitchFamily="2" charset="-78"/>
                <a:cs typeface="+mj-cs"/>
              </a:rPr>
              <a:t>ما المطلوب لتحقيق النجاح في </a:t>
            </a:r>
            <a:r>
              <a:rPr lang="en-US" sz="2400" b="1" dirty="0">
                <a:solidFill>
                  <a:srgbClr val="2D3956"/>
                </a:solidFill>
                <a:latin typeface="Tajawal ExtraBold" panose="00000800000000000000" pitchFamily="2" charset="-78"/>
                <a:cs typeface="+mj-cs"/>
              </a:rPr>
              <a:t>GEO؟</a:t>
            </a:r>
            <a:endParaRPr lang="ar-EG" sz="2400" b="1" dirty="0">
              <a:solidFill>
                <a:srgbClr val="2D3956"/>
              </a:solidFill>
              <a:latin typeface="Tajawal ExtraBold" panose="00000800000000000000" pitchFamily="2" charset="-78"/>
              <a:cs typeface="+mj-cs"/>
            </a:endParaRPr>
          </a:p>
        </p:txBody>
      </p:sp>
      <p:sp>
        <p:nvSpPr>
          <p:cNvPr id="6" name="TextBox 5">
            <a:extLst>
              <a:ext uri="{FF2B5EF4-FFF2-40B4-BE49-F238E27FC236}">
                <a16:creationId xmlns:a16="http://schemas.microsoft.com/office/drawing/2014/main" id="{66035AC2-89E0-A1A7-5707-E51896DDDC0D}"/>
              </a:ext>
            </a:extLst>
          </p:cNvPr>
          <p:cNvSpPr txBox="1"/>
          <p:nvPr/>
        </p:nvSpPr>
        <p:spPr>
          <a:xfrm>
            <a:off x="180431" y="2713684"/>
            <a:ext cx="11490869" cy="3170099"/>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fontAlgn="t">
              <a:lnSpc>
                <a:spcPct val="100000"/>
              </a:lnSpc>
              <a:buNone/>
            </a:pPr>
            <a:r>
              <a:rPr lang="ar-AE" sz="2000" b="1" dirty="0"/>
              <a:t>3. </a:t>
            </a:r>
            <a:r>
              <a:rPr lang="en-US" sz="2000" b="1" dirty="0" err="1"/>
              <a:t>بيانات</a:t>
            </a:r>
            <a:r>
              <a:rPr lang="en-US" sz="2000" b="1" dirty="0"/>
              <a:t> </a:t>
            </a:r>
            <a:r>
              <a:rPr lang="en-US" sz="2000" b="1" dirty="0" err="1"/>
              <a:t>منظمة</a:t>
            </a:r>
            <a:endParaRPr lang="en-US" sz="2000" b="1" dirty="0"/>
          </a:p>
          <a:p>
            <a:pPr algn="r" rtl="1" fontAlgn="t">
              <a:lnSpc>
                <a:spcPct val="100000"/>
              </a:lnSpc>
              <a:buNone/>
            </a:pPr>
            <a:r>
              <a:rPr lang="en-US" sz="2000" dirty="0" err="1"/>
              <a:t>يجب</a:t>
            </a:r>
            <a:r>
              <a:rPr lang="en-US" sz="2000" dirty="0"/>
              <a:t> </a:t>
            </a:r>
            <a:r>
              <a:rPr lang="en-US" sz="2000" dirty="0" err="1"/>
              <a:t>أن</a:t>
            </a:r>
            <a:r>
              <a:rPr lang="en-US" sz="2000" dirty="0"/>
              <a:t> </a:t>
            </a:r>
            <a:r>
              <a:rPr lang="en-US" sz="2000" dirty="0" err="1"/>
              <a:t>تكون</a:t>
            </a:r>
            <a:r>
              <a:rPr lang="en-US" sz="2000" dirty="0"/>
              <a:t> </a:t>
            </a:r>
            <a:r>
              <a:rPr lang="en-US" sz="2000" dirty="0" err="1"/>
              <a:t>المعلومات</a:t>
            </a:r>
            <a:r>
              <a:rPr lang="en-US" sz="2000" dirty="0"/>
              <a:t> </a:t>
            </a:r>
            <a:r>
              <a:rPr lang="en-US" sz="2000" dirty="0" err="1"/>
              <a:t>مرتبة</a:t>
            </a:r>
            <a:r>
              <a:rPr lang="en-US" sz="2000" dirty="0"/>
              <a:t> </a:t>
            </a:r>
            <a:r>
              <a:rPr lang="en-US" sz="2000" dirty="0" err="1"/>
              <a:t>بشكل</a:t>
            </a:r>
            <a:r>
              <a:rPr lang="en-US" sz="2000" dirty="0"/>
              <a:t> </a:t>
            </a:r>
            <a:r>
              <a:rPr lang="en-US" sz="2000" dirty="0" err="1"/>
              <a:t>سهل</a:t>
            </a:r>
            <a:r>
              <a:rPr lang="en-US" sz="2000" dirty="0"/>
              <a:t> </a:t>
            </a:r>
            <a:r>
              <a:rPr lang="en-US" sz="2000" dirty="0" err="1"/>
              <a:t>الفهم</a:t>
            </a:r>
            <a:r>
              <a:rPr lang="en-US" sz="2000" dirty="0"/>
              <a:t>.</a:t>
            </a:r>
          </a:p>
          <a:p>
            <a:pPr algn="r" rtl="1" fontAlgn="t">
              <a:lnSpc>
                <a:spcPct val="100000"/>
              </a:lnSpc>
              <a:buNone/>
            </a:pPr>
            <a:r>
              <a:rPr lang="en-US" sz="2000" dirty="0" err="1"/>
              <a:t>مثلاً</a:t>
            </a:r>
            <a:r>
              <a:rPr lang="en-US" sz="2000" dirty="0"/>
              <a:t>:</a:t>
            </a:r>
          </a:p>
          <a:p>
            <a:pPr algn="r" rtl="1" fontAlgn="t">
              <a:lnSpc>
                <a:spcPct val="100000"/>
              </a:lnSpc>
              <a:buNone/>
            </a:pPr>
            <a:r>
              <a:rPr lang="en-US" sz="2000" b="1" dirty="0" err="1"/>
              <a:t>غير</a:t>
            </a:r>
            <a:r>
              <a:rPr lang="en-US" sz="2000" b="1" dirty="0"/>
              <a:t> </a:t>
            </a:r>
            <a:r>
              <a:rPr lang="en-US" sz="2000" b="1" dirty="0" err="1"/>
              <a:t>منظم</a:t>
            </a:r>
            <a:r>
              <a:rPr lang="ar-AE" sz="2000" b="1" dirty="0"/>
              <a:t>: </a:t>
            </a:r>
            <a:r>
              <a:rPr lang="en-US" sz="2000" dirty="0" err="1"/>
              <a:t>فقرة</a:t>
            </a:r>
            <a:r>
              <a:rPr lang="en-US" sz="2000" dirty="0"/>
              <a:t> </a:t>
            </a:r>
            <a:r>
              <a:rPr lang="en-US" sz="2000" dirty="0" err="1"/>
              <a:t>طويلة</a:t>
            </a:r>
            <a:r>
              <a:rPr lang="en-US" sz="2000" dirty="0"/>
              <a:t> </a:t>
            </a:r>
            <a:r>
              <a:rPr lang="en-US" sz="2000" dirty="0" err="1"/>
              <a:t>مكونة</a:t>
            </a:r>
            <a:r>
              <a:rPr lang="en-US" sz="2000" dirty="0"/>
              <a:t> </a:t>
            </a:r>
            <a:r>
              <a:rPr lang="en-US" sz="2000" dirty="0" err="1"/>
              <a:t>من</a:t>
            </a:r>
            <a:r>
              <a:rPr lang="en-US" sz="2000" dirty="0"/>
              <a:t> 500</a:t>
            </a:r>
            <a:r>
              <a:rPr lang="ar-AE" sz="2000" dirty="0"/>
              <a:t> </a:t>
            </a:r>
            <a:r>
              <a:rPr lang="en-US" sz="2000" dirty="0" err="1"/>
              <a:t>كلمة</a:t>
            </a:r>
            <a:r>
              <a:rPr lang="en-US" sz="2000" dirty="0"/>
              <a:t>.</a:t>
            </a:r>
          </a:p>
          <a:p>
            <a:pPr algn="r" rtl="1" fontAlgn="t">
              <a:lnSpc>
                <a:spcPct val="100000"/>
              </a:lnSpc>
              <a:buNone/>
            </a:pPr>
            <a:r>
              <a:rPr lang="en-US" sz="2000" b="1" dirty="0" err="1"/>
              <a:t>منظم</a:t>
            </a:r>
            <a:endParaRPr lang="en-US" sz="2000" b="1" dirty="0"/>
          </a:p>
          <a:p>
            <a:pPr marL="342900" lvl="0" indent="-342900" algn="r" rtl="1" fontAlgn="t">
              <a:lnSpc>
                <a:spcPct val="100000"/>
              </a:lnSpc>
              <a:buFont typeface="Arial" panose="020B0604020202020204" pitchFamily="34" charset="0"/>
              <a:buChar char="•"/>
            </a:pPr>
            <a:r>
              <a:rPr lang="en-US" sz="2000" dirty="0" err="1"/>
              <a:t>السعر</a:t>
            </a:r>
            <a:r>
              <a:rPr lang="en-US" sz="2000" dirty="0"/>
              <a:t>: </a:t>
            </a:r>
            <a:r>
              <a:rPr lang="ar-AE" sz="2000" dirty="0"/>
              <a:t> 200 ريال </a:t>
            </a:r>
            <a:endParaRPr lang="en-US" sz="2000" dirty="0"/>
          </a:p>
          <a:p>
            <a:pPr marL="342900" lvl="0" indent="-342900" algn="r" rtl="1" fontAlgn="t">
              <a:lnSpc>
                <a:spcPct val="100000"/>
              </a:lnSpc>
              <a:buFont typeface="Arial" panose="020B0604020202020204" pitchFamily="34" charset="0"/>
              <a:buChar char="•"/>
            </a:pPr>
            <a:r>
              <a:rPr lang="en-US" sz="2000" dirty="0" err="1"/>
              <a:t>مدة</a:t>
            </a:r>
            <a:r>
              <a:rPr lang="en-US" sz="2000" dirty="0"/>
              <a:t> </a:t>
            </a:r>
            <a:r>
              <a:rPr lang="en-US" sz="2000" dirty="0" err="1"/>
              <a:t>التوصيل</a:t>
            </a:r>
            <a:r>
              <a:rPr lang="en-US" sz="2000" dirty="0"/>
              <a:t>: </a:t>
            </a:r>
            <a:r>
              <a:rPr lang="ar-AE" sz="2000" dirty="0"/>
              <a:t> </a:t>
            </a:r>
            <a:r>
              <a:rPr lang="en-US" sz="2000" dirty="0" err="1"/>
              <a:t>يومان</a:t>
            </a:r>
            <a:endParaRPr lang="en-US" sz="2000" dirty="0"/>
          </a:p>
          <a:p>
            <a:pPr marL="342900" lvl="0" indent="-342900" algn="r" rtl="1" fontAlgn="t">
              <a:lnSpc>
                <a:spcPct val="100000"/>
              </a:lnSpc>
              <a:buFont typeface="Arial" panose="020B0604020202020204" pitchFamily="34" charset="0"/>
              <a:buChar char="•"/>
            </a:pPr>
            <a:r>
              <a:rPr lang="en-US" sz="2000" dirty="0" err="1"/>
              <a:t>الضمان</a:t>
            </a:r>
            <a:r>
              <a:rPr lang="en-US" sz="2000" dirty="0"/>
              <a:t>: </a:t>
            </a:r>
            <a:r>
              <a:rPr lang="ar-AE" sz="2000" dirty="0"/>
              <a:t> </a:t>
            </a:r>
            <a:r>
              <a:rPr lang="en-US" sz="2000" dirty="0" err="1"/>
              <a:t>سنة</a:t>
            </a:r>
            <a:endParaRPr lang="en-US" sz="2000" dirty="0"/>
          </a:p>
          <a:p>
            <a:pPr marL="342900" lvl="0" indent="-342900" algn="r" rtl="1" fontAlgn="t">
              <a:lnSpc>
                <a:spcPct val="100000"/>
              </a:lnSpc>
              <a:buFont typeface="Arial" panose="020B0604020202020204" pitchFamily="34" charset="0"/>
              <a:buChar char="•"/>
            </a:pPr>
            <a:r>
              <a:rPr lang="en-US" sz="2000" dirty="0" err="1"/>
              <a:t>بلد</a:t>
            </a:r>
            <a:r>
              <a:rPr lang="en-US" sz="2000" dirty="0"/>
              <a:t> </a:t>
            </a:r>
            <a:r>
              <a:rPr lang="en-US" sz="2000" dirty="0" err="1"/>
              <a:t>المنشأ</a:t>
            </a:r>
            <a:r>
              <a:rPr lang="en-US" sz="2000" dirty="0"/>
              <a:t>: </a:t>
            </a:r>
            <a:r>
              <a:rPr lang="ar-AE" sz="2000" dirty="0"/>
              <a:t> </a:t>
            </a:r>
            <a:r>
              <a:rPr lang="en-US" sz="2000" dirty="0" err="1"/>
              <a:t>السعودية</a:t>
            </a:r>
            <a:endParaRPr lang="en-US" sz="2000" dirty="0"/>
          </a:p>
          <a:p>
            <a:pPr algn="r" rtl="1" fontAlgn="t">
              <a:lnSpc>
                <a:spcPct val="100000"/>
              </a:lnSpc>
              <a:buNone/>
            </a:pPr>
            <a:r>
              <a:rPr lang="en-US" sz="2000" dirty="0" err="1"/>
              <a:t>البيانات</a:t>
            </a:r>
            <a:r>
              <a:rPr lang="en-US" sz="2000" dirty="0"/>
              <a:t> </a:t>
            </a:r>
            <a:r>
              <a:rPr lang="en-US" sz="2000" dirty="0" err="1"/>
              <a:t>المنظمة</a:t>
            </a:r>
            <a:r>
              <a:rPr lang="en-US" sz="2000" dirty="0"/>
              <a:t> </a:t>
            </a:r>
            <a:r>
              <a:rPr lang="en-US" sz="2000" dirty="0" err="1"/>
              <a:t>يسهل</a:t>
            </a:r>
            <a:r>
              <a:rPr lang="en-US" sz="2000" dirty="0"/>
              <a:t> </a:t>
            </a:r>
            <a:r>
              <a:rPr lang="en-US" sz="2000" dirty="0" err="1"/>
              <a:t>على</a:t>
            </a:r>
            <a:r>
              <a:rPr lang="en-US" sz="2000" dirty="0"/>
              <a:t> </a:t>
            </a:r>
            <a:r>
              <a:rPr lang="en-US" sz="2000" dirty="0" err="1"/>
              <a:t>أنظمة</a:t>
            </a:r>
            <a:r>
              <a:rPr lang="en-US" sz="2000" dirty="0"/>
              <a:t> </a:t>
            </a:r>
            <a:r>
              <a:rPr lang="en-US" sz="2000" dirty="0" err="1"/>
              <a:t>الذكاء</a:t>
            </a:r>
            <a:r>
              <a:rPr lang="en-US" sz="2000" dirty="0"/>
              <a:t> </a:t>
            </a:r>
            <a:r>
              <a:rPr lang="en-US" sz="2000" dirty="0" err="1"/>
              <a:t>الاصطناعي</a:t>
            </a:r>
            <a:r>
              <a:rPr lang="en-US" sz="2000" dirty="0"/>
              <a:t> </a:t>
            </a:r>
            <a:r>
              <a:rPr lang="en-US" sz="2000" dirty="0" err="1"/>
              <a:t>استخراجها</a:t>
            </a:r>
            <a:r>
              <a:rPr lang="en-US" sz="2000" dirty="0"/>
              <a:t> </a:t>
            </a:r>
            <a:r>
              <a:rPr lang="en-US" sz="2000" dirty="0" err="1"/>
              <a:t>وإعادة</a:t>
            </a:r>
            <a:r>
              <a:rPr lang="en-US" sz="2000" dirty="0"/>
              <a:t> </a:t>
            </a:r>
            <a:r>
              <a:rPr lang="en-US" sz="2000" dirty="0" err="1"/>
              <a:t>استخدامها</a:t>
            </a:r>
            <a:endParaRPr lang="en-US" sz="2000" dirty="0"/>
          </a:p>
        </p:txBody>
      </p:sp>
    </p:spTree>
    <p:extLst>
      <p:ext uri="{BB962C8B-B14F-4D97-AF65-F5344CB8AC3E}">
        <p14:creationId xmlns:p14="http://schemas.microsoft.com/office/powerpoint/2010/main" val="395146298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04CFD8-69D2-374A-BC84-E5CC5350071B}"/>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A9B196B1-23E7-9490-09D0-8EF39C52AA2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9EA5741-7023-E5A1-C677-45D688A25A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FD8E1147-EA46-056F-8105-40F2B3D41297}"/>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7918A0CE-9CBE-8F3D-EECC-FC7EF5CFA488}"/>
              </a:ext>
            </a:extLst>
          </p:cNvPr>
          <p:cNvSpPr txBox="1"/>
          <p:nvPr/>
        </p:nvSpPr>
        <p:spPr>
          <a:xfrm>
            <a:off x="7508830" y="1679394"/>
            <a:ext cx="4162470" cy="7180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AE" sz="2400" b="1" dirty="0">
                <a:solidFill>
                  <a:srgbClr val="2D3956"/>
                </a:solidFill>
                <a:latin typeface="Tajawal ExtraBold" panose="00000800000000000000" pitchFamily="2" charset="-78"/>
                <a:cs typeface="+mj-cs"/>
              </a:rPr>
              <a:t>ما المطلوب لتحقيق النجاح في </a:t>
            </a:r>
            <a:r>
              <a:rPr lang="en-US" sz="2400" b="1" dirty="0">
                <a:solidFill>
                  <a:srgbClr val="2D3956"/>
                </a:solidFill>
                <a:latin typeface="Tajawal ExtraBold" panose="00000800000000000000" pitchFamily="2" charset="-78"/>
                <a:cs typeface="+mj-cs"/>
              </a:rPr>
              <a:t>GEO؟</a:t>
            </a:r>
            <a:endParaRPr lang="ar-EG" sz="2400" b="1" dirty="0">
              <a:solidFill>
                <a:srgbClr val="2D3956"/>
              </a:solidFill>
              <a:latin typeface="Tajawal ExtraBold" panose="00000800000000000000" pitchFamily="2" charset="-78"/>
              <a:cs typeface="+mj-cs"/>
            </a:endParaRPr>
          </a:p>
        </p:txBody>
      </p:sp>
      <p:sp>
        <p:nvSpPr>
          <p:cNvPr id="6" name="TextBox 5">
            <a:extLst>
              <a:ext uri="{FF2B5EF4-FFF2-40B4-BE49-F238E27FC236}">
                <a16:creationId xmlns:a16="http://schemas.microsoft.com/office/drawing/2014/main" id="{95755B69-0E0B-9C36-5DB9-9F3DDBBDBD0F}"/>
              </a:ext>
            </a:extLst>
          </p:cNvPr>
          <p:cNvSpPr txBox="1"/>
          <p:nvPr/>
        </p:nvSpPr>
        <p:spPr>
          <a:xfrm>
            <a:off x="180431" y="2713684"/>
            <a:ext cx="11490869" cy="4001095"/>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fontAlgn="t">
              <a:lnSpc>
                <a:spcPct val="100000"/>
              </a:lnSpc>
              <a:buNone/>
            </a:pPr>
            <a:r>
              <a:rPr lang="en-US" b="1" dirty="0" err="1"/>
              <a:t>شركة</a:t>
            </a:r>
            <a:r>
              <a:rPr lang="en-US" b="1" dirty="0"/>
              <a:t> </a:t>
            </a:r>
            <a:r>
              <a:rPr lang="en-US" b="1" dirty="0" err="1"/>
              <a:t>سياحة</a:t>
            </a:r>
            <a:r>
              <a:rPr lang="en-US" b="1" dirty="0"/>
              <a:t> </a:t>
            </a:r>
            <a:r>
              <a:rPr lang="en-US" b="1" dirty="0" err="1"/>
              <a:t>مصرية</a:t>
            </a:r>
            <a:endParaRPr lang="en-US" b="1" dirty="0"/>
          </a:p>
          <a:p>
            <a:pPr algn="r" rtl="1" fontAlgn="t">
              <a:lnSpc>
                <a:spcPct val="100000"/>
              </a:lnSpc>
              <a:buNone/>
            </a:pPr>
            <a:r>
              <a:rPr lang="en-US" b="1" dirty="0" err="1"/>
              <a:t>المحتوى</a:t>
            </a:r>
            <a:r>
              <a:rPr lang="en-US" b="1" dirty="0"/>
              <a:t> </a:t>
            </a:r>
            <a:r>
              <a:rPr lang="en-US" b="1" dirty="0" err="1"/>
              <a:t>التقليدي</a:t>
            </a:r>
            <a:r>
              <a:rPr lang="ar-AE" b="1" dirty="0"/>
              <a:t>: </a:t>
            </a:r>
            <a:r>
              <a:rPr lang="en-US" dirty="0" err="1"/>
              <a:t>نقدم</a:t>
            </a:r>
            <a:r>
              <a:rPr lang="en-US" dirty="0"/>
              <a:t> </a:t>
            </a:r>
            <a:r>
              <a:rPr lang="en-US" dirty="0" err="1"/>
              <a:t>أفضل</a:t>
            </a:r>
            <a:r>
              <a:rPr lang="en-US" dirty="0"/>
              <a:t> </a:t>
            </a:r>
            <a:r>
              <a:rPr lang="en-US" dirty="0" err="1"/>
              <a:t>الرحلات</a:t>
            </a:r>
            <a:r>
              <a:rPr lang="en-US" dirty="0"/>
              <a:t> </a:t>
            </a:r>
            <a:r>
              <a:rPr lang="en-US" dirty="0" err="1"/>
              <a:t>السياحية</a:t>
            </a:r>
            <a:r>
              <a:rPr lang="en-US" dirty="0"/>
              <a:t> </a:t>
            </a:r>
            <a:r>
              <a:rPr lang="en-US" dirty="0" err="1"/>
              <a:t>في</a:t>
            </a:r>
            <a:r>
              <a:rPr lang="en-US" dirty="0"/>
              <a:t> </a:t>
            </a:r>
            <a:r>
              <a:rPr lang="en-US" dirty="0" err="1"/>
              <a:t>مصر</a:t>
            </a:r>
            <a:r>
              <a:rPr lang="en-US" dirty="0"/>
              <a:t> </a:t>
            </a:r>
            <a:r>
              <a:rPr lang="en-US" dirty="0" err="1"/>
              <a:t>بأفضل</a:t>
            </a:r>
            <a:r>
              <a:rPr lang="en-US" dirty="0"/>
              <a:t> </a:t>
            </a:r>
            <a:r>
              <a:rPr lang="en-US" dirty="0" err="1"/>
              <a:t>الأسعار</a:t>
            </a:r>
            <a:r>
              <a:rPr lang="en-US" dirty="0"/>
              <a:t>.</a:t>
            </a:r>
          </a:p>
          <a:p>
            <a:pPr algn="r" rtl="1" fontAlgn="t">
              <a:lnSpc>
                <a:spcPct val="100000"/>
              </a:lnSpc>
              <a:buNone/>
            </a:pPr>
            <a:r>
              <a:rPr lang="en-US" u="sng" dirty="0" err="1"/>
              <a:t>هذا</a:t>
            </a:r>
            <a:r>
              <a:rPr lang="en-US" u="sng" dirty="0"/>
              <a:t> </a:t>
            </a:r>
            <a:r>
              <a:rPr lang="en-US" u="sng" dirty="0" err="1"/>
              <a:t>المحتوى</a:t>
            </a:r>
            <a:r>
              <a:rPr lang="en-US" u="sng" dirty="0"/>
              <a:t> </a:t>
            </a:r>
            <a:r>
              <a:rPr lang="en-US" u="sng" dirty="0" err="1"/>
              <a:t>عام</a:t>
            </a:r>
            <a:r>
              <a:rPr lang="en-US" u="sng" dirty="0"/>
              <a:t> </a:t>
            </a:r>
            <a:r>
              <a:rPr lang="en-US" u="sng" dirty="0" err="1"/>
              <a:t>جداً</a:t>
            </a:r>
            <a:r>
              <a:rPr lang="en-US" u="sng" dirty="0"/>
              <a:t>.</a:t>
            </a:r>
          </a:p>
          <a:p>
            <a:pPr algn="r" rtl="1" fontAlgn="t">
              <a:lnSpc>
                <a:spcPct val="100000"/>
              </a:lnSpc>
              <a:buNone/>
            </a:pPr>
            <a:endParaRPr lang="en-US" dirty="0"/>
          </a:p>
          <a:p>
            <a:pPr algn="r" rtl="1" fontAlgn="t">
              <a:lnSpc>
                <a:spcPct val="100000"/>
              </a:lnSpc>
              <a:buNone/>
            </a:pPr>
            <a:r>
              <a:rPr lang="en-US" b="1" dirty="0" err="1"/>
              <a:t>المحتوى</a:t>
            </a:r>
            <a:r>
              <a:rPr lang="en-US" b="1" dirty="0"/>
              <a:t> </a:t>
            </a:r>
            <a:r>
              <a:rPr lang="en-US" b="1" dirty="0" err="1"/>
              <a:t>المناسب</a:t>
            </a:r>
            <a:r>
              <a:rPr lang="en-US" b="1" dirty="0"/>
              <a:t> لـ GEO</a:t>
            </a:r>
          </a:p>
          <a:p>
            <a:pPr algn="r" rtl="1" fontAlgn="t">
              <a:lnSpc>
                <a:spcPct val="100000"/>
              </a:lnSpc>
              <a:buNone/>
            </a:pPr>
            <a:r>
              <a:rPr lang="en-US" dirty="0" err="1"/>
              <a:t>رحلة</a:t>
            </a:r>
            <a:r>
              <a:rPr lang="en-US" dirty="0"/>
              <a:t> </a:t>
            </a:r>
            <a:r>
              <a:rPr lang="en-US" dirty="0" err="1"/>
              <a:t>غوص</a:t>
            </a:r>
            <a:r>
              <a:rPr lang="en-US" dirty="0"/>
              <a:t> </a:t>
            </a:r>
            <a:r>
              <a:rPr lang="en-US" dirty="0" err="1"/>
              <a:t>في</a:t>
            </a:r>
            <a:r>
              <a:rPr lang="en-US" dirty="0"/>
              <a:t> </a:t>
            </a:r>
            <a:r>
              <a:rPr lang="en-US" dirty="0" err="1"/>
              <a:t>شرم</a:t>
            </a:r>
            <a:r>
              <a:rPr lang="en-US" dirty="0"/>
              <a:t> </a:t>
            </a:r>
            <a:r>
              <a:rPr lang="en-US" dirty="0" err="1"/>
              <a:t>الشيخ</a:t>
            </a:r>
            <a:r>
              <a:rPr lang="en-US" dirty="0"/>
              <a:t> لمدة3 </a:t>
            </a:r>
            <a:r>
              <a:rPr lang="ar-AE" dirty="0"/>
              <a:t> </a:t>
            </a:r>
            <a:r>
              <a:rPr lang="en-US" dirty="0" err="1"/>
              <a:t>أيام</a:t>
            </a:r>
            <a:r>
              <a:rPr lang="en-US" dirty="0"/>
              <a:t> </a:t>
            </a:r>
            <a:r>
              <a:rPr lang="en-US" dirty="0" err="1"/>
              <a:t>تشمل</a:t>
            </a:r>
            <a:r>
              <a:rPr lang="en-US" dirty="0"/>
              <a:t> </a:t>
            </a:r>
            <a:r>
              <a:rPr lang="en-US" dirty="0" err="1"/>
              <a:t>الإقامة</a:t>
            </a:r>
            <a:r>
              <a:rPr lang="en-US" dirty="0"/>
              <a:t> </a:t>
            </a:r>
            <a:r>
              <a:rPr lang="en-US" dirty="0" err="1"/>
              <a:t>والنقل</a:t>
            </a:r>
            <a:r>
              <a:rPr lang="en-US" dirty="0"/>
              <a:t> </a:t>
            </a:r>
            <a:r>
              <a:rPr lang="en-US" dirty="0" err="1"/>
              <a:t>والمعدات</a:t>
            </a:r>
            <a:r>
              <a:rPr lang="en-US" dirty="0"/>
              <a:t>. </a:t>
            </a:r>
            <a:r>
              <a:rPr lang="en-US" dirty="0" err="1"/>
              <a:t>مناسبة</a:t>
            </a:r>
            <a:r>
              <a:rPr lang="en-US" dirty="0"/>
              <a:t> </a:t>
            </a:r>
            <a:r>
              <a:rPr lang="en-US" dirty="0" err="1"/>
              <a:t>للمبتدئين</a:t>
            </a:r>
            <a:r>
              <a:rPr lang="en-US" dirty="0"/>
              <a:t>، </a:t>
            </a:r>
            <a:r>
              <a:rPr lang="en-US" dirty="0" err="1"/>
              <a:t>وتبدأ</a:t>
            </a:r>
            <a:r>
              <a:rPr lang="en-US" dirty="0"/>
              <a:t> </a:t>
            </a:r>
            <a:r>
              <a:rPr lang="en-US" dirty="0" err="1"/>
              <a:t>الأسعار</a:t>
            </a:r>
            <a:r>
              <a:rPr lang="en-US" dirty="0"/>
              <a:t> </a:t>
            </a:r>
            <a:r>
              <a:rPr lang="en-US" dirty="0" err="1"/>
              <a:t>من</a:t>
            </a:r>
            <a:r>
              <a:rPr lang="en-US" dirty="0"/>
              <a:t> 6500</a:t>
            </a:r>
            <a:r>
              <a:rPr lang="ar-AE" dirty="0"/>
              <a:t> </a:t>
            </a:r>
            <a:r>
              <a:rPr lang="en-US" dirty="0" err="1"/>
              <a:t>جنيه</a:t>
            </a:r>
            <a:r>
              <a:rPr lang="en-US" dirty="0"/>
              <a:t> </a:t>
            </a:r>
            <a:r>
              <a:rPr lang="en-US" dirty="0" err="1"/>
              <a:t>مصري</a:t>
            </a:r>
            <a:r>
              <a:rPr lang="en-US" dirty="0"/>
              <a:t>.</a:t>
            </a:r>
          </a:p>
          <a:p>
            <a:pPr algn="r" rtl="1" fontAlgn="t">
              <a:lnSpc>
                <a:spcPct val="100000"/>
              </a:lnSpc>
              <a:buNone/>
            </a:pPr>
            <a:r>
              <a:rPr lang="en-US" dirty="0" err="1"/>
              <a:t>إذا</a:t>
            </a:r>
            <a:r>
              <a:rPr lang="en-US" dirty="0"/>
              <a:t> </a:t>
            </a:r>
            <a:r>
              <a:rPr lang="en-US" dirty="0" err="1"/>
              <a:t>سأل</a:t>
            </a:r>
            <a:r>
              <a:rPr lang="en-US" dirty="0"/>
              <a:t> </a:t>
            </a:r>
            <a:r>
              <a:rPr lang="en-US" dirty="0" err="1"/>
              <a:t>المستخدم</a:t>
            </a:r>
            <a:r>
              <a:rPr lang="en-US" dirty="0"/>
              <a:t>:</a:t>
            </a:r>
          </a:p>
          <a:p>
            <a:pPr algn="r" rtl="1" fontAlgn="t">
              <a:lnSpc>
                <a:spcPct val="100000"/>
              </a:lnSpc>
              <a:buNone/>
            </a:pPr>
            <a:r>
              <a:rPr lang="en-US" dirty="0" err="1"/>
              <a:t>ما</a:t>
            </a:r>
            <a:r>
              <a:rPr lang="en-US" dirty="0"/>
              <a:t> </a:t>
            </a:r>
            <a:r>
              <a:rPr lang="en-US" dirty="0" err="1"/>
              <a:t>أفضل</a:t>
            </a:r>
            <a:r>
              <a:rPr lang="en-US" dirty="0"/>
              <a:t> </a:t>
            </a:r>
            <a:r>
              <a:rPr lang="en-US" dirty="0" err="1"/>
              <a:t>أنشطة</a:t>
            </a:r>
            <a:r>
              <a:rPr lang="en-US" dirty="0"/>
              <a:t> </a:t>
            </a:r>
            <a:r>
              <a:rPr lang="en-US" dirty="0" err="1"/>
              <a:t>الغوص</a:t>
            </a:r>
            <a:r>
              <a:rPr lang="en-US" dirty="0"/>
              <a:t> </a:t>
            </a:r>
            <a:r>
              <a:rPr lang="en-US" dirty="0" err="1"/>
              <a:t>للمبتدئين</a:t>
            </a:r>
            <a:r>
              <a:rPr lang="en-US" dirty="0"/>
              <a:t> </a:t>
            </a:r>
            <a:r>
              <a:rPr lang="en-US" dirty="0" err="1"/>
              <a:t>في</a:t>
            </a:r>
            <a:r>
              <a:rPr lang="en-US" dirty="0"/>
              <a:t> </a:t>
            </a:r>
            <a:r>
              <a:rPr lang="en-US" dirty="0" err="1"/>
              <a:t>شرم</a:t>
            </a:r>
            <a:r>
              <a:rPr lang="en-US" dirty="0"/>
              <a:t> </a:t>
            </a:r>
            <a:r>
              <a:rPr lang="en-US" dirty="0" err="1"/>
              <a:t>الشيخ</a:t>
            </a:r>
            <a:r>
              <a:rPr lang="en-US" dirty="0"/>
              <a:t>؟</a:t>
            </a:r>
          </a:p>
          <a:p>
            <a:pPr algn="r" rtl="1" fontAlgn="t">
              <a:lnSpc>
                <a:spcPct val="100000"/>
              </a:lnSpc>
              <a:buNone/>
            </a:pPr>
            <a:r>
              <a:rPr lang="en-US" dirty="0" err="1"/>
              <a:t>فمن</a:t>
            </a:r>
            <a:r>
              <a:rPr lang="en-US" dirty="0"/>
              <a:t> </a:t>
            </a:r>
            <a:r>
              <a:rPr lang="en-US" dirty="0" err="1"/>
              <a:t>المرجح</a:t>
            </a:r>
            <a:r>
              <a:rPr lang="en-US" dirty="0"/>
              <a:t> </a:t>
            </a:r>
            <a:r>
              <a:rPr lang="en-US" dirty="0" err="1"/>
              <a:t>أن</a:t>
            </a:r>
            <a:r>
              <a:rPr lang="en-US" dirty="0"/>
              <a:t> </a:t>
            </a:r>
            <a:r>
              <a:rPr lang="en-US" dirty="0" err="1"/>
              <a:t>تستشهد</a:t>
            </a:r>
            <a:r>
              <a:rPr lang="en-US" dirty="0"/>
              <a:t> </a:t>
            </a:r>
            <a:r>
              <a:rPr lang="en-US" dirty="0" err="1"/>
              <a:t>أنظمة</a:t>
            </a:r>
            <a:r>
              <a:rPr lang="en-US" dirty="0"/>
              <a:t> </a:t>
            </a:r>
            <a:r>
              <a:rPr lang="en-US" dirty="0" err="1"/>
              <a:t>الذكاء</a:t>
            </a:r>
            <a:r>
              <a:rPr lang="en-US" dirty="0"/>
              <a:t> </a:t>
            </a:r>
            <a:r>
              <a:rPr lang="en-US" dirty="0" err="1"/>
              <a:t>الاصطناعي</a:t>
            </a:r>
            <a:r>
              <a:rPr lang="en-US" dirty="0"/>
              <a:t> </a:t>
            </a:r>
            <a:r>
              <a:rPr lang="en-US" dirty="0" err="1"/>
              <a:t>بهذا</a:t>
            </a:r>
            <a:r>
              <a:rPr lang="en-US" dirty="0"/>
              <a:t> </a:t>
            </a:r>
            <a:r>
              <a:rPr lang="en-US" dirty="0" err="1"/>
              <a:t>المحتوى</a:t>
            </a:r>
            <a:r>
              <a:rPr lang="en-US" dirty="0"/>
              <a:t> </a:t>
            </a:r>
            <a:r>
              <a:rPr lang="en-US" dirty="0" err="1"/>
              <a:t>لأنه</a:t>
            </a:r>
            <a:r>
              <a:rPr lang="en-US" dirty="0"/>
              <a:t>:</a:t>
            </a:r>
          </a:p>
          <a:p>
            <a:pPr algn="r" rtl="1" fontAlgn="t">
              <a:lnSpc>
                <a:spcPct val="100000"/>
              </a:lnSpc>
              <a:buNone/>
            </a:pPr>
            <a:r>
              <a:rPr lang="en-US" dirty="0"/>
              <a:t>✅ </a:t>
            </a:r>
            <a:r>
              <a:rPr lang="en-US" dirty="0" err="1"/>
              <a:t>واضح</a:t>
            </a:r>
            <a:br>
              <a:rPr lang="en-US" dirty="0"/>
            </a:br>
            <a:r>
              <a:rPr lang="en-US" dirty="0"/>
              <a:t>✅ </a:t>
            </a:r>
            <a:r>
              <a:rPr lang="en-US" dirty="0" err="1"/>
              <a:t>يحتوي</a:t>
            </a:r>
            <a:r>
              <a:rPr lang="en-US" dirty="0"/>
              <a:t> </a:t>
            </a:r>
            <a:r>
              <a:rPr lang="en-US" dirty="0" err="1"/>
              <a:t>على</a:t>
            </a:r>
            <a:r>
              <a:rPr lang="en-US" dirty="0"/>
              <a:t> </a:t>
            </a:r>
            <a:r>
              <a:rPr lang="en-US" dirty="0" err="1"/>
              <a:t>معلومات</a:t>
            </a:r>
            <a:r>
              <a:rPr lang="en-US" dirty="0"/>
              <a:t> </a:t>
            </a:r>
            <a:r>
              <a:rPr lang="en-US" dirty="0" err="1"/>
              <a:t>دقيقة</a:t>
            </a:r>
            <a:br>
              <a:rPr lang="en-US" dirty="0"/>
            </a:br>
            <a:r>
              <a:rPr lang="en-US" dirty="0"/>
              <a:t>✅ </a:t>
            </a:r>
            <a:r>
              <a:rPr lang="en-US" dirty="0" err="1"/>
              <a:t>يقدم</a:t>
            </a:r>
            <a:r>
              <a:rPr lang="en-US" dirty="0"/>
              <a:t> </a:t>
            </a:r>
            <a:r>
              <a:rPr lang="en-US" dirty="0" err="1"/>
              <a:t>تفاصيل</a:t>
            </a:r>
            <a:r>
              <a:rPr lang="en-US" dirty="0"/>
              <a:t> </a:t>
            </a:r>
            <a:r>
              <a:rPr lang="en-US" dirty="0" err="1"/>
              <a:t>قابلة</a:t>
            </a:r>
            <a:r>
              <a:rPr lang="en-US" dirty="0"/>
              <a:t> </a:t>
            </a:r>
            <a:r>
              <a:rPr lang="en-US" dirty="0" err="1"/>
              <a:t>للمقارنة</a:t>
            </a:r>
            <a:br>
              <a:rPr lang="en-US" dirty="0"/>
            </a:br>
            <a:r>
              <a:rPr lang="en-US" dirty="0"/>
              <a:t>✅ </a:t>
            </a:r>
            <a:r>
              <a:rPr lang="en-US" dirty="0" err="1"/>
              <a:t>يجيب</a:t>
            </a:r>
            <a:r>
              <a:rPr lang="en-US" dirty="0"/>
              <a:t> </a:t>
            </a:r>
            <a:r>
              <a:rPr lang="en-US" dirty="0" err="1"/>
              <a:t>مباشرة</a:t>
            </a:r>
            <a:r>
              <a:rPr lang="en-US" dirty="0"/>
              <a:t> </a:t>
            </a:r>
            <a:r>
              <a:rPr lang="en-US" dirty="0" err="1"/>
              <a:t>عن</a:t>
            </a:r>
            <a:r>
              <a:rPr lang="en-US" dirty="0"/>
              <a:t> </a:t>
            </a:r>
            <a:r>
              <a:rPr lang="en-US" dirty="0" err="1"/>
              <a:t>سؤال</a:t>
            </a:r>
            <a:r>
              <a:rPr lang="en-US" dirty="0"/>
              <a:t> </a:t>
            </a:r>
            <a:r>
              <a:rPr lang="en-US" dirty="0" err="1"/>
              <a:t>المستخدم</a:t>
            </a:r>
            <a:endParaRPr lang="en-US" dirty="0"/>
          </a:p>
          <a:p>
            <a:pPr algn="r" rtl="1" fontAlgn="t">
              <a:lnSpc>
                <a:spcPct val="100000"/>
              </a:lnSpc>
              <a:buNone/>
            </a:pPr>
            <a:endParaRPr lang="en-US" sz="2000" dirty="0"/>
          </a:p>
        </p:txBody>
      </p:sp>
    </p:spTree>
    <p:extLst>
      <p:ext uri="{BB962C8B-B14F-4D97-AF65-F5344CB8AC3E}">
        <p14:creationId xmlns:p14="http://schemas.microsoft.com/office/powerpoint/2010/main" val="108514668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9AA2BB-E3E3-B2F6-5BAF-A36466C981F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ED606AF0-5085-3A87-4DE3-4CECD7DEEB1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F3AD516-5DF7-B699-29E3-2FAC19EF39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a16="http://schemas.microsoft.com/office/drawing/2014/main" id="{F417F496-BD28-90AF-0043-ABBA6EB690F1}"/>
              </a:ext>
            </a:extLst>
          </p:cNvPr>
          <p:cNvSpPr/>
          <p:nvPr/>
        </p:nvSpPr>
        <p:spPr>
          <a:xfrm>
            <a:off x="5384799" y="651164"/>
            <a:ext cx="6417995" cy="712022"/>
          </a:xfrm>
          <a:prstGeom prst="roundRect">
            <a:avLst>
              <a:gd name="adj" fmla="val 6140"/>
            </a:avLst>
          </a:prstGeom>
          <a:solidFill>
            <a:srgbClr val="92D05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a:solidFill>
                  <a:schemeClr val="tx1"/>
                </a:solidFill>
              </a:rPr>
              <a:t>التسويق الرقمي وتحليل البيانات في عصر الذكاء الاصطناعي</a:t>
            </a:r>
            <a:endParaRPr lang="en-US" sz="2400" b="1" dirty="0">
              <a:solidFill>
                <a:schemeClr val="tx1"/>
              </a:solidFill>
            </a:endParaRPr>
          </a:p>
        </p:txBody>
      </p:sp>
      <p:sp>
        <p:nvSpPr>
          <p:cNvPr id="4" name="TextBox 3">
            <a:extLst>
              <a:ext uri="{FF2B5EF4-FFF2-40B4-BE49-F238E27FC236}">
                <a16:creationId xmlns:a16="http://schemas.microsoft.com/office/drawing/2014/main" id="{48E06129-8C21-8535-4D36-42A214EE6C12}"/>
              </a:ext>
            </a:extLst>
          </p:cNvPr>
          <p:cNvSpPr txBox="1"/>
          <p:nvPr/>
        </p:nvSpPr>
        <p:spPr>
          <a:xfrm>
            <a:off x="7508830" y="1679394"/>
            <a:ext cx="4162470" cy="718082"/>
          </a:xfrm>
          <a:prstGeom prst="rect">
            <a:avLst/>
          </a:prstGeom>
          <a:ln w="28575"/>
        </p:spPr>
        <p:style>
          <a:lnRef idx="2">
            <a:schemeClr val="accent1"/>
          </a:lnRef>
          <a:fillRef idx="1">
            <a:schemeClr val="lt1"/>
          </a:fillRef>
          <a:effectRef idx="0">
            <a:schemeClr val="accent1"/>
          </a:effectRef>
          <a:fontRef idx="minor">
            <a:schemeClr val="dk1"/>
          </a:fontRef>
        </p:style>
        <p:txBody>
          <a:bodyPr wrap="square" rtlCol="0">
            <a:spAutoFit/>
          </a:bodyPr>
          <a:lstStyle/>
          <a:p>
            <a:pPr algn="r" rtl="1">
              <a:lnSpc>
                <a:spcPct val="200000"/>
              </a:lnSpc>
            </a:pPr>
            <a:r>
              <a:rPr lang="ar-AE" sz="2400" b="1" dirty="0">
                <a:solidFill>
                  <a:srgbClr val="2D3956"/>
                </a:solidFill>
                <a:latin typeface="Tajawal ExtraBold" panose="00000800000000000000" pitchFamily="2" charset="-78"/>
                <a:cs typeface="+mj-cs"/>
              </a:rPr>
              <a:t>ما المطلوب لتحقيق النجاح في </a:t>
            </a:r>
            <a:r>
              <a:rPr lang="en-US" sz="2400" b="1" dirty="0">
                <a:solidFill>
                  <a:srgbClr val="2D3956"/>
                </a:solidFill>
                <a:latin typeface="Tajawal ExtraBold" panose="00000800000000000000" pitchFamily="2" charset="-78"/>
                <a:cs typeface="+mj-cs"/>
              </a:rPr>
              <a:t>GEO؟</a:t>
            </a:r>
            <a:endParaRPr lang="ar-EG" sz="2400" b="1" dirty="0">
              <a:solidFill>
                <a:srgbClr val="2D3956"/>
              </a:solidFill>
              <a:latin typeface="Tajawal ExtraBold" panose="00000800000000000000" pitchFamily="2" charset="-78"/>
              <a:cs typeface="+mj-cs"/>
            </a:endParaRPr>
          </a:p>
        </p:txBody>
      </p:sp>
      <p:graphicFrame>
        <p:nvGraphicFramePr>
          <p:cNvPr id="5" name="Diagram 4">
            <a:extLst>
              <a:ext uri="{FF2B5EF4-FFF2-40B4-BE49-F238E27FC236}">
                <a16:creationId xmlns:a16="http://schemas.microsoft.com/office/drawing/2014/main" id="{7794E4EF-7724-328D-C7E6-0361119D61A3}"/>
              </a:ext>
            </a:extLst>
          </p:cNvPr>
          <p:cNvGraphicFramePr/>
          <p:nvPr>
            <p:extLst>
              <p:ext uri="{D42A27DB-BD31-4B8C-83A1-F6EECF244321}">
                <p14:modId xmlns:p14="http://schemas.microsoft.com/office/powerpoint/2010/main" val="1260462865"/>
              </p:ext>
            </p:extLst>
          </p:nvPr>
        </p:nvGraphicFramePr>
        <p:xfrm>
          <a:off x="1320799" y="1467731"/>
          <a:ext cx="8128000" cy="541866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0466815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18F70F2-DE62-445D-A2B0-C08690A13AED}"/>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176</TotalTime>
  <Words>1535</Words>
  <Application>Microsoft Office PowerPoint</Application>
  <PresentationFormat>Widescreen</PresentationFormat>
  <Paragraphs>225</Paragraphs>
  <Slides>29</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29</vt:i4>
      </vt:variant>
    </vt:vector>
  </HeadingPairs>
  <TitlesOfParts>
    <vt:vector size="40" baseType="lpstr">
      <vt:lpstr>Alexandria</vt:lpstr>
      <vt:lpstr>Arial</vt:lpstr>
      <vt:lpstr>Calibri</vt:lpstr>
      <vt:lpstr>Calibri Light</vt:lpstr>
      <vt:lpstr>Segoe UI</vt:lpstr>
      <vt:lpstr>Symbol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5</cp:revision>
  <dcterms:created xsi:type="dcterms:W3CDTF">2023-04-29T09:08:00Z</dcterms:created>
  <dcterms:modified xsi:type="dcterms:W3CDTF">2026-09-12T12:45:31Z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2025-01-16T13:00:31Z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77b602a2-0f2c-4981-afd7-db56f6887063</vt:lpwstr>
  </property>
  <property fmtid="{D5CDD505-2E9C-101B-9397-08002B2CF9AE}" pid="12" name="MSIP_Label_ea4c0c79-1302-4598-89cc-fc5f9b666c02_ContentBits">
    <vt:lpwstr>0</vt:lpwstr>
  </property>
</Properties>
</file>