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6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7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4"/>
  </p:sldMasterIdLst>
  <p:notesMasterIdLst>
    <p:notesMasterId r:id="rId51"/>
  </p:notesMasterIdLst>
  <p:sldIdLst>
    <p:sldId id="303" r:id="rId5"/>
    <p:sldId id="524" r:id="rId6"/>
    <p:sldId id="525" r:id="rId7"/>
    <p:sldId id="526" r:id="rId8"/>
    <p:sldId id="527" r:id="rId9"/>
    <p:sldId id="506" r:id="rId10"/>
    <p:sldId id="507" r:id="rId11"/>
    <p:sldId id="508" r:id="rId12"/>
    <p:sldId id="528" r:id="rId13"/>
    <p:sldId id="529" r:id="rId14"/>
    <p:sldId id="256" r:id="rId15"/>
    <p:sldId id="482" r:id="rId16"/>
    <p:sldId id="530" r:id="rId17"/>
    <p:sldId id="512" r:id="rId18"/>
    <p:sldId id="531" r:id="rId19"/>
    <p:sldId id="532" r:id="rId20"/>
    <p:sldId id="533" r:id="rId21"/>
    <p:sldId id="485" r:id="rId22"/>
    <p:sldId id="486" r:id="rId23"/>
    <p:sldId id="487" r:id="rId24"/>
    <p:sldId id="488" r:id="rId25"/>
    <p:sldId id="489" r:id="rId26"/>
    <p:sldId id="490" r:id="rId27"/>
    <p:sldId id="491" r:id="rId28"/>
    <p:sldId id="492" r:id="rId29"/>
    <p:sldId id="493" r:id="rId30"/>
    <p:sldId id="518" r:id="rId31"/>
    <p:sldId id="519" r:id="rId32"/>
    <p:sldId id="517" r:id="rId33"/>
    <p:sldId id="513" r:id="rId34"/>
    <p:sldId id="514" r:id="rId35"/>
    <p:sldId id="515" r:id="rId36"/>
    <p:sldId id="516" r:id="rId37"/>
    <p:sldId id="494" r:id="rId38"/>
    <p:sldId id="495" r:id="rId39"/>
    <p:sldId id="496" r:id="rId40"/>
    <p:sldId id="497" r:id="rId41"/>
    <p:sldId id="498" r:id="rId42"/>
    <p:sldId id="499" r:id="rId43"/>
    <p:sldId id="500" r:id="rId44"/>
    <p:sldId id="501" r:id="rId45"/>
    <p:sldId id="502" r:id="rId46"/>
    <p:sldId id="503" r:id="rId47"/>
    <p:sldId id="504" r:id="rId48"/>
    <p:sldId id="505" r:id="rId49"/>
    <p:sldId id="306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4"/>
            <p14:sldId id="525"/>
            <p14:sldId id="526"/>
            <p14:sldId id="527"/>
            <p14:sldId id="506"/>
            <p14:sldId id="507"/>
            <p14:sldId id="508"/>
            <p14:sldId id="528"/>
            <p14:sldId id="529"/>
            <p14:sldId id="256"/>
            <p14:sldId id="482"/>
            <p14:sldId id="530"/>
            <p14:sldId id="512"/>
            <p14:sldId id="531"/>
            <p14:sldId id="532"/>
            <p14:sldId id="533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518"/>
            <p14:sldId id="519"/>
            <p14:sldId id="517"/>
            <p14:sldId id="513"/>
            <p14:sldId id="514"/>
            <p14:sldId id="515"/>
            <p14:sldId id="516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30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4472C4"/>
    <a:srgbClr val="8E5A6D"/>
    <a:srgbClr val="FFFFFF"/>
    <a:srgbClr val="2D3956"/>
    <a:srgbClr val="FAC748"/>
    <a:srgbClr val="852F4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النمط الفات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youtube.com/watch?v=wZzXmCKxB0c" TargetMode="External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youtube.com/watch?v=wZzXmCKxB0c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3758DF-D894-4309-BD61-701EB886EB34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1DD8098A-CB95-4FC4-B86F-09FB94C143A0}">
      <dgm:prSet custT="1"/>
      <dgm:spPr/>
      <dgm:t>
        <a:bodyPr/>
        <a:lstStyle/>
        <a:p>
          <a:pPr algn="just" rtl="1"/>
          <a:r>
            <a:rPr lang="ar-EG" sz="4000" dirty="0">
              <a:latin typeface="Sakkal Majalla" panose="02000000000000000000" pitchFamily="2" charset="-78"/>
              <a:cs typeface="Sakkal Majalla" panose="02000000000000000000" pitchFamily="2" charset="-78"/>
            </a:rPr>
            <a:t>يمثل تصميم البحث: الاستراتيجية أو الخطة التي يضعها الباحث لجمع المعلومات اللازمة والمتغيرات التي يمكن أن تؤثر على هذه المعلومات ، ثم إجراء التحليل المناسب للإجابة عن أسئلة البحث وفرضياته . </a:t>
          </a:r>
        </a:p>
      </dgm:t>
    </dgm:pt>
    <dgm:pt modelId="{C958C90E-9FCF-4E9A-9DF2-669F3B77B405}" type="parTrans" cxnId="{436AF44A-C481-4E13-B990-626481DF731B}">
      <dgm:prSet/>
      <dgm:spPr/>
      <dgm:t>
        <a:bodyPr/>
        <a:lstStyle/>
        <a:p>
          <a:pPr rtl="1"/>
          <a:endParaRPr lang="ar-EG"/>
        </a:p>
      </dgm:t>
    </dgm:pt>
    <dgm:pt modelId="{7DD04E00-0DC8-4436-859E-9766C20C71AE}" type="sibTrans" cxnId="{436AF44A-C481-4E13-B990-626481DF731B}">
      <dgm:prSet/>
      <dgm:spPr/>
      <dgm:t>
        <a:bodyPr/>
        <a:lstStyle/>
        <a:p>
          <a:pPr rtl="1"/>
          <a:endParaRPr lang="ar-EG"/>
        </a:p>
      </dgm:t>
    </dgm:pt>
    <dgm:pt modelId="{F60D20AE-0D09-4EEF-95E3-52C531A5BF33}" type="pres">
      <dgm:prSet presAssocID="{A73758DF-D894-4309-BD61-701EB886EB34}" presName="linear" presStyleCnt="0">
        <dgm:presLayoutVars>
          <dgm:animLvl val="lvl"/>
          <dgm:resizeHandles val="exact"/>
        </dgm:presLayoutVars>
      </dgm:prSet>
      <dgm:spPr/>
    </dgm:pt>
    <dgm:pt modelId="{2958908E-90D9-48C4-A549-61FBE5FF49F8}" type="pres">
      <dgm:prSet presAssocID="{1DD8098A-CB95-4FC4-B86F-09FB94C143A0}" presName="parentText" presStyleLbl="node1" presStyleIdx="0" presStyleCnt="1" custScaleY="136696">
        <dgm:presLayoutVars>
          <dgm:chMax val="0"/>
          <dgm:bulletEnabled val="1"/>
        </dgm:presLayoutVars>
      </dgm:prSet>
      <dgm:spPr/>
    </dgm:pt>
  </dgm:ptLst>
  <dgm:cxnLst>
    <dgm:cxn modelId="{17ECF002-87DF-452B-8CB3-16298583816F}" type="presOf" srcId="{1DD8098A-CB95-4FC4-B86F-09FB94C143A0}" destId="{2958908E-90D9-48C4-A549-61FBE5FF49F8}" srcOrd="0" destOrd="0" presId="urn:microsoft.com/office/officeart/2005/8/layout/vList2"/>
    <dgm:cxn modelId="{436AF44A-C481-4E13-B990-626481DF731B}" srcId="{A73758DF-D894-4309-BD61-701EB886EB34}" destId="{1DD8098A-CB95-4FC4-B86F-09FB94C143A0}" srcOrd="0" destOrd="0" parTransId="{C958C90E-9FCF-4E9A-9DF2-669F3B77B405}" sibTransId="{7DD04E00-0DC8-4436-859E-9766C20C71AE}"/>
    <dgm:cxn modelId="{778ABEE5-402E-43B5-99B4-917D2C69E148}" type="presOf" srcId="{A73758DF-D894-4309-BD61-701EB886EB34}" destId="{F60D20AE-0D09-4EEF-95E3-52C531A5BF33}" srcOrd="0" destOrd="0" presId="urn:microsoft.com/office/officeart/2005/8/layout/vList2"/>
    <dgm:cxn modelId="{D41E6DB0-F888-41DA-A8B8-E7C8089E6D9A}" type="presParOf" srcId="{F60D20AE-0D09-4EEF-95E3-52C531A5BF33}" destId="{2958908E-90D9-48C4-A549-61FBE5FF49F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30185B-E0AC-4E0A-871E-631F20EAD760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6D8D1BE-8569-4BAC-B03B-FA9177BF2C04}">
      <dgm:prSet phldrT="[نص]" custT="1"/>
      <dgm:spPr/>
      <dgm:t>
        <a:bodyPr/>
        <a:lstStyle/>
        <a:p>
          <a:pPr rtl="1"/>
          <a:r>
            <a:rPr lang="ar-EG" sz="3200" dirty="0"/>
            <a:t>البحث النظري </a:t>
          </a:r>
          <a:r>
            <a:rPr lang="en-US" sz="3200" dirty="0"/>
            <a:t>Pure Research</a:t>
          </a:r>
          <a:endParaRPr lang="ar-EG" sz="3200" dirty="0"/>
        </a:p>
      </dgm:t>
    </dgm:pt>
    <dgm:pt modelId="{C00A134F-735B-43D0-8D75-9F2F206D2C8C}" type="parTrans" cxnId="{6B9DD9E8-E17D-4FC9-A0BA-80CDDC24EB3E}">
      <dgm:prSet/>
      <dgm:spPr/>
      <dgm:t>
        <a:bodyPr/>
        <a:lstStyle/>
        <a:p>
          <a:pPr rtl="1"/>
          <a:endParaRPr lang="ar-EG"/>
        </a:p>
      </dgm:t>
    </dgm:pt>
    <dgm:pt modelId="{0BAA974F-6162-4D36-9303-58A406A36C66}" type="sibTrans" cxnId="{6B9DD9E8-E17D-4FC9-A0BA-80CDDC24EB3E}">
      <dgm:prSet/>
      <dgm:spPr/>
      <dgm:t>
        <a:bodyPr/>
        <a:lstStyle/>
        <a:p>
          <a:pPr rtl="1"/>
          <a:endParaRPr lang="ar-EG"/>
        </a:p>
      </dgm:t>
    </dgm:pt>
    <dgm:pt modelId="{0131FC53-216F-4383-B0D8-BB5708097295}">
      <dgm:prSet phldrT="[نص]" custT="1"/>
      <dgm:spPr/>
      <dgm:t>
        <a:bodyPr/>
        <a:lstStyle/>
        <a:p>
          <a:pPr rtl="1"/>
          <a:r>
            <a:rPr lang="ar-EG" sz="3200" dirty="0"/>
            <a:t>البحث التطبيقي </a:t>
          </a:r>
          <a:r>
            <a:rPr lang="en-US" sz="3200" dirty="0"/>
            <a:t>Applied Research</a:t>
          </a:r>
          <a:endParaRPr lang="ar-EG" sz="3200" dirty="0"/>
        </a:p>
      </dgm:t>
    </dgm:pt>
    <dgm:pt modelId="{976DBB60-4387-4261-86E6-1D3A4C41F03A}" type="parTrans" cxnId="{575C4853-BE58-45DF-A86F-FF4E27FAAC64}">
      <dgm:prSet/>
      <dgm:spPr/>
      <dgm:t>
        <a:bodyPr/>
        <a:lstStyle/>
        <a:p>
          <a:pPr rtl="1"/>
          <a:endParaRPr lang="ar-EG"/>
        </a:p>
      </dgm:t>
    </dgm:pt>
    <dgm:pt modelId="{95B7EA5A-4F68-4342-935F-C592C28F3B1E}" type="sibTrans" cxnId="{575C4853-BE58-45DF-A86F-FF4E27FAAC64}">
      <dgm:prSet/>
      <dgm:spPr/>
      <dgm:t>
        <a:bodyPr/>
        <a:lstStyle/>
        <a:p>
          <a:pPr rtl="1"/>
          <a:endParaRPr lang="ar-EG"/>
        </a:p>
      </dgm:t>
    </dgm:pt>
    <dgm:pt modelId="{B4C088D9-F0B5-4D81-9D6A-AD7F634F97FD}">
      <dgm:prSet custT="1"/>
      <dgm:spPr/>
      <dgm:t>
        <a:bodyPr/>
        <a:lstStyle/>
        <a:p>
          <a:pPr rtl="1"/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توضيح غموض في ظاهرة ما دون النظر إلى مدى تطبيق نتائجه </a:t>
          </a:r>
        </a:p>
      </dgm:t>
    </dgm:pt>
    <dgm:pt modelId="{ABAB02A1-70E0-4411-9A06-C82618273968}" type="parTrans" cxnId="{9D088666-F46D-4816-A6C7-10D9FFB471BE}">
      <dgm:prSet/>
      <dgm:spPr/>
      <dgm:t>
        <a:bodyPr/>
        <a:lstStyle/>
        <a:p>
          <a:pPr rtl="1"/>
          <a:endParaRPr lang="ar-EG"/>
        </a:p>
      </dgm:t>
    </dgm:pt>
    <dgm:pt modelId="{022B6685-8CE3-49BB-8957-B7FE4530ADDE}" type="sibTrans" cxnId="{9D088666-F46D-4816-A6C7-10D9FFB471BE}">
      <dgm:prSet/>
      <dgm:spPr/>
      <dgm:t>
        <a:bodyPr/>
        <a:lstStyle/>
        <a:p>
          <a:pPr rtl="1"/>
          <a:endParaRPr lang="ar-EG"/>
        </a:p>
      </dgm:t>
    </dgm:pt>
    <dgm:pt modelId="{B8CDF6F2-8462-42D3-8DBE-108A3A673FB4}">
      <dgm:prSet custT="1"/>
      <dgm:spPr/>
      <dgm:t>
        <a:bodyPr/>
        <a:lstStyle/>
        <a:p>
          <a:pPr rtl="1"/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دافع هذا النوع من البحوث هو تطوير المفاهيم النظرية  والوصول إلى معارف جديدة </a:t>
          </a:r>
        </a:p>
      </dgm:t>
    </dgm:pt>
    <dgm:pt modelId="{1F394181-661A-4266-92B6-B9B55EF993D0}" type="parTrans" cxnId="{A70335F4-D3DB-44A9-B73A-95FC930A4FDF}">
      <dgm:prSet/>
      <dgm:spPr/>
      <dgm:t>
        <a:bodyPr/>
        <a:lstStyle/>
        <a:p>
          <a:pPr rtl="1"/>
          <a:endParaRPr lang="ar-EG"/>
        </a:p>
      </dgm:t>
    </dgm:pt>
    <dgm:pt modelId="{831D0A1A-3F07-4754-8CB0-285CFCFD03F4}" type="sibTrans" cxnId="{A70335F4-D3DB-44A9-B73A-95FC930A4FDF}">
      <dgm:prSet/>
      <dgm:spPr/>
      <dgm:t>
        <a:bodyPr/>
        <a:lstStyle/>
        <a:p>
          <a:pPr rtl="1"/>
          <a:endParaRPr lang="ar-EG"/>
        </a:p>
      </dgm:t>
    </dgm:pt>
    <dgm:pt modelId="{758CFEBC-1ECB-4F90-9744-877829EC9691}">
      <dgm:prSet custT="1"/>
      <dgm:spPr/>
      <dgm:t>
        <a:bodyPr/>
        <a:lstStyle/>
        <a:p>
          <a:pPr rtl="1"/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إيجاد حل مشكلات قائمة لدى المؤسسات ، أو التوصل إلى علاج </a:t>
          </a:r>
        </a:p>
      </dgm:t>
    </dgm:pt>
    <dgm:pt modelId="{EBB5D13F-83EB-4223-8F81-93E3DF88CDA5}" type="parTrans" cxnId="{B76E3EE2-0FBB-4C73-AD0E-0A781F289020}">
      <dgm:prSet/>
      <dgm:spPr/>
      <dgm:t>
        <a:bodyPr/>
        <a:lstStyle/>
        <a:p>
          <a:pPr rtl="1"/>
          <a:endParaRPr lang="ar-EG"/>
        </a:p>
      </dgm:t>
    </dgm:pt>
    <dgm:pt modelId="{54771A52-5F8A-4CBB-BD99-86DFE463E02A}" type="sibTrans" cxnId="{B76E3EE2-0FBB-4C73-AD0E-0A781F289020}">
      <dgm:prSet/>
      <dgm:spPr/>
      <dgm:t>
        <a:bodyPr/>
        <a:lstStyle/>
        <a:p>
          <a:pPr rtl="1"/>
          <a:endParaRPr lang="ar-EG"/>
        </a:p>
      </dgm:t>
    </dgm:pt>
    <dgm:pt modelId="{B72778B5-D6D0-4AC1-A833-F305DACA1E90}">
      <dgm:prSet custT="1"/>
      <dgm:spPr/>
      <dgm:t>
        <a:bodyPr/>
        <a:lstStyle/>
        <a:p>
          <a:pPr rtl="1"/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تعتمد على التجارب المخبرية والدراسات الميدانية للتأكد من إمكانية تطبيق النتائج في الواقع </a:t>
          </a:r>
        </a:p>
      </dgm:t>
    </dgm:pt>
    <dgm:pt modelId="{CC3CB8FC-A138-4382-80CA-352CE9AEF6DC}" type="parTrans" cxnId="{28E25746-74E0-4A9A-B2B3-0E07562245D2}">
      <dgm:prSet/>
      <dgm:spPr/>
      <dgm:t>
        <a:bodyPr/>
        <a:lstStyle/>
        <a:p>
          <a:pPr rtl="1"/>
          <a:endParaRPr lang="ar-EG"/>
        </a:p>
      </dgm:t>
    </dgm:pt>
    <dgm:pt modelId="{AA68A76D-9D39-4132-9FB3-54385E333196}" type="sibTrans" cxnId="{28E25746-74E0-4A9A-B2B3-0E07562245D2}">
      <dgm:prSet/>
      <dgm:spPr/>
      <dgm:t>
        <a:bodyPr/>
        <a:lstStyle/>
        <a:p>
          <a:pPr rtl="1"/>
          <a:endParaRPr lang="ar-EG"/>
        </a:p>
      </dgm:t>
    </dgm:pt>
    <dgm:pt modelId="{3E579571-A682-4512-85D4-9DED0E1B486A}" type="pres">
      <dgm:prSet presAssocID="{3030185B-E0AC-4E0A-871E-631F20EAD760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3CB8EBBB-C5C8-4E6A-8A9D-D0D548E6C7D0}" type="pres">
      <dgm:prSet presAssocID="{E6D8D1BE-8569-4BAC-B03B-FA9177BF2C04}" presName="parentLin" presStyleCnt="0"/>
      <dgm:spPr/>
    </dgm:pt>
    <dgm:pt modelId="{B3605EC5-F355-4482-9F69-0F17C5784BEF}" type="pres">
      <dgm:prSet presAssocID="{E6D8D1BE-8569-4BAC-B03B-FA9177BF2C04}" presName="parentLeftMargin" presStyleLbl="node1" presStyleIdx="0" presStyleCnt="2"/>
      <dgm:spPr/>
    </dgm:pt>
    <dgm:pt modelId="{906F5E25-DF8B-4330-924F-00C1D0CD0EF9}" type="pres">
      <dgm:prSet presAssocID="{E6D8D1BE-8569-4BAC-B03B-FA9177BF2C0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0EB5161-D15F-4183-8585-AF36FC3B3A76}" type="pres">
      <dgm:prSet presAssocID="{E6D8D1BE-8569-4BAC-B03B-FA9177BF2C04}" presName="negativeSpace" presStyleCnt="0"/>
      <dgm:spPr/>
    </dgm:pt>
    <dgm:pt modelId="{268F5AC1-81C5-43F3-8687-A2B4205265EF}" type="pres">
      <dgm:prSet presAssocID="{E6D8D1BE-8569-4BAC-B03B-FA9177BF2C04}" presName="childText" presStyleLbl="conFgAcc1" presStyleIdx="0" presStyleCnt="2">
        <dgm:presLayoutVars>
          <dgm:bulletEnabled val="1"/>
        </dgm:presLayoutVars>
      </dgm:prSet>
      <dgm:spPr/>
    </dgm:pt>
    <dgm:pt modelId="{ED312612-2D13-41B4-A8EC-9BCCAB41D283}" type="pres">
      <dgm:prSet presAssocID="{0BAA974F-6162-4D36-9303-58A406A36C66}" presName="spaceBetweenRectangles" presStyleCnt="0"/>
      <dgm:spPr/>
    </dgm:pt>
    <dgm:pt modelId="{CE0F4DD7-9405-4BF2-8808-091261096144}" type="pres">
      <dgm:prSet presAssocID="{0131FC53-216F-4383-B0D8-BB5708097295}" presName="parentLin" presStyleCnt="0"/>
      <dgm:spPr/>
    </dgm:pt>
    <dgm:pt modelId="{564931C1-0CCB-412B-979B-0C90C000F29F}" type="pres">
      <dgm:prSet presAssocID="{0131FC53-216F-4383-B0D8-BB5708097295}" presName="parentLeftMargin" presStyleLbl="node1" presStyleIdx="0" presStyleCnt="2"/>
      <dgm:spPr/>
    </dgm:pt>
    <dgm:pt modelId="{C9906EBC-6543-4D9D-B2D9-24761950F138}" type="pres">
      <dgm:prSet presAssocID="{0131FC53-216F-4383-B0D8-BB570809729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58AB6D6E-9420-49B6-952D-15D0EBBBA515}" type="pres">
      <dgm:prSet presAssocID="{0131FC53-216F-4383-B0D8-BB5708097295}" presName="negativeSpace" presStyleCnt="0"/>
      <dgm:spPr/>
    </dgm:pt>
    <dgm:pt modelId="{51089247-0ED8-435F-992D-B1076E1C6862}" type="pres">
      <dgm:prSet presAssocID="{0131FC53-216F-4383-B0D8-BB570809729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736E0A36-F716-492F-BB0A-A4EB499C9ED6}" type="presOf" srcId="{E6D8D1BE-8569-4BAC-B03B-FA9177BF2C04}" destId="{906F5E25-DF8B-4330-924F-00C1D0CD0EF9}" srcOrd="1" destOrd="0" presId="urn:microsoft.com/office/officeart/2005/8/layout/list1"/>
    <dgm:cxn modelId="{37D8A83F-F94E-49EC-B450-455D28BA3658}" type="presOf" srcId="{B72778B5-D6D0-4AC1-A833-F305DACA1E90}" destId="{51089247-0ED8-435F-992D-B1076E1C6862}" srcOrd="0" destOrd="1" presId="urn:microsoft.com/office/officeart/2005/8/layout/list1"/>
    <dgm:cxn modelId="{28E25746-74E0-4A9A-B2B3-0E07562245D2}" srcId="{0131FC53-216F-4383-B0D8-BB5708097295}" destId="{B72778B5-D6D0-4AC1-A833-F305DACA1E90}" srcOrd="1" destOrd="0" parTransId="{CC3CB8FC-A138-4382-80CA-352CE9AEF6DC}" sibTransId="{AA68A76D-9D39-4132-9FB3-54385E333196}"/>
    <dgm:cxn modelId="{9D088666-F46D-4816-A6C7-10D9FFB471BE}" srcId="{E6D8D1BE-8569-4BAC-B03B-FA9177BF2C04}" destId="{B4C088D9-F0B5-4D81-9D6A-AD7F634F97FD}" srcOrd="0" destOrd="0" parTransId="{ABAB02A1-70E0-4411-9A06-C82618273968}" sibTransId="{022B6685-8CE3-49BB-8957-B7FE4530ADDE}"/>
    <dgm:cxn modelId="{49371A47-6812-48E3-BC60-4680A8AF13A2}" type="presOf" srcId="{B4C088D9-F0B5-4D81-9D6A-AD7F634F97FD}" destId="{268F5AC1-81C5-43F3-8687-A2B4205265EF}" srcOrd="0" destOrd="0" presId="urn:microsoft.com/office/officeart/2005/8/layout/list1"/>
    <dgm:cxn modelId="{575C4853-BE58-45DF-A86F-FF4E27FAAC64}" srcId="{3030185B-E0AC-4E0A-871E-631F20EAD760}" destId="{0131FC53-216F-4383-B0D8-BB5708097295}" srcOrd="1" destOrd="0" parTransId="{976DBB60-4387-4261-86E6-1D3A4C41F03A}" sibTransId="{95B7EA5A-4F68-4342-935F-C592C28F3B1E}"/>
    <dgm:cxn modelId="{FEFB83A2-903B-4209-BA09-E46128CFC98C}" type="presOf" srcId="{0131FC53-216F-4383-B0D8-BB5708097295}" destId="{C9906EBC-6543-4D9D-B2D9-24761950F138}" srcOrd="1" destOrd="0" presId="urn:microsoft.com/office/officeart/2005/8/layout/list1"/>
    <dgm:cxn modelId="{C97017A3-136C-4EBC-9D8D-03DAB673BDAF}" type="presOf" srcId="{E6D8D1BE-8569-4BAC-B03B-FA9177BF2C04}" destId="{B3605EC5-F355-4482-9F69-0F17C5784BEF}" srcOrd="0" destOrd="0" presId="urn:microsoft.com/office/officeart/2005/8/layout/list1"/>
    <dgm:cxn modelId="{9B0F55B4-F834-4613-A2C5-6F63CEDAA85C}" type="presOf" srcId="{0131FC53-216F-4383-B0D8-BB5708097295}" destId="{564931C1-0CCB-412B-979B-0C90C000F29F}" srcOrd="0" destOrd="0" presId="urn:microsoft.com/office/officeart/2005/8/layout/list1"/>
    <dgm:cxn modelId="{EE8C4FC0-7A0F-4ADB-820C-4AD67D776E88}" type="presOf" srcId="{3030185B-E0AC-4E0A-871E-631F20EAD760}" destId="{3E579571-A682-4512-85D4-9DED0E1B486A}" srcOrd="0" destOrd="0" presId="urn:microsoft.com/office/officeart/2005/8/layout/list1"/>
    <dgm:cxn modelId="{07EA85C2-1DF2-4177-A491-6C6A814F0328}" type="presOf" srcId="{758CFEBC-1ECB-4F90-9744-877829EC9691}" destId="{51089247-0ED8-435F-992D-B1076E1C6862}" srcOrd="0" destOrd="0" presId="urn:microsoft.com/office/officeart/2005/8/layout/list1"/>
    <dgm:cxn modelId="{B76E3EE2-0FBB-4C73-AD0E-0A781F289020}" srcId="{0131FC53-216F-4383-B0D8-BB5708097295}" destId="{758CFEBC-1ECB-4F90-9744-877829EC9691}" srcOrd="0" destOrd="0" parTransId="{EBB5D13F-83EB-4223-8F81-93E3DF88CDA5}" sibTransId="{54771A52-5F8A-4CBB-BD99-86DFE463E02A}"/>
    <dgm:cxn modelId="{DFAF31E3-EF07-421D-8F7D-E0254F5AF7BA}" type="presOf" srcId="{B8CDF6F2-8462-42D3-8DBE-108A3A673FB4}" destId="{268F5AC1-81C5-43F3-8687-A2B4205265EF}" srcOrd="0" destOrd="1" presId="urn:microsoft.com/office/officeart/2005/8/layout/list1"/>
    <dgm:cxn modelId="{6B9DD9E8-E17D-4FC9-A0BA-80CDDC24EB3E}" srcId="{3030185B-E0AC-4E0A-871E-631F20EAD760}" destId="{E6D8D1BE-8569-4BAC-B03B-FA9177BF2C04}" srcOrd="0" destOrd="0" parTransId="{C00A134F-735B-43D0-8D75-9F2F206D2C8C}" sibTransId="{0BAA974F-6162-4D36-9303-58A406A36C66}"/>
    <dgm:cxn modelId="{A70335F4-D3DB-44A9-B73A-95FC930A4FDF}" srcId="{E6D8D1BE-8569-4BAC-B03B-FA9177BF2C04}" destId="{B8CDF6F2-8462-42D3-8DBE-108A3A673FB4}" srcOrd="1" destOrd="0" parTransId="{1F394181-661A-4266-92B6-B9B55EF993D0}" sibTransId="{831D0A1A-3F07-4754-8CB0-285CFCFD03F4}"/>
    <dgm:cxn modelId="{65883391-8DFD-4A3B-96D0-C022B083CAE6}" type="presParOf" srcId="{3E579571-A682-4512-85D4-9DED0E1B486A}" destId="{3CB8EBBB-C5C8-4E6A-8A9D-D0D548E6C7D0}" srcOrd="0" destOrd="0" presId="urn:microsoft.com/office/officeart/2005/8/layout/list1"/>
    <dgm:cxn modelId="{733C23F6-93F2-41F5-A0FE-3D719EE2D812}" type="presParOf" srcId="{3CB8EBBB-C5C8-4E6A-8A9D-D0D548E6C7D0}" destId="{B3605EC5-F355-4482-9F69-0F17C5784BEF}" srcOrd="0" destOrd="0" presId="urn:microsoft.com/office/officeart/2005/8/layout/list1"/>
    <dgm:cxn modelId="{E3EA4A31-05A7-4A92-9E95-01347169F9E5}" type="presParOf" srcId="{3CB8EBBB-C5C8-4E6A-8A9D-D0D548E6C7D0}" destId="{906F5E25-DF8B-4330-924F-00C1D0CD0EF9}" srcOrd="1" destOrd="0" presId="urn:microsoft.com/office/officeart/2005/8/layout/list1"/>
    <dgm:cxn modelId="{AE35D48D-E26F-4E6B-ADA1-727130AE5793}" type="presParOf" srcId="{3E579571-A682-4512-85D4-9DED0E1B486A}" destId="{A0EB5161-D15F-4183-8585-AF36FC3B3A76}" srcOrd="1" destOrd="0" presId="urn:microsoft.com/office/officeart/2005/8/layout/list1"/>
    <dgm:cxn modelId="{4B07EEFD-400C-41B6-BD29-CBD70D9835FB}" type="presParOf" srcId="{3E579571-A682-4512-85D4-9DED0E1B486A}" destId="{268F5AC1-81C5-43F3-8687-A2B4205265EF}" srcOrd="2" destOrd="0" presId="urn:microsoft.com/office/officeart/2005/8/layout/list1"/>
    <dgm:cxn modelId="{67D2ACEA-6D2D-4C09-B2F2-E381AFBD89F4}" type="presParOf" srcId="{3E579571-A682-4512-85D4-9DED0E1B486A}" destId="{ED312612-2D13-41B4-A8EC-9BCCAB41D283}" srcOrd="3" destOrd="0" presId="urn:microsoft.com/office/officeart/2005/8/layout/list1"/>
    <dgm:cxn modelId="{4FDCEAE0-0BDE-4E04-A487-5497E2FC45D9}" type="presParOf" srcId="{3E579571-A682-4512-85D4-9DED0E1B486A}" destId="{CE0F4DD7-9405-4BF2-8808-091261096144}" srcOrd="4" destOrd="0" presId="urn:microsoft.com/office/officeart/2005/8/layout/list1"/>
    <dgm:cxn modelId="{0BB80269-919C-42C9-ABC6-8AAE4D9641CA}" type="presParOf" srcId="{CE0F4DD7-9405-4BF2-8808-091261096144}" destId="{564931C1-0CCB-412B-979B-0C90C000F29F}" srcOrd="0" destOrd="0" presId="urn:microsoft.com/office/officeart/2005/8/layout/list1"/>
    <dgm:cxn modelId="{7FED1693-BF55-4A84-A49F-BC86A80C6549}" type="presParOf" srcId="{CE0F4DD7-9405-4BF2-8808-091261096144}" destId="{C9906EBC-6543-4D9D-B2D9-24761950F138}" srcOrd="1" destOrd="0" presId="urn:microsoft.com/office/officeart/2005/8/layout/list1"/>
    <dgm:cxn modelId="{00CB4F7D-D722-4730-9D70-17588BC84A55}" type="presParOf" srcId="{3E579571-A682-4512-85D4-9DED0E1B486A}" destId="{58AB6D6E-9420-49B6-952D-15D0EBBBA515}" srcOrd="5" destOrd="0" presId="urn:microsoft.com/office/officeart/2005/8/layout/list1"/>
    <dgm:cxn modelId="{D6621301-F27C-43C4-AEA9-B0F24E47C762}" type="presParOf" srcId="{3E579571-A682-4512-85D4-9DED0E1B486A}" destId="{51089247-0ED8-435F-992D-B1076E1C686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30185B-E0AC-4E0A-871E-631F20EAD760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6D8D1BE-8569-4BAC-B03B-FA9177BF2C04}">
      <dgm:prSet phldrT="[نص]" custT="1"/>
      <dgm:spPr/>
      <dgm:t>
        <a:bodyPr/>
        <a:lstStyle/>
        <a:p>
          <a:pPr rtl="1"/>
          <a:r>
            <a:rPr lang="ar-EG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بحوث مخططة </a:t>
          </a:r>
          <a:endParaRPr lang="ar-EG" sz="3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C00A134F-735B-43D0-8D75-9F2F206D2C8C}" type="parTrans" cxnId="{6B9DD9E8-E17D-4FC9-A0BA-80CDDC24EB3E}">
      <dgm:prSet/>
      <dgm:spPr/>
      <dgm:t>
        <a:bodyPr/>
        <a:lstStyle/>
        <a:p>
          <a:pPr rtl="1"/>
          <a:endParaRPr lang="ar-EG"/>
        </a:p>
      </dgm:t>
    </dgm:pt>
    <dgm:pt modelId="{0BAA974F-6162-4D36-9303-58A406A36C66}" type="sibTrans" cxnId="{6B9DD9E8-E17D-4FC9-A0BA-80CDDC24EB3E}">
      <dgm:prSet/>
      <dgm:spPr/>
      <dgm:t>
        <a:bodyPr/>
        <a:lstStyle/>
        <a:p>
          <a:pPr rtl="1"/>
          <a:endParaRPr lang="ar-EG"/>
        </a:p>
      </dgm:t>
    </dgm:pt>
    <dgm:pt modelId="{B4C088D9-F0B5-4D81-9D6A-AD7F634F97FD}">
      <dgm:prSet custT="1"/>
      <dgm:spPr/>
      <dgm:t>
        <a:bodyPr/>
        <a:lstStyle/>
        <a:p>
          <a:pPr algn="just" rtl="1"/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تجرى في بيئة معدة بعناية كما في المختبرات ( أي هناك سيطرة أو تحكم في البيئة التي يجري فيها البحث)</a:t>
          </a:r>
        </a:p>
      </dgm:t>
    </dgm:pt>
    <dgm:pt modelId="{ABAB02A1-70E0-4411-9A06-C82618273968}" type="parTrans" cxnId="{9D088666-F46D-4816-A6C7-10D9FFB471BE}">
      <dgm:prSet/>
      <dgm:spPr/>
      <dgm:t>
        <a:bodyPr/>
        <a:lstStyle/>
        <a:p>
          <a:pPr rtl="1"/>
          <a:endParaRPr lang="ar-EG"/>
        </a:p>
      </dgm:t>
    </dgm:pt>
    <dgm:pt modelId="{022B6685-8CE3-49BB-8957-B7FE4530ADDE}" type="sibTrans" cxnId="{9D088666-F46D-4816-A6C7-10D9FFB471BE}">
      <dgm:prSet/>
      <dgm:spPr/>
      <dgm:t>
        <a:bodyPr/>
        <a:lstStyle/>
        <a:p>
          <a:pPr rtl="1"/>
          <a:endParaRPr lang="ar-EG"/>
        </a:p>
      </dgm:t>
    </dgm:pt>
    <dgm:pt modelId="{D483B7B0-7999-42D4-819E-7BF95E6C5739}">
      <dgm:prSet custT="1"/>
      <dgm:spPr/>
      <dgm:t>
        <a:bodyPr/>
        <a:lstStyle/>
        <a:p>
          <a:pPr rtl="1"/>
          <a:r>
            <a:rPr lang="ar-EG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بحوث غير مخططة</a:t>
          </a:r>
        </a:p>
      </dgm:t>
    </dgm:pt>
    <dgm:pt modelId="{803A1690-FF34-4998-89A2-1B061D1E457E}" type="parTrans" cxnId="{BB55BA14-75E8-4D46-B713-1360DCF94BC7}">
      <dgm:prSet/>
      <dgm:spPr/>
      <dgm:t>
        <a:bodyPr/>
        <a:lstStyle/>
        <a:p>
          <a:pPr rtl="1"/>
          <a:endParaRPr lang="ar-EG"/>
        </a:p>
      </dgm:t>
    </dgm:pt>
    <dgm:pt modelId="{CB4D6866-4430-4699-8583-0E2E6590FE76}" type="sibTrans" cxnId="{BB55BA14-75E8-4D46-B713-1360DCF94BC7}">
      <dgm:prSet/>
      <dgm:spPr/>
      <dgm:t>
        <a:bodyPr/>
        <a:lstStyle/>
        <a:p>
          <a:pPr rtl="1"/>
          <a:endParaRPr lang="ar-EG"/>
        </a:p>
      </dgm:t>
    </dgm:pt>
    <dgm:pt modelId="{62CD4EB5-D475-453D-894E-A4B2B2C132B9}">
      <dgm:prSet custT="1"/>
      <dgm:spPr/>
      <dgm:t>
        <a:bodyPr/>
        <a:lstStyle/>
        <a:p>
          <a:pPr algn="just" rtl="1"/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لا يوجد سيطرة على البيئة البحثية، بل تجري البحوث في البيئة  الطبيعية دون تجهيزها مسبقا مثل البحوث في مجال التسويق والإنتاج</a:t>
          </a:r>
        </a:p>
      </dgm:t>
    </dgm:pt>
    <dgm:pt modelId="{4EF56591-35AF-416D-889C-2402040C4E91}" type="parTrans" cxnId="{93137142-476B-4300-BA34-354E4C0E2B35}">
      <dgm:prSet/>
      <dgm:spPr/>
      <dgm:t>
        <a:bodyPr/>
        <a:lstStyle/>
        <a:p>
          <a:pPr rtl="1"/>
          <a:endParaRPr lang="ar-EG"/>
        </a:p>
      </dgm:t>
    </dgm:pt>
    <dgm:pt modelId="{4EA57EB8-D941-4FE2-A6AD-1D94372616E4}" type="sibTrans" cxnId="{93137142-476B-4300-BA34-354E4C0E2B35}">
      <dgm:prSet/>
      <dgm:spPr/>
      <dgm:t>
        <a:bodyPr/>
        <a:lstStyle/>
        <a:p>
          <a:pPr rtl="1"/>
          <a:endParaRPr lang="ar-EG"/>
        </a:p>
      </dgm:t>
    </dgm:pt>
    <dgm:pt modelId="{3E579571-A682-4512-85D4-9DED0E1B486A}" type="pres">
      <dgm:prSet presAssocID="{3030185B-E0AC-4E0A-871E-631F20EAD760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3CB8EBBB-C5C8-4E6A-8A9D-D0D548E6C7D0}" type="pres">
      <dgm:prSet presAssocID="{E6D8D1BE-8569-4BAC-B03B-FA9177BF2C04}" presName="parentLin" presStyleCnt="0"/>
      <dgm:spPr/>
    </dgm:pt>
    <dgm:pt modelId="{B3605EC5-F355-4482-9F69-0F17C5784BEF}" type="pres">
      <dgm:prSet presAssocID="{E6D8D1BE-8569-4BAC-B03B-FA9177BF2C04}" presName="parentLeftMargin" presStyleLbl="node1" presStyleIdx="0" presStyleCnt="2"/>
      <dgm:spPr/>
    </dgm:pt>
    <dgm:pt modelId="{906F5E25-DF8B-4330-924F-00C1D0CD0EF9}" type="pres">
      <dgm:prSet presAssocID="{E6D8D1BE-8569-4BAC-B03B-FA9177BF2C04}" presName="parentText" presStyleLbl="node1" presStyleIdx="0" presStyleCnt="2" custLinFactNeighborX="11814" custLinFactNeighborY="-20241">
        <dgm:presLayoutVars>
          <dgm:chMax val="0"/>
          <dgm:bulletEnabled val="1"/>
        </dgm:presLayoutVars>
      </dgm:prSet>
      <dgm:spPr/>
    </dgm:pt>
    <dgm:pt modelId="{A0EB5161-D15F-4183-8585-AF36FC3B3A76}" type="pres">
      <dgm:prSet presAssocID="{E6D8D1BE-8569-4BAC-B03B-FA9177BF2C04}" presName="negativeSpace" presStyleCnt="0"/>
      <dgm:spPr/>
    </dgm:pt>
    <dgm:pt modelId="{268F5AC1-81C5-43F3-8687-A2B4205265EF}" type="pres">
      <dgm:prSet presAssocID="{E6D8D1BE-8569-4BAC-B03B-FA9177BF2C04}" presName="childText" presStyleLbl="conFgAcc1" presStyleIdx="0" presStyleCnt="2">
        <dgm:presLayoutVars>
          <dgm:bulletEnabled val="1"/>
        </dgm:presLayoutVars>
      </dgm:prSet>
      <dgm:spPr/>
    </dgm:pt>
    <dgm:pt modelId="{ED312612-2D13-41B4-A8EC-9BCCAB41D283}" type="pres">
      <dgm:prSet presAssocID="{0BAA974F-6162-4D36-9303-58A406A36C66}" presName="spaceBetweenRectangles" presStyleCnt="0"/>
      <dgm:spPr/>
    </dgm:pt>
    <dgm:pt modelId="{EB711145-BF21-43DA-A0C1-DA76F091983C}" type="pres">
      <dgm:prSet presAssocID="{D483B7B0-7999-42D4-819E-7BF95E6C5739}" presName="parentLin" presStyleCnt="0"/>
      <dgm:spPr/>
    </dgm:pt>
    <dgm:pt modelId="{EACE402D-55E2-4174-8F9B-155AAE69F0EB}" type="pres">
      <dgm:prSet presAssocID="{D483B7B0-7999-42D4-819E-7BF95E6C5739}" presName="parentLeftMargin" presStyleLbl="node1" presStyleIdx="0" presStyleCnt="2"/>
      <dgm:spPr/>
    </dgm:pt>
    <dgm:pt modelId="{05DA25C5-BCBC-43C3-99F0-B2E587BE3DC0}" type="pres">
      <dgm:prSet presAssocID="{D483B7B0-7999-42D4-819E-7BF95E6C5739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42D91950-3D4C-4680-83FB-6EA470AFD01C}" type="pres">
      <dgm:prSet presAssocID="{D483B7B0-7999-42D4-819E-7BF95E6C5739}" presName="negativeSpace" presStyleCnt="0"/>
      <dgm:spPr/>
    </dgm:pt>
    <dgm:pt modelId="{109A116A-742E-4D94-8BED-9821E8B21E12}" type="pres">
      <dgm:prSet presAssocID="{D483B7B0-7999-42D4-819E-7BF95E6C5739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BB55BA14-75E8-4D46-B713-1360DCF94BC7}" srcId="{3030185B-E0AC-4E0A-871E-631F20EAD760}" destId="{D483B7B0-7999-42D4-819E-7BF95E6C5739}" srcOrd="1" destOrd="0" parTransId="{803A1690-FF34-4998-89A2-1B061D1E457E}" sibTransId="{CB4D6866-4430-4699-8583-0E2E6590FE76}"/>
    <dgm:cxn modelId="{961F501B-9C14-44E0-B8C8-001827C836ED}" type="presOf" srcId="{D483B7B0-7999-42D4-819E-7BF95E6C5739}" destId="{05DA25C5-BCBC-43C3-99F0-B2E587BE3DC0}" srcOrd="1" destOrd="0" presId="urn:microsoft.com/office/officeart/2005/8/layout/list1"/>
    <dgm:cxn modelId="{736E0A36-F716-492F-BB0A-A4EB499C9ED6}" type="presOf" srcId="{E6D8D1BE-8569-4BAC-B03B-FA9177BF2C04}" destId="{906F5E25-DF8B-4330-924F-00C1D0CD0EF9}" srcOrd="1" destOrd="0" presId="urn:microsoft.com/office/officeart/2005/8/layout/list1"/>
    <dgm:cxn modelId="{93137142-476B-4300-BA34-354E4C0E2B35}" srcId="{D483B7B0-7999-42D4-819E-7BF95E6C5739}" destId="{62CD4EB5-D475-453D-894E-A4B2B2C132B9}" srcOrd="0" destOrd="0" parTransId="{4EF56591-35AF-416D-889C-2402040C4E91}" sibTransId="{4EA57EB8-D941-4FE2-A6AD-1D94372616E4}"/>
    <dgm:cxn modelId="{9D088666-F46D-4816-A6C7-10D9FFB471BE}" srcId="{E6D8D1BE-8569-4BAC-B03B-FA9177BF2C04}" destId="{B4C088D9-F0B5-4D81-9D6A-AD7F634F97FD}" srcOrd="0" destOrd="0" parTransId="{ABAB02A1-70E0-4411-9A06-C82618273968}" sibTransId="{022B6685-8CE3-49BB-8957-B7FE4530ADDE}"/>
    <dgm:cxn modelId="{49371A47-6812-48E3-BC60-4680A8AF13A2}" type="presOf" srcId="{B4C088D9-F0B5-4D81-9D6A-AD7F634F97FD}" destId="{268F5AC1-81C5-43F3-8687-A2B4205265EF}" srcOrd="0" destOrd="0" presId="urn:microsoft.com/office/officeart/2005/8/layout/list1"/>
    <dgm:cxn modelId="{86537E84-B971-4ABF-B4E6-309503D8AD99}" type="presOf" srcId="{D483B7B0-7999-42D4-819E-7BF95E6C5739}" destId="{EACE402D-55E2-4174-8F9B-155AAE69F0EB}" srcOrd="0" destOrd="0" presId="urn:microsoft.com/office/officeart/2005/8/layout/list1"/>
    <dgm:cxn modelId="{EAFDC392-DCD5-4589-82B7-A17C9A5CA183}" type="presOf" srcId="{62CD4EB5-D475-453D-894E-A4B2B2C132B9}" destId="{109A116A-742E-4D94-8BED-9821E8B21E12}" srcOrd="0" destOrd="0" presId="urn:microsoft.com/office/officeart/2005/8/layout/list1"/>
    <dgm:cxn modelId="{C97017A3-136C-4EBC-9D8D-03DAB673BDAF}" type="presOf" srcId="{E6D8D1BE-8569-4BAC-B03B-FA9177BF2C04}" destId="{B3605EC5-F355-4482-9F69-0F17C5784BEF}" srcOrd="0" destOrd="0" presId="urn:microsoft.com/office/officeart/2005/8/layout/list1"/>
    <dgm:cxn modelId="{EE8C4FC0-7A0F-4ADB-820C-4AD67D776E88}" type="presOf" srcId="{3030185B-E0AC-4E0A-871E-631F20EAD760}" destId="{3E579571-A682-4512-85D4-9DED0E1B486A}" srcOrd="0" destOrd="0" presId="urn:microsoft.com/office/officeart/2005/8/layout/list1"/>
    <dgm:cxn modelId="{6B9DD9E8-E17D-4FC9-A0BA-80CDDC24EB3E}" srcId="{3030185B-E0AC-4E0A-871E-631F20EAD760}" destId="{E6D8D1BE-8569-4BAC-B03B-FA9177BF2C04}" srcOrd="0" destOrd="0" parTransId="{C00A134F-735B-43D0-8D75-9F2F206D2C8C}" sibTransId="{0BAA974F-6162-4D36-9303-58A406A36C66}"/>
    <dgm:cxn modelId="{65883391-8DFD-4A3B-96D0-C022B083CAE6}" type="presParOf" srcId="{3E579571-A682-4512-85D4-9DED0E1B486A}" destId="{3CB8EBBB-C5C8-4E6A-8A9D-D0D548E6C7D0}" srcOrd="0" destOrd="0" presId="urn:microsoft.com/office/officeart/2005/8/layout/list1"/>
    <dgm:cxn modelId="{733C23F6-93F2-41F5-A0FE-3D719EE2D812}" type="presParOf" srcId="{3CB8EBBB-C5C8-4E6A-8A9D-D0D548E6C7D0}" destId="{B3605EC5-F355-4482-9F69-0F17C5784BEF}" srcOrd="0" destOrd="0" presId="urn:microsoft.com/office/officeart/2005/8/layout/list1"/>
    <dgm:cxn modelId="{E3EA4A31-05A7-4A92-9E95-01347169F9E5}" type="presParOf" srcId="{3CB8EBBB-C5C8-4E6A-8A9D-D0D548E6C7D0}" destId="{906F5E25-DF8B-4330-924F-00C1D0CD0EF9}" srcOrd="1" destOrd="0" presId="urn:microsoft.com/office/officeart/2005/8/layout/list1"/>
    <dgm:cxn modelId="{AE35D48D-E26F-4E6B-ADA1-727130AE5793}" type="presParOf" srcId="{3E579571-A682-4512-85D4-9DED0E1B486A}" destId="{A0EB5161-D15F-4183-8585-AF36FC3B3A76}" srcOrd="1" destOrd="0" presId="urn:microsoft.com/office/officeart/2005/8/layout/list1"/>
    <dgm:cxn modelId="{4B07EEFD-400C-41B6-BD29-CBD70D9835FB}" type="presParOf" srcId="{3E579571-A682-4512-85D4-9DED0E1B486A}" destId="{268F5AC1-81C5-43F3-8687-A2B4205265EF}" srcOrd="2" destOrd="0" presId="urn:microsoft.com/office/officeart/2005/8/layout/list1"/>
    <dgm:cxn modelId="{67D2ACEA-6D2D-4C09-B2F2-E381AFBD89F4}" type="presParOf" srcId="{3E579571-A682-4512-85D4-9DED0E1B486A}" destId="{ED312612-2D13-41B4-A8EC-9BCCAB41D283}" srcOrd="3" destOrd="0" presId="urn:microsoft.com/office/officeart/2005/8/layout/list1"/>
    <dgm:cxn modelId="{198CD632-DCDB-4AAA-98CB-2FA2C03F9AFF}" type="presParOf" srcId="{3E579571-A682-4512-85D4-9DED0E1B486A}" destId="{EB711145-BF21-43DA-A0C1-DA76F091983C}" srcOrd="4" destOrd="0" presId="urn:microsoft.com/office/officeart/2005/8/layout/list1"/>
    <dgm:cxn modelId="{259F30F4-5E6F-47A9-9362-C5C00095A262}" type="presParOf" srcId="{EB711145-BF21-43DA-A0C1-DA76F091983C}" destId="{EACE402D-55E2-4174-8F9B-155AAE69F0EB}" srcOrd="0" destOrd="0" presId="urn:microsoft.com/office/officeart/2005/8/layout/list1"/>
    <dgm:cxn modelId="{EF130A0A-CBF0-47AD-93A0-C534FB1A94C0}" type="presParOf" srcId="{EB711145-BF21-43DA-A0C1-DA76F091983C}" destId="{05DA25C5-BCBC-43C3-99F0-B2E587BE3DC0}" srcOrd="1" destOrd="0" presId="urn:microsoft.com/office/officeart/2005/8/layout/list1"/>
    <dgm:cxn modelId="{4A4C6D98-09DD-4908-8B61-BF9607B724C6}" type="presParOf" srcId="{3E579571-A682-4512-85D4-9DED0E1B486A}" destId="{42D91950-3D4C-4680-83FB-6EA470AFD01C}" srcOrd="5" destOrd="0" presId="urn:microsoft.com/office/officeart/2005/8/layout/list1"/>
    <dgm:cxn modelId="{6E1D2C5C-89DE-4E85-89DC-F38158822F26}" type="presParOf" srcId="{3E579571-A682-4512-85D4-9DED0E1B486A}" destId="{109A116A-742E-4D94-8BED-9821E8B21E1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030185B-E0AC-4E0A-871E-631F20EAD760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6D8D1BE-8569-4BAC-B03B-FA9177BF2C04}">
      <dgm:prSet phldrT="[نص]" custT="1"/>
      <dgm:spPr/>
      <dgm:t>
        <a:bodyPr/>
        <a:lstStyle/>
        <a:p>
          <a:pPr rtl="1"/>
          <a:endParaRPr lang="ar-EG" sz="32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rtl="1"/>
          <a:r>
            <a:rPr lang="ar-EG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البحوث المقطعية </a:t>
          </a:r>
          <a:r>
            <a:rPr lang="en-US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cross- sectional data</a:t>
          </a:r>
          <a:endParaRPr lang="ar-EG" sz="32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rtl="1"/>
          <a:endParaRPr lang="ar-EG" sz="3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C00A134F-735B-43D0-8D75-9F2F206D2C8C}" type="parTrans" cxnId="{6B9DD9E8-E17D-4FC9-A0BA-80CDDC24EB3E}">
      <dgm:prSet/>
      <dgm:spPr/>
      <dgm:t>
        <a:bodyPr/>
        <a:lstStyle/>
        <a:p>
          <a:pPr rtl="1"/>
          <a:endParaRPr lang="ar-EG"/>
        </a:p>
      </dgm:t>
    </dgm:pt>
    <dgm:pt modelId="{0BAA974F-6162-4D36-9303-58A406A36C66}" type="sibTrans" cxnId="{6B9DD9E8-E17D-4FC9-A0BA-80CDDC24EB3E}">
      <dgm:prSet/>
      <dgm:spPr/>
      <dgm:t>
        <a:bodyPr/>
        <a:lstStyle/>
        <a:p>
          <a:pPr rtl="1"/>
          <a:endParaRPr lang="ar-EG"/>
        </a:p>
      </dgm:t>
    </dgm:pt>
    <dgm:pt modelId="{B4C088D9-F0B5-4D81-9D6A-AD7F634F97FD}">
      <dgm:prSet custT="1"/>
      <dgm:spPr/>
      <dgm:t>
        <a:bodyPr/>
        <a:lstStyle/>
        <a:p>
          <a:pPr algn="just" rtl="1"/>
          <a:r>
            <a:rPr lang="ar-EG" sz="28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 على عينة أو عدة عينات في وقت واحد </a:t>
          </a:r>
        </a:p>
      </dgm:t>
    </dgm:pt>
    <dgm:pt modelId="{ABAB02A1-70E0-4411-9A06-C82618273968}" type="parTrans" cxnId="{9D088666-F46D-4816-A6C7-10D9FFB471BE}">
      <dgm:prSet/>
      <dgm:spPr/>
      <dgm:t>
        <a:bodyPr/>
        <a:lstStyle/>
        <a:p>
          <a:pPr rtl="1"/>
          <a:endParaRPr lang="ar-EG"/>
        </a:p>
      </dgm:t>
    </dgm:pt>
    <dgm:pt modelId="{022B6685-8CE3-49BB-8957-B7FE4530ADDE}" type="sibTrans" cxnId="{9D088666-F46D-4816-A6C7-10D9FFB471BE}">
      <dgm:prSet/>
      <dgm:spPr/>
      <dgm:t>
        <a:bodyPr/>
        <a:lstStyle/>
        <a:p>
          <a:pPr rtl="1"/>
          <a:endParaRPr lang="ar-EG"/>
        </a:p>
      </dgm:t>
    </dgm:pt>
    <dgm:pt modelId="{D483B7B0-7999-42D4-819E-7BF95E6C5739}">
      <dgm:prSet custT="1"/>
      <dgm:spPr/>
      <dgm:t>
        <a:bodyPr/>
        <a:lstStyle/>
        <a:p>
          <a:pPr rtl="1"/>
          <a:r>
            <a:rPr lang="ar-EG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البحوث المتعاقبة </a:t>
          </a:r>
          <a:r>
            <a:rPr lang="en-US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Panel or longitudinal data</a:t>
          </a:r>
          <a:endParaRPr lang="ar-EG" sz="32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803A1690-FF34-4998-89A2-1B061D1E457E}" type="parTrans" cxnId="{BB55BA14-75E8-4D46-B713-1360DCF94BC7}">
      <dgm:prSet/>
      <dgm:spPr/>
      <dgm:t>
        <a:bodyPr/>
        <a:lstStyle/>
        <a:p>
          <a:pPr rtl="1"/>
          <a:endParaRPr lang="ar-EG"/>
        </a:p>
      </dgm:t>
    </dgm:pt>
    <dgm:pt modelId="{CB4D6866-4430-4699-8583-0E2E6590FE76}" type="sibTrans" cxnId="{BB55BA14-75E8-4D46-B713-1360DCF94BC7}">
      <dgm:prSet/>
      <dgm:spPr/>
      <dgm:t>
        <a:bodyPr/>
        <a:lstStyle/>
        <a:p>
          <a:pPr rtl="1"/>
          <a:endParaRPr lang="ar-EG"/>
        </a:p>
      </dgm:t>
    </dgm:pt>
    <dgm:pt modelId="{62CD4EB5-D475-453D-894E-A4B2B2C132B9}">
      <dgm:prSet custT="1"/>
      <dgm:spPr/>
      <dgm:t>
        <a:bodyPr/>
        <a:lstStyle/>
        <a:p>
          <a:pPr algn="just" rtl="1"/>
          <a:r>
            <a:rPr lang="ar-EG" sz="28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 على عينة أو عدة عينات في فترات زمنية متباعدة </a:t>
          </a:r>
        </a:p>
      </dgm:t>
    </dgm:pt>
    <dgm:pt modelId="{4EF56591-35AF-416D-889C-2402040C4E91}" type="parTrans" cxnId="{93137142-476B-4300-BA34-354E4C0E2B35}">
      <dgm:prSet/>
      <dgm:spPr/>
      <dgm:t>
        <a:bodyPr/>
        <a:lstStyle/>
        <a:p>
          <a:pPr rtl="1"/>
          <a:endParaRPr lang="ar-EG"/>
        </a:p>
      </dgm:t>
    </dgm:pt>
    <dgm:pt modelId="{4EA57EB8-D941-4FE2-A6AD-1D94372616E4}" type="sibTrans" cxnId="{93137142-476B-4300-BA34-354E4C0E2B35}">
      <dgm:prSet/>
      <dgm:spPr/>
      <dgm:t>
        <a:bodyPr/>
        <a:lstStyle/>
        <a:p>
          <a:pPr rtl="1"/>
          <a:endParaRPr lang="ar-EG"/>
        </a:p>
      </dgm:t>
    </dgm:pt>
    <dgm:pt modelId="{2A0E26DF-633E-49A5-908B-EDD194FD86B8}">
      <dgm:prSet custT="1"/>
      <dgm:spPr/>
      <dgm:t>
        <a:bodyPr/>
        <a:lstStyle/>
        <a:p>
          <a:pPr algn="just" rtl="1"/>
          <a:r>
            <a:rPr lang="ar-EG" sz="28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مثل دراسة أثر الرضا الوظيفي للعاملين في منظمة ما عن قرار معين</a:t>
          </a:r>
        </a:p>
      </dgm:t>
    </dgm:pt>
    <dgm:pt modelId="{A82B99F6-174C-4817-89BC-11FBED486E4A}" type="parTrans" cxnId="{F3332270-4F33-414B-9643-2FC08B640F55}">
      <dgm:prSet/>
      <dgm:spPr/>
      <dgm:t>
        <a:bodyPr/>
        <a:lstStyle/>
        <a:p>
          <a:pPr rtl="1"/>
          <a:endParaRPr lang="ar-EG"/>
        </a:p>
      </dgm:t>
    </dgm:pt>
    <dgm:pt modelId="{03279D92-9EA0-4D35-A68A-A4D14230CC4E}" type="sibTrans" cxnId="{F3332270-4F33-414B-9643-2FC08B640F55}">
      <dgm:prSet/>
      <dgm:spPr/>
      <dgm:t>
        <a:bodyPr/>
        <a:lstStyle/>
        <a:p>
          <a:pPr rtl="1"/>
          <a:endParaRPr lang="ar-EG"/>
        </a:p>
      </dgm:t>
    </dgm:pt>
    <dgm:pt modelId="{0D735347-B082-4AB8-801D-E111689F26BD}">
      <dgm:prSet custT="1"/>
      <dgm:spPr/>
      <dgm:t>
        <a:bodyPr/>
        <a:lstStyle/>
        <a:p>
          <a:pPr algn="just" rtl="1"/>
          <a:r>
            <a:rPr lang="ar-EG" sz="28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يتناول هذا النمط من الدراسات التغيرات التي تحصل على الظاهرة مع مرور الزمن </a:t>
          </a:r>
        </a:p>
      </dgm:t>
    </dgm:pt>
    <dgm:pt modelId="{3A204395-2043-4D25-A442-47132AB8D189}" type="parTrans" cxnId="{8BFE2295-8E11-460F-84F4-630E36578DCE}">
      <dgm:prSet/>
      <dgm:spPr/>
      <dgm:t>
        <a:bodyPr/>
        <a:lstStyle/>
        <a:p>
          <a:pPr rtl="1"/>
          <a:endParaRPr lang="ar-EG"/>
        </a:p>
      </dgm:t>
    </dgm:pt>
    <dgm:pt modelId="{FE6EC5A9-CA3D-4D15-A1F3-181C5D426C8F}" type="sibTrans" cxnId="{8BFE2295-8E11-460F-84F4-630E36578DCE}">
      <dgm:prSet/>
      <dgm:spPr/>
      <dgm:t>
        <a:bodyPr/>
        <a:lstStyle/>
        <a:p>
          <a:pPr rtl="1"/>
          <a:endParaRPr lang="ar-EG"/>
        </a:p>
      </dgm:t>
    </dgm:pt>
    <dgm:pt modelId="{8B700737-2480-4F67-A596-F08402C03ADE}">
      <dgm:prSet custT="1"/>
      <dgm:spPr/>
      <dgm:t>
        <a:bodyPr/>
        <a:lstStyle/>
        <a:p>
          <a:pPr algn="just" rtl="1"/>
          <a:r>
            <a:rPr lang="ar-EG" sz="28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مثل دراسة النمو السكاني ، دراسة التغير في عملية التصنيع في شركة ما خلال عام . </a:t>
          </a:r>
        </a:p>
      </dgm:t>
    </dgm:pt>
    <dgm:pt modelId="{A29ACAE2-D836-467D-A1F5-829F8C6FE12A}" type="parTrans" cxnId="{808C73DB-0D91-4DF9-9DBC-AF2601C8CDCE}">
      <dgm:prSet/>
      <dgm:spPr/>
      <dgm:t>
        <a:bodyPr/>
        <a:lstStyle/>
        <a:p>
          <a:pPr rtl="1"/>
          <a:endParaRPr lang="ar-EG"/>
        </a:p>
      </dgm:t>
    </dgm:pt>
    <dgm:pt modelId="{1DC798AC-CF26-417D-89DF-5C472A925503}" type="sibTrans" cxnId="{808C73DB-0D91-4DF9-9DBC-AF2601C8CDCE}">
      <dgm:prSet/>
      <dgm:spPr/>
      <dgm:t>
        <a:bodyPr/>
        <a:lstStyle/>
        <a:p>
          <a:pPr rtl="1"/>
          <a:endParaRPr lang="ar-EG"/>
        </a:p>
      </dgm:t>
    </dgm:pt>
    <dgm:pt modelId="{74957A70-12D3-428A-927B-488568FDE3AD}">
      <dgm:prSet custT="1"/>
      <dgm:spPr/>
      <dgm:t>
        <a:bodyPr/>
        <a:lstStyle/>
        <a:p>
          <a:pPr algn="just" rtl="1"/>
          <a:endParaRPr lang="ar-EG" sz="3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9741E632-8D84-43B9-B2EF-D594588184C4}" type="parTrans" cxnId="{D7CE7951-9486-4B8B-ADA1-8471414F6E0A}">
      <dgm:prSet/>
      <dgm:spPr/>
      <dgm:t>
        <a:bodyPr/>
        <a:lstStyle/>
        <a:p>
          <a:pPr rtl="1"/>
          <a:endParaRPr lang="ar-EG"/>
        </a:p>
      </dgm:t>
    </dgm:pt>
    <dgm:pt modelId="{89373509-3641-4FE8-98AB-CA849DC675E1}" type="sibTrans" cxnId="{D7CE7951-9486-4B8B-ADA1-8471414F6E0A}">
      <dgm:prSet/>
      <dgm:spPr/>
      <dgm:t>
        <a:bodyPr/>
        <a:lstStyle/>
        <a:p>
          <a:pPr rtl="1"/>
          <a:endParaRPr lang="ar-EG"/>
        </a:p>
      </dgm:t>
    </dgm:pt>
    <dgm:pt modelId="{05EDE04E-EBA0-4098-BB6F-B0DBDB3ECB78}" type="pres">
      <dgm:prSet presAssocID="{3030185B-E0AC-4E0A-871E-631F20EAD760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CE2B1A18-7E14-4C78-BAC0-4FB39B935A80}" type="pres">
      <dgm:prSet presAssocID="{E6D8D1BE-8569-4BAC-B03B-FA9177BF2C04}" presName="parentLin" presStyleCnt="0"/>
      <dgm:spPr/>
    </dgm:pt>
    <dgm:pt modelId="{90E8EAE8-8173-4A2C-891E-80A291706A25}" type="pres">
      <dgm:prSet presAssocID="{E6D8D1BE-8569-4BAC-B03B-FA9177BF2C04}" presName="parentLeftMargin" presStyleLbl="node1" presStyleIdx="0" presStyleCnt="2"/>
      <dgm:spPr/>
    </dgm:pt>
    <dgm:pt modelId="{32279DD6-B720-4683-9FB4-FFBE31A04B08}" type="pres">
      <dgm:prSet presAssocID="{E6D8D1BE-8569-4BAC-B03B-FA9177BF2C0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9E3BED2-870D-4092-BFF4-AA5AE119381D}" type="pres">
      <dgm:prSet presAssocID="{E6D8D1BE-8569-4BAC-B03B-FA9177BF2C04}" presName="negativeSpace" presStyleCnt="0"/>
      <dgm:spPr/>
    </dgm:pt>
    <dgm:pt modelId="{7A8F9213-EA75-4868-B935-55E887A4167A}" type="pres">
      <dgm:prSet presAssocID="{E6D8D1BE-8569-4BAC-B03B-FA9177BF2C04}" presName="childText" presStyleLbl="conFgAcc1" presStyleIdx="0" presStyleCnt="2">
        <dgm:presLayoutVars>
          <dgm:bulletEnabled val="1"/>
        </dgm:presLayoutVars>
      </dgm:prSet>
      <dgm:spPr/>
    </dgm:pt>
    <dgm:pt modelId="{48CA17C7-D15D-43AD-B879-647693ECE433}" type="pres">
      <dgm:prSet presAssocID="{0BAA974F-6162-4D36-9303-58A406A36C66}" presName="spaceBetweenRectangles" presStyleCnt="0"/>
      <dgm:spPr/>
    </dgm:pt>
    <dgm:pt modelId="{510288FA-8671-413B-AF20-A5C2BFA6FF0E}" type="pres">
      <dgm:prSet presAssocID="{D483B7B0-7999-42D4-819E-7BF95E6C5739}" presName="parentLin" presStyleCnt="0"/>
      <dgm:spPr/>
    </dgm:pt>
    <dgm:pt modelId="{97302657-B65F-441B-B98C-8DF2D15F06EA}" type="pres">
      <dgm:prSet presAssocID="{D483B7B0-7999-42D4-819E-7BF95E6C5739}" presName="parentLeftMargin" presStyleLbl="node1" presStyleIdx="0" presStyleCnt="2"/>
      <dgm:spPr/>
    </dgm:pt>
    <dgm:pt modelId="{70EA4AC2-0063-45E3-87C9-0C56504A8298}" type="pres">
      <dgm:prSet presAssocID="{D483B7B0-7999-42D4-819E-7BF95E6C5739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49F0926-774A-44E9-9BF3-A7B046168F77}" type="pres">
      <dgm:prSet presAssocID="{D483B7B0-7999-42D4-819E-7BF95E6C5739}" presName="negativeSpace" presStyleCnt="0"/>
      <dgm:spPr/>
    </dgm:pt>
    <dgm:pt modelId="{303F416F-FEF0-4359-9978-7552CDB936B5}" type="pres">
      <dgm:prSet presAssocID="{D483B7B0-7999-42D4-819E-7BF95E6C5739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94B8B00-9B1B-4D40-AAE0-BC28C17E9E85}" type="presOf" srcId="{0D735347-B082-4AB8-801D-E111689F26BD}" destId="{303F416F-FEF0-4359-9978-7552CDB936B5}" srcOrd="0" destOrd="1" presId="urn:microsoft.com/office/officeart/2005/8/layout/list1"/>
    <dgm:cxn modelId="{BB55BA14-75E8-4D46-B713-1360DCF94BC7}" srcId="{3030185B-E0AC-4E0A-871E-631F20EAD760}" destId="{D483B7B0-7999-42D4-819E-7BF95E6C5739}" srcOrd="1" destOrd="0" parTransId="{803A1690-FF34-4998-89A2-1B061D1E457E}" sibTransId="{CB4D6866-4430-4699-8583-0E2E6590FE76}"/>
    <dgm:cxn modelId="{6453642A-D077-422A-88C0-197917375C5B}" type="presOf" srcId="{2A0E26DF-633E-49A5-908B-EDD194FD86B8}" destId="{7A8F9213-EA75-4868-B935-55E887A4167A}" srcOrd="0" destOrd="1" presId="urn:microsoft.com/office/officeart/2005/8/layout/list1"/>
    <dgm:cxn modelId="{0251D92F-4A9C-4565-A8E8-752D2ECB45FF}" type="presOf" srcId="{74957A70-12D3-428A-927B-488568FDE3AD}" destId="{303F416F-FEF0-4359-9978-7552CDB936B5}" srcOrd="0" destOrd="3" presId="urn:microsoft.com/office/officeart/2005/8/layout/list1"/>
    <dgm:cxn modelId="{93137142-476B-4300-BA34-354E4C0E2B35}" srcId="{D483B7B0-7999-42D4-819E-7BF95E6C5739}" destId="{62CD4EB5-D475-453D-894E-A4B2B2C132B9}" srcOrd="0" destOrd="0" parTransId="{4EF56591-35AF-416D-889C-2402040C4E91}" sibTransId="{4EA57EB8-D941-4FE2-A6AD-1D94372616E4}"/>
    <dgm:cxn modelId="{08346644-398F-403A-BB8E-30F8E209F8EC}" type="presOf" srcId="{D483B7B0-7999-42D4-819E-7BF95E6C5739}" destId="{97302657-B65F-441B-B98C-8DF2D15F06EA}" srcOrd="0" destOrd="0" presId="urn:microsoft.com/office/officeart/2005/8/layout/list1"/>
    <dgm:cxn modelId="{E24C7966-2937-419E-8F98-F002AD0FBBE1}" type="presOf" srcId="{B4C088D9-F0B5-4D81-9D6A-AD7F634F97FD}" destId="{7A8F9213-EA75-4868-B935-55E887A4167A}" srcOrd="0" destOrd="0" presId="urn:microsoft.com/office/officeart/2005/8/layout/list1"/>
    <dgm:cxn modelId="{9D088666-F46D-4816-A6C7-10D9FFB471BE}" srcId="{E6D8D1BE-8569-4BAC-B03B-FA9177BF2C04}" destId="{B4C088D9-F0B5-4D81-9D6A-AD7F634F97FD}" srcOrd="0" destOrd="0" parTransId="{ABAB02A1-70E0-4411-9A06-C82618273968}" sibTransId="{022B6685-8CE3-49BB-8957-B7FE4530ADDE}"/>
    <dgm:cxn modelId="{F3332270-4F33-414B-9643-2FC08B640F55}" srcId="{E6D8D1BE-8569-4BAC-B03B-FA9177BF2C04}" destId="{2A0E26DF-633E-49A5-908B-EDD194FD86B8}" srcOrd="1" destOrd="0" parTransId="{A82B99F6-174C-4817-89BC-11FBED486E4A}" sibTransId="{03279D92-9EA0-4D35-A68A-A4D14230CC4E}"/>
    <dgm:cxn modelId="{D7CE7951-9486-4B8B-ADA1-8471414F6E0A}" srcId="{D483B7B0-7999-42D4-819E-7BF95E6C5739}" destId="{74957A70-12D3-428A-927B-488568FDE3AD}" srcOrd="3" destOrd="0" parTransId="{9741E632-8D84-43B9-B2EF-D594588184C4}" sibTransId="{89373509-3641-4FE8-98AB-CA849DC675E1}"/>
    <dgm:cxn modelId="{C84F6B52-DDD2-40A8-AEB7-6DA95715D592}" type="presOf" srcId="{3030185B-E0AC-4E0A-871E-631F20EAD760}" destId="{05EDE04E-EBA0-4098-BB6F-B0DBDB3ECB78}" srcOrd="0" destOrd="0" presId="urn:microsoft.com/office/officeart/2005/8/layout/list1"/>
    <dgm:cxn modelId="{85850577-5F18-49A3-BDDF-6CCDC6F56E12}" type="presOf" srcId="{62CD4EB5-D475-453D-894E-A4B2B2C132B9}" destId="{303F416F-FEF0-4359-9978-7552CDB936B5}" srcOrd="0" destOrd="0" presId="urn:microsoft.com/office/officeart/2005/8/layout/list1"/>
    <dgm:cxn modelId="{8BFE2295-8E11-460F-84F4-630E36578DCE}" srcId="{D483B7B0-7999-42D4-819E-7BF95E6C5739}" destId="{0D735347-B082-4AB8-801D-E111689F26BD}" srcOrd="1" destOrd="0" parTransId="{3A204395-2043-4D25-A442-47132AB8D189}" sibTransId="{FE6EC5A9-CA3D-4D15-A1F3-181C5D426C8F}"/>
    <dgm:cxn modelId="{FC9169AD-D85E-4871-B4DD-018EED4A8EFF}" type="presOf" srcId="{E6D8D1BE-8569-4BAC-B03B-FA9177BF2C04}" destId="{32279DD6-B720-4683-9FB4-FFBE31A04B08}" srcOrd="1" destOrd="0" presId="urn:microsoft.com/office/officeart/2005/8/layout/list1"/>
    <dgm:cxn modelId="{10AEDAB5-8308-4C64-AC9C-A73D0DBBC6CB}" type="presOf" srcId="{8B700737-2480-4F67-A596-F08402C03ADE}" destId="{303F416F-FEF0-4359-9978-7552CDB936B5}" srcOrd="0" destOrd="2" presId="urn:microsoft.com/office/officeart/2005/8/layout/list1"/>
    <dgm:cxn modelId="{808C73DB-0D91-4DF9-9DBC-AF2601C8CDCE}" srcId="{D483B7B0-7999-42D4-819E-7BF95E6C5739}" destId="{8B700737-2480-4F67-A596-F08402C03ADE}" srcOrd="2" destOrd="0" parTransId="{A29ACAE2-D836-467D-A1F5-829F8C6FE12A}" sibTransId="{1DC798AC-CF26-417D-89DF-5C472A925503}"/>
    <dgm:cxn modelId="{6B9DD9E8-E17D-4FC9-A0BA-80CDDC24EB3E}" srcId="{3030185B-E0AC-4E0A-871E-631F20EAD760}" destId="{E6D8D1BE-8569-4BAC-B03B-FA9177BF2C04}" srcOrd="0" destOrd="0" parTransId="{C00A134F-735B-43D0-8D75-9F2F206D2C8C}" sibTransId="{0BAA974F-6162-4D36-9303-58A406A36C66}"/>
    <dgm:cxn modelId="{E0771CF7-DDA5-4719-89EB-A77C4A3B6971}" type="presOf" srcId="{E6D8D1BE-8569-4BAC-B03B-FA9177BF2C04}" destId="{90E8EAE8-8173-4A2C-891E-80A291706A25}" srcOrd="0" destOrd="0" presId="urn:microsoft.com/office/officeart/2005/8/layout/list1"/>
    <dgm:cxn modelId="{146C9EFB-273D-4384-B2C6-9CE364BB4E24}" type="presOf" srcId="{D483B7B0-7999-42D4-819E-7BF95E6C5739}" destId="{70EA4AC2-0063-45E3-87C9-0C56504A8298}" srcOrd="1" destOrd="0" presId="urn:microsoft.com/office/officeart/2005/8/layout/list1"/>
    <dgm:cxn modelId="{ED333FE2-1B92-4DE2-8E2E-3CAED2839A99}" type="presParOf" srcId="{05EDE04E-EBA0-4098-BB6F-B0DBDB3ECB78}" destId="{CE2B1A18-7E14-4C78-BAC0-4FB39B935A80}" srcOrd="0" destOrd="0" presId="urn:microsoft.com/office/officeart/2005/8/layout/list1"/>
    <dgm:cxn modelId="{8A7A0342-9DE6-44BE-9651-F70077F5A11D}" type="presParOf" srcId="{CE2B1A18-7E14-4C78-BAC0-4FB39B935A80}" destId="{90E8EAE8-8173-4A2C-891E-80A291706A25}" srcOrd="0" destOrd="0" presId="urn:microsoft.com/office/officeart/2005/8/layout/list1"/>
    <dgm:cxn modelId="{18EB876A-599F-4743-947C-95AA066C0A7F}" type="presParOf" srcId="{CE2B1A18-7E14-4C78-BAC0-4FB39B935A80}" destId="{32279DD6-B720-4683-9FB4-FFBE31A04B08}" srcOrd="1" destOrd="0" presId="urn:microsoft.com/office/officeart/2005/8/layout/list1"/>
    <dgm:cxn modelId="{D7B09619-5AB2-42C0-AF74-457FD6BE8608}" type="presParOf" srcId="{05EDE04E-EBA0-4098-BB6F-B0DBDB3ECB78}" destId="{F9E3BED2-870D-4092-BFF4-AA5AE119381D}" srcOrd="1" destOrd="0" presId="urn:microsoft.com/office/officeart/2005/8/layout/list1"/>
    <dgm:cxn modelId="{7A902221-1B18-4129-AA02-B569971105A3}" type="presParOf" srcId="{05EDE04E-EBA0-4098-BB6F-B0DBDB3ECB78}" destId="{7A8F9213-EA75-4868-B935-55E887A4167A}" srcOrd="2" destOrd="0" presId="urn:microsoft.com/office/officeart/2005/8/layout/list1"/>
    <dgm:cxn modelId="{EEF87A80-525F-4C64-9F60-D2AE6CE0E1A1}" type="presParOf" srcId="{05EDE04E-EBA0-4098-BB6F-B0DBDB3ECB78}" destId="{48CA17C7-D15D-43AD-B879-647693ECE433}" srcOrd="3" destOrd="0" presId="urn:microsoft.com/office/officeart/2005/8/layout/list1"/>
    <dgm:cxn modelId="{B081A44C-E4DF-47D9-8E79-FBCAFCDF886C}" type="presParOf" srcId="{05EDE04E-EBA0-4098-BB6F-B0DBDB3ECB78}" destId="{510288FA-8671-413B-AF20-A5C2BFA6FF0E}" srcOrd="4" destOrd="0" presId="urn:microsoft.com/office/officeart/2005/8/layout/list1"/>
    <dgm:cxn modelId="{2E077DE7-5A29-4E99-86D4-057E14AF0669}" type="presParOf" srcId="{510288FA-8671-413B-AF20-A5C2BFA6FF0E}" destId="{97302657-B65F-441B-B98C-8DF2D15F06EA}" srcOrd="0" destOrd="0" presId="urn:microsoft.com/office/officeart/2005/8/layout/list1"/>
    <dgm:cxn modelId="{BF1893D1-DED1-4EC2-82FE-1B812ACABC01}" type="presParOf" srcId="{510288FA-8671-413B-AF20-A5C2BFA6FF0E}" destId="{70EA4AC2-0063-45E3-87C9-0C56504A8298}" srcOrd="1" destOrd="0" presId="urn:microsoft.com/office/officeart/2005/8/layout/list1"/>
    <dgm:cxn modelId="{7EE33D1E-9E11-4FA5-883F-A225670279C4}" type="presParOf" srcId="{05EDE04E-EBA0-4098-BB6F-B0DBDB3ECB78}" destId="{849F0926-774A-44E9-9BF3-A7B046168F77}" srcOrd="5" destOrd="0" presId="urn:microsoft.com/office/officeart/2005/8/layout/list1"/>
    <dgm:cxn modelId="{955C6242-9015-4E5F-B631-AF2CCA08FB1B}" type="presParOf" srcId="{05EDE04E-EBA0-4098-BB6F-B0DBDB3ECB78}" destId="{303F416F-FEF0-4359-9978-7552CDB936B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26235AE-4D17-4FDC-A19A-8858FB932A20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8C9E910-453E-46B9-BF3F-F795255925A9}">
      <dgm:prSet custT="1"/>
      <dgm:spPr/>
      <dgm:t>
        <a:bodyPr/>
        <a:lstStyle/>
        <a:p>
          <a:pPr rtl="1"/>
          <a:r>
            <a:rPr lang="ar-EG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أنواع المتغيرات  </a:t>
          </a:r>
          <a:r>
            <a:rPr lang="en-US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Types of Variables </a:t>
          </a:r>
          <a:r>
            <a:rPr lang="ar-EG" sz="3200" b="1" dirty="0">
              <a:latin typeface="Sakkal Majalla" panose="02000000000000000000" pitchFamily="2" charset="-78"/>
              <a:cs typeface="Sakkal Majalla" panose="02000000000000000000" pitchFamily="2" charset="-78"/>
            </a:rPr>
            <a:t>   (3 أنواع)</a:t>
          </a:r>
        </a:p>
      </dgm:t>
    </dgm:pt>
    <dgm:pt modelId="{3C3DE2C0-F58F-4664-AF71-86903E55938B}" type="parTrans" cxnId="{F85DB4EC-70AF-4741-90D6-144D75A83B57}">
      <dgm:prSet/>
      <dgm:spPr/>
      <dgm:t>
        <a:bodyPr/>
        <a:lstStyle/>
        <a:p>
          <a:pPr rtl="1"/>
          <a:endParaRPr lang="ar-EG"/>
        </a:p>
      </dgm:t>
    </dgm:pt>
    <dgm:pt modelId="{961FE148-AD3D-472D-88A7-3E8FB1B8F280}" type="sibTrans" cxnId="{F85DB4EC-70AF-4741-90D6-144D75A83B57}">
      <dgm:prSet/>
      <dgm:spPr/>
      <dgm:t>
        <a:bodyPr/>
        <a:lstStyle/>
        <a:p>
          <a:pPr rtl="1"/>
          <a:endParaRPr lang="ar-EG"/>
        </a:p>
      </dgm:t>
    </dgm:pt>
    <dgm:pt modelId="{27DAD2CE-4095-45EC-860C-2F208F751B35}">
      <dgm:prSet custT="1"/>
      <dgm:spPr/>
      <dgm:t>
        <a:bodyPr/>
        <a:lstStyle/>
        <a:p>
          <a:pPr algn="just" rtl="1"/>
          <a:r>
            <a:rPr lang="ar-EG" sz="3200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النوع الأول : (المتغيرات التابعة </a:t>
          </a:r>
          <a:r>
            <a:rPr lang="en-US" sz="3200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(Dependent Variables </a:t>
          </a:r>
          <a:r>
            <a:rPr lang="ar-EG" sz="3200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:</a:t>
          </a:r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يقدم نفسه كقضية قابلة للدراسة </a:t>
          </a:r>
          <a:endParaRPr lang="ar-EG" sz="3200" b="1" dirty="0">
            <a:solidFill>
              <a:schemeClr val="accent5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4AAF903C-D4D0-4C49-837B-4B9B79B33FA1}" type="parTrans" cxnId="{A611552B-BAB3-47FE-B117-254C6562342B}">
      <dgm:prSet/>
      <dgm:spPr/>
      <dgm:t>
        <a:bodyPr/>
        <a:lstStyle/>
        <a:p>
          <a:pPr rtl="1"/>
          <a:endParaRPr lang="ar-EG"/>
        </a:p>
      </dgm:t>
    </dgm:pt>
    <dgm:pt modelId="{51AD8504-3209-43F7-9C53-F57C867A29E6}" type="sibTrans" cxnId="{A611552B-BAB3-47FE-B117-254C6562342B}">
      <dgm:prSet/>
      <dgm:spPr/>
      <dgm:t>
        <a:bodyPr/>
        <a:lstStyle/>
        <a:p>
          <a:pPr rtl="1"/>
          <a:endParaRPr lang="ar-EG"/>
        </a:p>
      </dgm:t>
    </dgm:pt>
    <dgm:pt modelId="{492687A8-CB3E-4187-8CBE-021DAA711F66}">
      <dgm:prSet custT="1"/>
      <dgm:spPr/>
      <dgm:t>
        <a:bodyPr/>
        <a:lstStyle/>
        <a:p>
          <a:pPr algn="just" rtl="1"/>
          <a:r>
            <a:rPr lang="ar-EG" sz="3200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النوع الثاني : (المتغيرات المستقلة </a:t>
          </a:r>
          <a:r>
            <a:rPr lang="en-US" sz="3200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Independent Variables </a:t>
          </a:r>
          <a:r>
            <a:rPr lang="ar-EG" sz="3200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): </a:t>
          </a:r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المتغير الذي يملك تأثير إيجابي أو سلبي على المتغير التابع  ( أي أن التغير في المتغير التابع يفسر من قبل التغير في المتغير المستقل) </a:t>
          </a:r>
        </a:p>
      </dgm:t>
    </dgm:pt>
    <dgm:pt modelId="{295AF0E9-46C1-4C2F-B2B2-26A8BC660851}" type="parTrans" cxnId="{329AD18D-6D7F-4B33-AEB2-A088C1BB20F6}">
      <dgm:prSet/>
      <dgm:spPr/>
      <dgm:t>
        <a:bodyPr/>
        <a:lstStyle/>
        <a:p>
          <a:pPr rtl="1"/>
          <a:endParaRPr lang="ar-EG"/>
        </a:p>
      </dgm:t>
    </dgm:pt>
    <dgm:pt modelId="{001DEFE0-13A6-46E2-8F7A-1FEDC8851D79}" type="sibTrans" cxnId="{329AD18D-6D7F-4B33-AEB2-A088C1BB20F6}">
      <dgm:prSet/>
      <dgm:spPr/>
      <dgm:t>
        <a:bodyPr/>
        <a:lstStyle/>
        <a:p>
          <a:pPr rtl="1"/>
          <a:endParaRPr lang="ar-EG"/>
        </a:p>
      </dgm:t>
    </dgm:pt>
    <dgm:pt modelId="{F4C806EF-9E3D-4BFA-A12C-D55D29824263}">
      <dgm:prSet custT="1"/>
      <dgm:spPr/>
      <dgm:t>
        <a:bodyPr/>
        <a:lstStyle/>
        <a:p>
          <a:pPr algn="just" rtl="1"/>
          <a:r>
            <a:rPr lang="ar-EG" sz="3200" b="1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التعريف: </a:t>
          </a:r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أي شيء يمكن أن تكون له قيمة  كالمرتبات ، درجات الحرارة </a:t>
          </a:r>
        </a:p>
      </dgm:t>
    </dgm:pt>
    <dgm:pt modelId="{FDFC9AB5-F110-4EC6-AC0D-F2FE81A24AB2}" type="parTrans" cxnId="{25169662-570E-4E5A-9F67-C8CA21EFA79F}">
      <dgm:prSet/>
      <dgm:spPr/>
      <dgm:t>
        <a:bodyPr/>
        <a:lstStyle/>
        <a:p>
          <a:pPr rtl="1"/>
          <a:endParaRPr lang="ar-EG"/>
        </a:p>
      </dgm:t>
    </dgm:pt>
    <dgm:pt modelId="{0E779B55-CAA8-45A1-9A63-01EED85CBACD}" type="sibTrans" cxnId="{25169662-570E-4E5A-9F67-C8CA21EFA79F}">
      <dgm:prSet/>
      <dgm:spPr/>
      <dgm:t>
        <a:bodyPr/>
        <a:lstStyle/>
        <a:p>
          <a:pPr rtl="1"/>
          <a:endParaRPr lang="ar-EG"/>
        </a:p>
      </dgm:t>
    </dgm:pt>
    <dgm:pt modelId="{71619867-4A21-432B-9B86-B6013680EF37}" type="pres">
      <dgm:prSet presAssocID="{726235AE-4D17-4FDC-A19A-8858FB932A20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3BF51C0F-995E-4302-B903-CDB7585675FC}" type="pres">
      <dgm:prSet presAssocID="{B8C9E910-453E-46B9-BF3F-F795255925A9}" presName="parentLin" presStyleCnt="0"/>
      <dgm:spPr/>
    </dgm:pt>
    <dgm:pt modelId="{FAF8E1EF-01F6-4D70-9993-208FD802E721}" type="pres">
      <dgm:prSet presAssocID="{B8C9E910-453E-46B9-BF3F-F795255925A9}" presName="parentLeftMargin" presStyleLbl="node1" presStyleIdx="0" presStyleCnt="1"/>
      <dgm:spPr/>
    </dgm:pt>
    <dgm:pt modelId="{936AB2DE-A420-4AA4-A077-218B18DFD4E4}" type="pres">
      <dgm:prSet presAssocID="{B8C9E910-453E-46B9-BF3F-F795255925A9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D42D97BD-FCE1-48C5-B727-82F67EE03326}" type="pres">
      <dgm:prSet presAssocID="{B8C9E910-453E-46B9-BF3F-F795255925A9}" presName="negativeSpace" presStyleCnt="0"/>
      <dgm:spPr/>
    </dgm:pt>
    <dgm:pt modelId="{1BDF5AA0-8B3B-4302-AF55-B841D486ECEA}" type="pres">
      <dgm:prSet presAssocID="{B8C9E910-453E-46B9-BF3F-F795255925A9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E7607B10-AD36-4D4A-AE59-B2BED01C8DA1}" type="presOf" srcId="{27DAD2CE-4095-45EC-860C-2F208F751B35}" destId="{1BDF5AA0-8B3B-4302-AF55-B841D486ECEA}" srcOrd="0" destOrd="1" presId="urn:microsoft.com/office/officeart/2005/8/layout/list1"/>
    <dgm:cxn modelId="{CB0C4D29-00D4-4E6F-9A8A-6B2DBE4F23B4}" type="presOf" srcId="{B8C9E910-453E-46B9-BF3F-F795255925A9}" destId="{FAF8E1EF-01F6-4D70-9993-208FD802E721}" srcOrd="0" destOrd="0" presId="urn:microsoft.com/office/officeart/2005/8/layout/list1"/>
    <dgm:cxn modelId="{A611552B-BAB3-47FE-B117-254C6562342B}" srcId="{B8C9E910-453E-46B9-BF3F-F795255925A9}" destId="{27DAD2CE-4095-45EC-860C-2F208F751B35}" srcOrd="1" destOrd="0" parTransId="{4AAF903C-D4D0-4C49-837B-4B9B79B33FA1}" sibTransId="{51AD8504-3209-43F7-9C53-F57C867A29E6}"/>
    <dgm:cxn modelId="{AF76D23E-05AF-468D-B836-1A93B97BF1CD}" type="presOf" srcId="{492687A8-CB3E-4187-8CBE-021DAA711F66}" destId="{1BDF5AA0-8B3B-4302-AF55-B841D486ECEA}" srcOrd="0" destOrd="2" presId="urn:microsoft.com/office/officeart/2005/8/layout/list1"/>
    <dgm:cxn modelId="{25169662-570E-4E5A-9F67-C8CA21EFA79F}" srcId="{B8C9E910-453E-46B9-BF3F-F795255925A9}" destId="{F4C806EF-9E3D-4BFA-A12C-D55D29824263}" srcOrd="0" destOrd="0" parTransId="{FDFC9AB5-F110-4EC6-AC0D-F2FE81A24AB2}" sibTransId="{0E779B55-CAA8-45A1-9A63-01EED85CBACD}"/>
    <dgm:cxn modelId="{329AD18D-6D7F-4B33-AEB2-A088C1BB20F6}" srcId="{B8C9E910-453E-46B9-BF3F-F795255925A9}" destId="{492687A8-CB3E-4187-8CBE-021DAA711F66}" srcOrd="2" destOrd="0" parTransId="{295AF0E9-46C1-4C2F-B2B2-26A8BC660851}" sibTransId="{001DEFE0-13A6-46E2-8F7A-1FEDC8851D79}"/>
    <dgm:cxn modelId="{E22D2694-228C-45E8-B0D9-3125121EF4A0}" type="presOf" srcId="{726235AE-4D17-4FDC-A19A-8858FB932A20}" destId="{71619867-4A21-432B-9B86-B6013680EF37}" srcOrd="0" destOrd="0" presId="urn:microsoft.com/office/officeart/2005/8/layout/list1"/>
    <dgm:cxn modelId="{5A321595-3A2E-4970-ACA2-6B5E80DF8D46}" type="presOf" srcId="{F4C806EF-9E3D-4BFA-A12C-D55D29824263}" destId="{1BDF5AA0-8B3B-4302-AF55-B841D486ECEA}" srcOrd="0" destOrd="0" presId="urn:microsoft.com/office/officeart/2005/8/layout/list1"/>
    <dgm:cxn modelId="{A5D91BB0-DE6C-47D5-92C5-77BA34E57E7B}" type="presOf" srcId="{B8C9E910-453E-46B9-BF3F-F795255925A9}" destId="{936AB2DE-A420-4AA4-A077-218B18DFD4E4}" srcOrd="1" destOrd="0" presId="urn:microsoft.com/office/officeart/2005/8/layout/list1"/>
    <dgm:cxn modelId="{F85DB4EC-70AF-4741-90D6-144D75A83B57}" srcId="{726235AE-4D17-4FDC-A19A-8858FB932A20}" destId="{B8C9E910-453E-46B9-BF3F-F795255925A9}" srcOrd="0" destOrd="0" parTransId="{3C3DE2C0-F58F-4664-AF71-86903E55938B}" sibTransId="{961FE148-AD3D-472D-88A7-3E8FB1B8F280}"/>
    <dgm:cxn modelId="{775BD578-CC6C-46A5-BCF3-2ECA91982580}" type="presParOf" srcId="{71619867-4A21-432B-9B86-B6013680EF37}" destId="{3BF51C0F-995E-4302-B903-CDB7585675FC}" srcOrd="0" destOrd="0" presId="urn:microsoft.com/office/officeart/2005/8/layout/list1"/>
    <dgm:cxn modelId="{44ACEAD6-5F36-4A35-BA92-0C6F4D214468}" type="presParOf" srcId="{3BF51C0F-995E-4302-B903-CDB7585675FC}" destId="{FAF8E1EF-01F6-4D70-9993-208FD802E721}" srcOrd="0" destOrd="0" presId="urn:microsoft.com/office/officeart/2005/8/layout/list1"/>
    <dgm:cxn modelId="{6E6F91F3-F9EA-4BB0-BC64-04777DA930F7}" type="presParOf" srcId="{3BF51C0F-995E-4302-B903-CDB7585675FC}" destId="{936AB2DE-A420-4AA4-A077-218B18DFD4E4}" srcOrd="1" destOrd="0" presId="urn:microsoft.com/office/officeart/2005/8/layout/list1"/>
    <dgm:cxn modelId="{79CFB802-4B64-4A0D-BE8B-B8C46F140A6A}" type="presParOf" srcId="{71619867-4A21-432B-9B86-B6013680EF37}" destId="{D42D97BD-FCE1-48C5-B727-82F67EE03326}" srcOrd="1" destOrd="0" presId="urn:microsoft.com/office/officeart/2005/8/layout/list1"/>
    <dgm:cxn modelId="{A9DE8837-AF81-45DE-8E80-607F34CBD26D}" type="presParOf" srcId="{71619867-4A21-432B-9B86-B6013680EF37}" destId="{1BDF5AA0-8B3B-4302-AF55-B841D486ECEA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19FF18C-9AC8-40E6-A6B3-EF3B17664B2E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9F42B851-1705-4089-89D5-BB7EFF3C9647}">
      <dgm:prSet phldrT="[نص]" custT="1"/>
      <dgm:spPr/>
      <dgm:t>
        <a:bodyPr/>
        <a:lstStyle/>
        <a:p>
          <a:pPr rtl="1"/>
          <a:r>
            <a:rPr lang="ar-EG" sz="2400" dirty="0"/>
            <a:t>أنواع البيانات الإحصائية</a:t>
          </a:r>
        </a:p>
        <a:p>
          <a:pPr rtl="1"/>
          <a:r>
            <a:rPr lang="en-US" sz="2400" dirty="0"/>
            <a:t>Statistical Data</a:t>
          </a:r>
          <a:endParaRPr lang="ar-EG" sz="2400" dirty="0"/>
        </a:p>
      </dgm:t>
    </dgm:pt>
    <dgm:pt modelId="{646B966C-F836-4E55-A06B-6DD283B34B89}" type="parTrans" cxnId="{36BE991C-9631-4A4E-97D4-A2980D591715}">
      <dgm:prSet/>
      <dgm:spPr/>
      <dgm:t>
        <a:bodyPr/>
        <a:lstStyle/>
        <a:p>
          <a:pPr rtl="1"/>
          <a:endParaRPr lang="ar-EG"/>
        </a:p>
      </dgm:t>
    </dgm:pt>
    <dgm:pt modelId="{934EED01-6E1F-4D9F-9570-055E5A349DB7}" type="sibTrans" cxnId="{36BE991C-9631-4A4E-97D4-A2980D591715}">
      <dgm:prSet/>
      <dgm:spPr/>
      <dgm:t>
        <a:bodyPr/>
        <a:lstStyle/>
        <a:p>
          <a:pPr rtl="1"/>
          <a:endParaRPr lang="ar-EG"/>
        </a:p>
      </dgm:t>
    </dgm:pt>
    <dgm:pt modelId="{8509E103-677D-42EB-9E16-9D1D89D9D197}">
      <dgm:prSet phldrT="[نص]"/>
      <dgm:spPr/>
      <dgm:t>
        <a:bodyPr/>
        <a:lstStyle/>
        <a:p>
          <a:pPr rtl="1"/>
          <a:r>
            <a:rPr lang="ar-EG" dirty="0"/>
            <a:t>كمية</a:t>
          </a:r>
        </a:p>
        <a:p>
          <a:pPr rtl="1"/>
          <a:r>
            <a:rPr lang="en-US" dirty="0"/>
            <a:t>Quantitative</a:t>
          </a:r>
        </a:p>
        <a:p>
          <a:pPr rtl="1"/>
          <a:r>
            <a:rPr lang="ar-EG" dirty="0"/>
            <a:t>(يعبر عنه باستخدام الأرقام)</a:t>
          </a:r>
        </a:p>
      </dgm:t>
    </dgm:pt>
    <dgm:pt modelId="{054ABC96-052F-4CCD-B1AE-0D2BA5A36EA6}" type="parTrans" cxnId="{214D9BAD-7275-4CFB-9E38-1ADDF69E5140}">
      <dgm:prSet/>
      <dgm:spPr/>
      <dgm:t>
        <a:bodyPr/>
        <a:lstStyle/>
        <a:p>
          <a:pPr rtl="1"/>
          <a:endParaRPr lang="ar-EG"/>
        </a:p>
      </dgm:t>
    </dgm:pt>
    <dgm:pt modelId="{4894CB80-6E2B-4DDB-855D-B38853B52DB0}" type="sibTrans" cxnId="{214D9BAD-7275-4CFB-9E38-1ADDF69E5140}">
      <dgm:prSet/>
      <dgm:spPr/>
      <dgm:t>
        <a:bodyPr/>
        <a:lstStyle/>
        <a:p>
          <a:pPr rtl="1"/>
          <a:endParaRPr lang="ar-EG"/>
        </a:p>
      </dgm:t>
    </dgm:pt>
    <dgm:pt modelId="{470C514D-7B8F-46C1-99DF-188B2E296919}">
      <dgm:prSet phldrT="[نص]"/>
      <dgm:spPr/>
      <dgm:t>
        <a:bodyPr/>
        <a:lstStyle/>
        <a:p>
          <a:pPr rtl="1"/>
          <a:r>
            <a:rPr lang="ar-EG" dirty="0"/>
            <a:t>متصلة</a:t>
          </a:r>
        </a:p>
        <a:p>
          <a:pPr rtl="1"/>
          <a:r>
            <a:rPr lang="en-US" dirty="0"/>
            <a:t>Continuous</a:t>
          </a:r>
          <a:endParaRPr lang="ar-EG" dirty="0"/>
        </a:p>
      </dgm:t>
    </dgm:pt>
    <dgm:pt modelId="{ADFB5931-9B87-4207-AB0F-F1606FDE707F}" type="parTrans" cxnId="{E2235F95-50CF-4740-817E-D659336680A3}">
      <dgm:prSet/>
      <dgm:spPr/>
      <dgm:t>
        <a:bodyPr/>
        <a:lstStyle/>
        <a:p>
          <a:pPr rtl="1"/>
          <a:endParaRPr lang="ar-EG"/>
        </a:p>
      </dgm:t>
    </dgm:pt>
    <dgm:pt modelId="{75A80059-1FBD-467C-9400-690F93090462}" type="sibTrans" cxnId="{E2235F95-50CF-4740-817E-D659336680A3}">
      <dgm:prSet/>
      <dgm:spPr/>
      <dgm:t>
        <a:bodyPr/>
        <a:lstStyle/>
        <a:p>
          <a:pPr rtl="1"/>
          <a:endParaRPr lang="ar-EG"/>
        </a:p>
      </dgm:t>
    </dgm:pt>
    <dgm:pt modelId="{F88C1AB5-37C2-4A0E-897C-689522D2112C}">
      <dgm:prSet phldrT="[نص]"/>
      <dgm:spPr/>
      <dgm:t>
        <a:bodyPr/>
        <a:lstStyle/>
        <a:p>
          <a:pPr rtl="1"/>
          <a:r>
            <a:rPr lang="ar-EG" dirty="0"/>
            <a:t>منفصلة</a:t>
          </a:r>
        </a:p>
        <a:p>
          <a:pPr rtl="1"/>
          <a:r>
            <a:rPr lang="en-US" dirty="0"/>
            <a:t>Discrete</a:t>
          </a:r>
          <a:endParaRPr lang="ar-EG" dirty="0"/>
        </a:p>
      </dgm:t>
    </dgm:pt>
    <dgm:pt modelId="{42BD0CF6-A1D6-48D0-B6B3-9FEE93CFBF4F}" type="parTrans" cxnId="{18382BB8-462F-4ED1-9A3D-AFF1961AE2C2}">
      <dgm:prSet/>
      <dgm:spPr/>
      <dgm:t>
        <a:bodyPr/>
        <a:lstStyle/>
        <a:p>
          <a:pPr rtl="1"/>
          <a:endParaRPr lang="ar-EG"/>
        </a:p>
      </dgm:t>
    </dgm:pt>
    <dgm:pt modelId="{DC566865-01D1-4019-BB67-33208DDF825B}" type="sibTrans" cxnId="{18382BB8-462F-4ED1-9A3D-AFF1961AE2C2}">
      <dgm:prSet/>
      <dgm:spPr/>
      <dgm:t>
        <a:bodyPr/>
        <a:lstStyle/>
        <a:p>
          <a:pPr rtl="1"/>
          <a:endParaRPr lang="ar-EG"/>
        </a:p>
      </dgm:t>
    </dgm:pt>
    <dgm:pt modelId="{0F63E042-6A84-4AFF-862A-A55CB464F0A8}">
      <dgm:prSet phldrT="[نص]"/>
      <dgm:spPr/>
      <dgm:t>
        <a:bodyPr/>
        <a:lstStyle/>
        <a:p>
          <a:pPr rtl="1"/>
          <a:r>
            <a:rPr lang="ar-EG" dirty="0"/>
            <a:t>وصفية أو كيفية</a:t>
          </a:r>
        </a:p>
        <a:p>
          <a:pPr rtl="1"/>
          <a:r>
            <a:rPr lang="en-US" dirty="0"/>
            <a:t>Qualitative</a:t>
          </a:r>
        </a:p>
        <a:p>
          <a:pPr rtl="1"/>
          <a:r>
            <a:rPr lang="ar-EG" dirty="0"/>
            <a:t>( يعبر عنه باستخدام الألفاظ)</a:t>
          </a:r>
          <a:endParaRPr lang="en-US" dirty="0"/>
        </a:p>
      </dgm:t>
    </dgm:pt>
    <dgm:pt modelId="{1804E1FD-652E-44A1-A63D-04F8911E44A2}" type="parTrans" cxnId="{B9D56DE1-8D10-4FD1-B7E7-84CA472CC45B}">
      <dgm:prSet/>
      <dgm:spPr/>
      <dgm:t>
        <a:bodyPr/>
        <a:lstStyle/>
        <a:p>
          <a:pPr rtl="1"/>
          <a:endParaRPr lang="ar-EG"/>
        </a:p>
      </dgm:t>
    </dgm:pt>
    <dgm:pt modelId="{14FC27B6-93E9-4180-93E9-5D647431D073}" type="sibTrans" cxnId="{B9D56DE1-8D10-4FD1-B7E7-84CA472CC45B}">
      <dgm:prSet/>
      <dgm:spPr/>
      <dgm:t>
        <a:bodyPr/>
        <a:lstStyle/>
        <a:p>
          <a:pPr rtl="1"/>
          <a:endParaRPr lang="ar-EG"/>
        </a:p>
      </dgm:t>
    </dgm:pt>
    <dgm:pt modelId="{058BF51D-BA4C-4DFD-AEB5-4EA5DE08BE1C}">
      <dgm:prSet phldrT="[نص]"/>
      <dgm:spPr/>
      <dgm:t>
        <a:bodyPr/>
        <a:lstStyle/>
        <a:p>
          <a:pPr rtl="1"/>
          <a:r>
            <a:rPr lang="ar-EG" dirty="0"/>
            <a:t>إسمية</a:t>
          </a:r>
        </a:p>
        <a:p>
          <a:pPr rtl="1"/>
          <a:r>
            <a:rPr lang="en-US" dirty="0"/>
            <a:t>Nominal</a:t>
          </a:r>
          <a:endParaRPr lang="ar-EG" dirty="0"/>
        </a:p>
      </dgm:t>
    </dgm:pt>
    <dgm:pt modelId="{6F147135-EF8E-4ABE-841B-A1E1E044C2A2}" type="parTrans" cxnId="{855B29A0-3E9C-4113-802A-12DA82BBE9DE}">
      <dgm:prSet/>
      <dgm:spPr/>
      <dgm:t>
        <a:bodyPr/>
        <a:lstStyle/>
        <a:p>
          <a:pPr rtl="1"/>
          <a:endParaRPr lang="ar-EG"/>
        </a:p>
      </dgm:t>
    </dgm:pt>
    <dgm:pt modelId="{82911109-CBF6-46AD-BA39-5A4D72BAB463}" type="sibTrans" cxnId="{855B29A0-3E9C-4113-802A-12DA82BBE9DE}">
      <dgm:prSet/>
      <dgm:spPr/>
      <dgm:t>
        <a:bodyPr/>
        <a:lstStyle/>
        <a:p>
          <a:pPr rtl="1"/>
          <a:endParaRPr lang="ar-EG"/>
        </a:p>
      </dgm:t>
    </dgm:pt>
    <dgm:pt modelId="{BF7AE832-6A1D-459C-8A9D-9E7001231329}">
      <dgm:prSet/>
      <dgm:spPr/>
      <dgm:t>
        <a:bodyPr/>
        <a:lstStyle/>
        <a:p>
          <a:pPr rtl="1"/>
          <a:r>
            <a:rPr lang="ar-EG" dirty="0"/>
            <a:t>ترتيبية</a:t>
          </a:r>
        </a:p>
        <a:p>
          <a:pPr rtl="1"/>
          <a:r>
            <a:rPr lang="en-US" dirty="0"/>
            <a:t>Ordinal</a:t>
          </a:r>
          <a:endParaRPr lang="ar-EG" dirty="0"/>
        </a:p>
      </dgm:t>
    </dgm:pt>
    <dgm:pt modelId="{9AEFBFEC-8FD0-4AC6-94EB-233D5DCE9755}" type="parTrans" cxnId="{8A3A62B6-257D-418C-9600-B7060BE091E7}">
      <dgm:prSet/>
      <dgm:spPr/>
      <dgm:t>
        <a:bodyPr/>
        <a:lstStyle/>
        <a:p>
          <a:pPr rtl="1"/>
          <a:endParaRPr lang="ar-EG"/>
        </a:p>
      </dgm:t>
    </dgm:pt>
    <dgm:pt modelId="{00096B96-5C59-49E1-95D3-84E8AD6AF200}" type="sibTrans" cxnId="{8A3A62B6-257D-418C-9600-B7060BE091E7}">
      <dgm:prSet/>
      <dgm:spPr/>
      <dgm:t>
        <a:bodyPr/>
        <a:lstStyle/>
        <a:p>
          <a:pPr rtl="1"/>
          <a:endParaRPr lang="ar-EG"/>
        </a:p>
      </dgm:t>
    </dgm:pt>
    <dgm:pt modelId="{E8B3D847-A9F9-4DFE-A48D-08DC216E9ADD}" type="pres">
      <dgm:prSet presAssocID="{819FF18C-9AC8-40E6-A6B3-EF3B17664B2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08FAF2D-2F0D-46FF-BE60-93D125804EF0}" type="pres">
      <dgm:prSet presAssocID="{9F42B851-1705-4089-89D5-BB7EFF3C9647}" presName="hierRoot1" presStyleCnt="0"/>
      <dgm:spPr/>
    </dgm:pt>
    <dgm:pt modelId="{88E18C05-6A2C-4BED-A73F-6FC60CDBC595}" type="pres">
      <dgm:prSet presAssocID="{9F42B851-1705-4089-89D5-BB7EFF3C9647}" presName="composite" presStyleCnt="0"/>
      <dgm:spPr/>
    </dgm:pt>
    <dgm:pt modelId="{29E40789-029B-46AD-9A5C-FD84D38DCD55}" type="pres">
      <dgm:prSet presAssocID="{9F42B851-1705-4089-89D5-BB7EFF3C9647}" presName="background" presStyleLbl="node0" presStyleIdx="0" presStyleCnt="1"/>
      <dgm:spPr/>
    </dgm:pt>
    <dgm:pt modelId="{866CE02D-9A23-48A0-8BBD-F11158878B42}" type="pres">
      <dgm:prSet presAssocID="{9F42B851-1705-4089-89D5-BB7EFF3C9647}" presName="text" presStyleLbl="fgAcc0" presStyleIdx="0" presStyleCnt="1" custScaleX="185913" custLinFactNeighborX="-3154" custLinFactNeighborY="-21581">
        <dgm:presLayoutVars>
          <dgm:chPref val="3"/>
        </dgm:presLayoutVars>
      </dgm:prSet>
      <dgm:spPr/>
    </dgm:pt>
    <dgm:pt modelId="{5BF89546-358C-4F3A-B772-50100FB163BD}" type="pres">
      <dgm:prSet presAssocID="{9F42B851-1705-4089-89D5-BB7EFF3C9647}" presName="hierChild2" presStyleCnt="0"/>
      <dgm:spPr/>
    </dgm:pt>
    <dgm:pt modelId="{246DAAC8-681D-4CD1-8E80-1158DCCF0AE3}" type="pres">
      <dgm:prSet presAssocID="{054ABC96-052F-4CCD-B1AE-0D2BA5A36EA6}" presName="Name10" presStyleLbl="parChTrans1D2" presStyleIdx="0" presStyleCnt="2"/>
      <dgm:spPr/>
    </dgm:pt>
    <dgm:pt modelId="{0DE1FF52-454B-43D0-8666-1B91B5FE383C}" type="pres">
      <dgm:prSet presAssocID="{8509E103-677D-42EB-9E16-9D1D89D9D197}" presName="hierRoot2" presStyleCnt="0"/>
      <dgm:spPr/>
    </dgm:pt>
    <dgm:pt modelId="{C63A01CC-ECD5-488B-A5D4-D1F9AAD4490B}" type="pres">
      <dgm:prSet presAssocID="{8509E103-677D-42EB-9E16-9D1D89D9D197}" presName="composite2" presStyleCnt="0"/>
      <dgm:spPr/>
    </dgm:pt>
    <dgm:pt modelId="{AFACA4B7-7C94-4136-93B4-EDFDE8B298BB}" type="pres">
      <dgm:prSet presAssocID="{8509E103-677D-42EB-9E16-9D1D89D9D197}" presName="background2" presStyleLbl="node2" presStyleIdx="0" presStyleCnt="2"/>
      <dgm:spPr/>
    </dgm:pt>
    <dgm:pt modelId="{3C041EF6-0B64-48CF-A584-23BF88EA8D73}" type="pres">
      <dgm:prSet presAssocID="{8509E103-677D-42EB-9E16-9D1D89D9D197}" presName="text2" presStyleLbl="fgAcc2" presStyleIdx="0" presStyleCnt="2" custScaleX="179535">
        <dgm:presLayoutVars>
          <dgm:chPref val="3"/>
        </dgm:presLayoutVars>
      </dgm:prSet>
      <dgm:spPr/>
    </dgm:pt>
    <dgm:pt modelId="{3B573536-175B-40E5-81DF-74F78FB00084}" type="pres">
      <dgm:prSet presAssocID="{8509E103-677D-42EB-9E16-9D1D89D9D197}" presName="hierChild3" presStyleCnt="0"/>
      <dgm:spPr/>
    </dgm:pt>
    <dgm:pt modelId="{B6C8FD01-CF3A-490B-9423-BE76D39A36C3}" type="pres">
      <dgm:prSet presAssocID="{ADFB5931-9B87-4207-AB0F-F1606FDE707F}" presName="Name17" presStyleLbl="parChTrans1D3" presStyleIdx="0" presStyleCnt="4"/>
      <dgm:spPr/>
    </dgm:pt>
    <dgm:pt modelId="{794790ED-F39B-481C-AC3D-8D719B1CC6DE}" type="pres">
      <dgm:prSet presAssocID="{470C514D-7B8F-46C1-99DF-188B2E296919}" presName="hierRoot3" presStyleCnt="0"/>
      <dgm:spPr/>
    </dgm:pt>
    <dgm:pt modelId="{CC95EDDE-6EBB-407F-9DE4-BF180B74893F}" type="pres">
      <dgm:prSet presAssocID="{470C514D-7B8F-46C1-99DF-188B2E296919}" presName="composite3" presStyleCnt="0"/>
      <dgm:spPr/>
    </dgm:pt>
    <dgm:pt modelId="{EE8015E2-9837-46B8-9F51-09202C9F5953}" type="pres">
      <dgm:prSet presAssocID="{470C514D-7B8F-46C1-99DF-188B2E296919}" presName="background3" presStyleLbl="node3" presStyleIdx="0" presStyleCnt="4"/>
      <dgm:spPr/>
    </dgm:pt>
    <dgm:pt modelId="{6D1CB5A9-BF4F-4DC9-BF4F-C0BBC87F708F}" type="pres">
      <dgm:prSet presAssocID="{470C514D-7B8F-46C1-99DF-188B2E296919}" presName="text3" presStyleLbl="fgAcc3" presStyleIdx="0" presStyleCnt="4">
        <dgm:presLayoutVars>
          <dgm:chPref val="3"/>
        </dgm:presLayoutVars>
      </dgm:prSet>
      <dgm:spPr/>
    </dgm:pt>
    <dgm:pt modelId="{FC91089E-C3AE-4A8A-8968-D64CC7152C1B}" type="pres">
      <dgm:prSet presAssocID="{470C514D-7B8F-46C1-99DF-188B2E296919}" presName="hierChild4" presStyleCnt="0"/>
      <dgm:spPr/>
    </dgm:pt>
    <dgm:pt modelId="{5E355E98-7EB6-440E-84DD-EBE601BC50A2}" type="pres">
      <dgm:prSet presAssocID="{42BD0CF6-A1D6-48D0-B6B3-9FEE93CFBF4F}" presName="Name17" presStyleLbl="parChTrans1D3" presStyleIdx="1" presStyleCnt="4"/>
      <dgm:spPr/>
    </dgm:pt>
    <dgm:pt modelId="{9988DEE5-2833-46A4-891A-EF69E2934CD4}" type="pres">
      <dgm:prSet presAssocID="{F88C1AB5-37C2-4A0E-897C-689522D2112C}" presName="hierRoot3" presStyleCnt="0"/>
      <dgm:spPr/>
    </dgm:pt>
    <dgm:pt modelId="{CA1CF27D-6B54-47C2-9F31-DB8601B0B73A}" type="pres">
      <dgm:prSet presAssocID="{F88C1AB5-37C2-4A0E-897C-689522D2112C}" presName="composite3" presStyleCnt="0"/>
      <dgm:spPr/>
    </dgm:pt>
    <dgm:pt modelId="{28758549-D183-48ED-A17F-6462AE4FF0F4}" type="pres">
      <dgm:prSet presAssocID="{F88C1AB5-37C2-4A0E-897C-689522D2112C}" presName="background3" presStyleLbl="node3" presStyleIdx="1" presStyleCnt="4"/>
      <dgm:spPr/>
    </dgm:pt>
    <dgm:pt modelId="{06FDDD70-C379-40EF-B480-874D654EB6A2}" type="pres">
      <dgm:prSet presAssocID="{F88C1AB5-37C2-4A0E-897C-689522D2112C}" presName="text3" presStyleLbl="fgAcc3" presStyleIdx="1" presStyleCnt="4">
        <dgm:presLayoutVars>
          <dgm:chPref val="3"/>
        </dgm:presLayoutVars>
      </dgm:prSet>
      <dgm:spPr/>
    </dgm:pt>
    <dgm:pt modelId="{E7620287-CB15-42A0-AD73-7348BB251AF9}" type="pres">
      <dgm:prSet presAssocID="{F88C1AB5-37C2-4A0E-897C-689522D2112C}" presName="hierChild4" presStyleCnt="0"/>
      <dgm:spPr/>
    </dgm:pt>
    <dgm:pt modelId="{91146B6F-42E8-4096-8BB1-EF3A5810FA1F}" type="pres">
      <dgm:prSet presAssocID="{1804E1FD-652E-44A1-A63D-04F8911E44A2}" presName="Name10" presStyleLbl="parChTrans1D2" presStyleIdx="1" presStyleCnt="2"/>
      <dgm:spPr/>
    </dgm:pt>
    <dgm:pt modelId="{61D08315-EE36-49A2-87FA-83D15BA3C773}" type="pres">
      <dgm:prSet presAssocID="{0F63E042-6A84-4AFF-862A-A55CB464F0A8}" presName="hierRoot2" presStyleCnt="0"/>
      <dgm:spPr/>
    </dgm:pt>
    <dgm:pt modelId="{8F5D42F8-9A06-4CF5-AEC8-4022A0D1EC3E}" type="pres">
      <dgm:prSet presAssocID="{0F63E042-6A84-4AFF-862A-A55CB464F0A8}" presName="composite2" presStyleCnt="0"/>
      <dgm:spPr/>
    </dgm:pt>
    <dgm:pt modelId="{7212A94F-78D5-42B4-A5AE-F668F9A06C0F}" type="pres">
      <dgm:prSet presAssocID="{0F63E042-6A84-4AFF-862A-A55CB464F0A8}" presName="background2" presStyleLbl="node2" presStyleIdx="1" presStyleCnt="2"/>
      <dgm:spPr/>
    </dgm:pt>
    <dgm:pt modelId="{5351F062-A822-4C52-A8B9-ADD838086191}" type="pres">
      <dgm:prSet presAssocID="{0F63E042-6A84-4AFF-862A-A55CB464F0A8}" presName="text2" presStyleLbl="fgAcc2" presStyleIdx="1" presStyleCnt="2" custScaleX="177813">
        <dgm:presLayoutVars>
          <dgm:chPref val="3"/>
        </dgm:presLayoutVars>
      </dgm:prSet>
      <dgm:spPr/>
    </dgm:pt>
    <dgm:pt modelId="{061EEEC8-1644-466A-BDF7-C547323D2D74}" type="pres">
      <dgm:prSet presAssocID="{0F63E042-6A84-4AFF-862A-A55CB464F0A8}" presName="hierChild3" presStyleCnt="0"/>
      <dgm:spPr/>
    </dgm:pt>
    <dgm:pt modelId="{A9BE73DB-4FAD-4DEB-BED5-36EAC29A0357}" type="pres">
      <dgm:prSet presAssocID="{9AEFBFEC-8FD0-4AC6-94EB-233D5DCE9755}" presName="Name17" presStyleLbl="parChTrans1D3" presStyleIdx="2" presStyleCnt="4"/>
      <dgm:spPr/>
    </dgm:pt>
    <dgm:pt modelId="{D6434E09-D9CC-472B-8D9B-BB0078DB0509}" type="pres">
      <dgm:prSet presAssocID="{BF7AE832-6A1D-459C-8A9D-9E7001231329}" presName="hierRoot3" presStyleCnt="0"/>
      <dgm:spPr/>
    </dgm:pt>
    <dgm:pt modelId="{A370A9A1-D19B-44CA-BF86-914CDF54817D}" type="pres">
      <dgm:prSet presAssocID="{BF7AE832-6A1D-459C-8A9D-9E7001231329}" presName="composite3" presStyleCnt="0"/>
      <dgm:spPr/>
    </dgm:pt>
    <dgm:pt modelId="{96AD4F17-2188-430E-AE51-EBE9D806FB4C}" type="pres">
      <dgm:prSet presAssocID="{BF7AE832-6A1D-459C-8A9D-9E7001231329}" presName="background3" presStyleLbl="node3" presStyleIdx="2" presStyleCnt="4"/>
      <dgm:spPr/>
    </dgm:pt>
    <dgm:pt modelId="{0B73BC69-3661-47C4-A6D8-30F5B37D827A}" type="pres">
      <dgm:prSet presAssocID="{BF7AE832-6A1D-459C-8A9D-9E7001231329}" presName="text3" presStyleLbl="fgAcc3" presStyleIdx="2" presStyleCnt="4">
        <dgm:presLayoutVars>
          <dgm:chPref val="3"/>
        </dgm:presLayoutVars>
      </dgm:prSet>
      <dgm:spPr/>
    </dgm:pt>
    <dgm:pt modelId="{1E4A1814-8BFC-4878-8D72-564A308E786B}" type="pres">
      <dgm:prSet presAssocID="{BF7AE832-6A1D-459C-8A9D-9E7001231329}" presName="hierChild4" presStyleCnt="0"/>
      <dgm:spPr/>
    </dgm:pt>
    <dgm:pt modelId="{7C47E31B-87FE-4CCF-976A-89245C419359}" type="pres">
      <dgm:prSet presAssocID="{6F147135-EF8E-4ABE-841B-A1E1E044C2A2}" presName="Name17" presStyleLbl="parChTrans1D3" presStyleIdx="3" presStyleCnt="4"/>
      <dgm:spPr/>
    </dgm:pt>
    <dgm:pt modelId="{31F7EEE0-0EE2-4C31-8959-0ABF6F0ACFFA}" type="pres">
      <dgm:prSet presAssocID="{058BF51D-BA4C-4DFD-AEB5-4EA5DE08BE1C}" presName="hierRoot3" presStyleCnt="0"/>
      <dgm:spPr/>
    </dgm:pt>
    <dgm:pt modelId="{2CBE80B6-C7AD-4C83-8B6B-41A9CD80641C}" type="pres">
      <dgm:prSet presAssocID="{058BF51D-BA4C-4DFD-AEB5-4EA5DE08BE1C}" presName="composite3" presStyleCnt="0"/>
      <dgm:spPr/>
    </dgm:pt>
    <dgm:pt modelId="{C51C03E9-EA25-449B-B6E2-B848456D0BE4}" type="pres">
      <dgm:prSet presAssocID="{058BF51D-BA4C-4DFD-AEB5-4EA5DE08BE1C}" presName="background3" presStyleLbl="node3" presStyleIdx="3" presStyleCnt="4"/>
      <dgm:spPr/>
    </dgm:pt>
    <dgm:pt modelId="{E99E7596-CD77-4551-8D65-33F5FFEB173C}" type="pres">
      <dgm:prSet presAssocID="{058BF51D-BA4C-4DFD-AEB5-4EA5DE08BE1C}" presName="text3" presStyleLbl="fgAcc3" presStyleIdx="3" presStyleCnt="4">
        <dgm:presLayoutVars>
          <dgm:chPref val="3"/>
        </dgm:presLayoutVars>
      </dgm:prSet>
      <dgm:spPr/>
    </dgm:pt>
    <dgm:pt modelId="{F746A1C8-7981-4540-8284-A847B32ED237}" type="pres">
      <dgm:prSet presAssocID="{058BF51D-BA4C-4DFD-AEB5-4EA5DE08BE1C}" presName="hierChild4" presStyleCnt="0"/>
      <dgm:spPr/>
    </dgm:pt>
  </dgm:ptLst>
  <dgm:cxnLst>
    <dgm:cxn modelId="{AEB0051B-A51D-4361-8D56-1D4282D954B1}" type="presOf" srcId="{42BD0CF6-A1D6-48D0-B6B3-9FEE93CFBF4F}" destId="{5E355E98-7EB6-440E-84DD-EBE601BC50A2}" srcOrd="0" destOrd="0" presId="urn:microsoft.com/office/officeart/2005/8/layout/hierarchy1"/>
    <dgm:cxn modelId="{36BE991C-9631-4A4E-97D4-A2980D591715}" srcId="{819FF18C-9AC8-40E6-A6B3-EF3B17664B2E}" destId="{9F42B851-1705-4089-89D5-BB7EFF3C9647}" srcOrd="0" destOrd="0" parTransId="{646B966C-F836-4E55-A06B-6DD283B34B89}" sibTransId="{934EED01-6E1F-4D9F-9570-055E5A349DB7}"/>
    <dgm:cxn modelId="{85B83A35-0979-4847-A803-DF68D0008448}" type="presOf" srcId="{054ABC96-052F-4CCD-B1AE-0D2BA5A36EA6}" destId="{246DAAC8-681D-4CD1-8E80-1158DCCF0AE3}" srcOrd="0" destOrd="0" presId="urn:microsoft.com/office/officeart/2005/8/layout/hierarchy1"/>
    <dgm:cxn modelId="{01008636-7AD1-4735-A70B-F5C090EBCA9D}" type="presOf" srcId="{0F63E042-6A84-4AFF-862A-A55CB464F0A8}" destId="{5351F062-A822-4C52-A8B9-ADD838086191}" srcOrd="0" destOrd="0" presId="urn:microsoft.com/office/officeart/2005/8/layout/hierarchy1"/>
    <dgm:cxn modelId="{34E00A62-D492-4946-BE31-7A5DFDB3FE7E}" type="presOf" srcId="{9AEFBFEC-8FD0-4AC6-94EB-233D5DCE9755}" destId="{A9BE73DB-4FAD-4DEB-BED5-36EAC29A0357}" srcOrd="0" destOrd="0" presId="urn:microsoft.com/office/officeart/2005/8/layout/hierarchy1"/>
    <dgm:cxn modelId="{F83C1163-8165-488B-9F06-5B85D0738764}" type="presOf" srcId="{1804E1FD-652E-44A1-A63D-04F8911E44A2}" destId="{91146B6F-42E8-4096-8BB1-EF3A5810FA1F}" srcOrd="0" destOrd="0" presId="urn:microsoft.com/office/officeart/2005/8/layout/hierarchy1"/>
    <dgm:cxn modelId="{41076075-CB73-4055-92BB-67C4D95F9AAC}" type="presOf" srcId="{058BF51D-BA4C-4DFD-AEB5-4EA5DE08BE1C}" destId="{E99E7596-CD77-4551-8D65-33F5FFEB173C}" srcOrd="0" destOrd="0" presId="urn:microsoft.com/office/officeart/2005/8/layout/hierarchy1"/>
    <dgm:cxn modelId="{B115A282-A07D-4977-9998-0E78B66067C2}" type="presOf" srcId="{ADFB5931-9B87-4207-AB0F-F1606FDE707F}" destId="{B6C8FD01-CF3A-490B-9423-BE76D39A36C3}" srcOrd="0" destOrd="0" presId="urn:microsoft.com/office/officeart/2005/8/layout/hierarchy1"/>
    <dgm:cxn modelId="{62964D8E-054A-4EBC-9515-3433BB9FF2DE}" type="presOf" srcId="{6F147135-EF8E-4ABE-841B-A1E1E044C2A2}" destId="{7C47E31B-87FE-4CCF-976A-89245C419359}" srcOrd="0" destOrd="0" presId="urn:microsoft.com/office/officeart/2005/8/layout/hierarchy1"/>
    <dgm:cxn modelId="{E2235F95-50CF-4740-817E-D659336680A3}" srcId="{8509E103-677D-42EB-9E16-9D1D89D9D197}" destId="{470C514D-7B8F-46C1-99DF-188B2E296919}" srcOrd="0" destOrd="0" parTransId="{ADFB5931-9B87-4207-AB0F-F1606FDE707F}" sibTransId="{75A80059-1FBD-467C-9400-690F93090462}"/>
    <dgm:cxn modelId="{855B29A0-3E9C-4113-802A-12DA82BBE9DE}" srcId="{0F63E042-6A84-4AFF-862A-A55CB464F0A8}" destId="{058BF51D-BA4C-4DFD-AEB5-4EA5DE08BE1C}" srcOrd="1" destOrd="0" parTransId="{6F147135-EF8E-4ABE-841B-A1E1E044C2A2}" sibTransId="{82911109-CBF6-46AD-BA39-5A4D72BAB463}"/>
    <dgm:cxn modelId="{FD2F40A5-0DF9-49EE-89CF-D3CCCDD1E43D}" type="presOf" srcId="{9F42B851-1705-4089-89D5-BB7EFF3C9647}" destId="{866CE02D-9A23-48A0-8BBD-F11158878B42}" srcOrd="0" destOrd="0" presId="urn:microsoft.com/office/officeart/2005/8/layout/hierarchy1"/>
    <dgm:cxn modelId="{214D9BAD-7275-4CFB-9E38-1ADDF69E5140}" srcId="{9F42B851-1705-4089-89D5-BB7EFF3C9647}" destId="{8509E103-677D-42EB-9E16-9D1D89D9D197}" srcOrd="0" destOrd="0" parTransId="{054ABC96-052F-4CCD-B1AE-0D2BA5A36EA6}" sibTransId="{4894CB80-6E2B-4DDB-855D-B38853B52DB0}"/>
    <dgm:cxn modelId="{8A3A62B6-257D-418C-9600-B7060BE091E7}" srcId="{0F63E042-6A84-4AFF-862A-A55CB464F0A8}" destId="{BF7AE832-6A1D-459C-8A9D-9E7001231329}" srcOrd="0" destOrd="0" parTransId="{9AEFBFEC-8FD0-4AC6-94EB-233D5DCE9755}" sibTransId="{00096B96-5C59-49E1-95D3-84E8AD6AF200}"/>
    <dgm:cxn modelId="{78821EB8-706F-496E-8182-D75C9205CCCA}" type="presOf" srcId="{819FF18C-9AC8-40E6-A6B3-EF3B17664B2E}" destId="{E8B3D847-A9F9-4DFE-A48D-08DC216E9ADD}" srcOrd="0" destOrd="0" presId="urn:microsoft.com/office/officeart/2005/8/layout/hierarchy1"/>
    <dgm:cxn modelId="{18382BB8-462F-4ED1-9A3D-AFF1961AE2C2}" srcId="{8509E103-677D-42EB-9E16-9D1D89D9D197}" destId="{F88C1AB5-37C2-4A0E-897C-689522D2112C}" srcOrd="1" destOrd="0" parTransId="{42BD0CF6-A1D6-48D0-B6B3-9FEE93CFBF4F}" sibTransId="{DC566865-01D1-4019-BB67-33208DDF825B}"/>
    <dgm:cxn modelId="{875029C4-4BCF-4064-AE35-B45737E0E5F0}" type="presOf" srcId="{BF7AE832-6A1D-459C-8A9D-9E7001231329}" destId="{0B73BC69-3661-47C4-A6D8-30F5B37D827A}" srcOrd="0" destOrd="0" presId="urn:microsoft.com/office/officeart/2005/8/layout/hierarchy1"/>
    <dgm:cxn modelId="{CA790CC5-E015-42C7-93E4-20C13324BF13}" type="presOf" srcId="{8509E103-677D-42EB-9E16-9D1D89D9D197}" destId="{3C041EF6-0B64-48CF-A584-23BF88EA8D73}" srcOrd="0" destOrd="0" presId="urn:microsoft.com/office/officeart/2005/8/layout/hierarchy1"/>
    <dgm:cxn modelId="{DCD91AD4-1560-4C9E-B896-64F45276A1C5}" type="presOf" srcId="{F88C1AB5-37C2-4A0E-897C-689522D2112C}" destId="{06FDDD70-C379-40EF-B480-874D654EB6A2}" srcOrd="0" destOrd="0" presId="urn:microsoft.com/office/officeart/2005/8/layout/hierarchy1"/>
    <dgm:cxn modelId="{B9D56DE1-8D10-4FD1-B7E7-84CA472CC45B}" srcId="{9F42B851-1705-4089-89D5-BB7EFF3C9647}" destId="{0F63E042-6A84-4AFF-862A-A55CB464F0A8}" srcOrd="1" destOrd="0" parTransId="{1804E1FD-652E-44A1-A63D-04F8911E44A2}" sibTransId="{14FC27B6-93E9-4180-93E9-5D647431D073}"/>
    <dgm:cxn modelId="{51394FE1-1ED9-4CA5-AC49-3A62339A318C}" type="presOf" srcId="{470C514D-7B8F-46C1-99DF-188B2E296919}" destId="{6D1CB5A9-BF4F-4DC9-BF4F-C0BBC87F708F}" srcOrd="0" destOrd="0" presId="urn:microsoft.com/office/officeart/2005/8/layout/hierarchy1"/>
    <dgm:cxn modelId="{2A28B2C2-00C7-4D1E-99E6-7FBEA0515B61}" type="presParOf" srcId="{E8B3D847-A9F9-4DFE-A48D-08DC216E9ADD}" destId="{E08FAF2D-2F0D-46FF-BE60-93D125804EF0}" srcOrd="0" destOrd="0" presId="urn:microsoft.com/office/officeart/2005/8/layout/hierarchy1"/>
    <dgm:cxn modelId="{7818A23B-C415-4C9F-8891-434278B3B224}" type="presParOf" srcId="{E08FAF2D-2F0D-46FF-BE60-93D125804EF0}" destId="{88E18C05-6A2C-4BED-A73F-6FC60CDBC595}" srcOrd="0" destOrd="0" presId="urn:microsoft.com/office/officeart/2005/8/layout/hierarchy1"/>
    <dgm:cxn modelId="{4A2ECF97-EBAD-4FB5-9F02-D486C6162C2A}" type="presParOf" srcId="{88E18C05-6A2C-4BED-A73F-6FC60CDBC595}" destId="{29E40789-029B-46AD-9A5C-FD84D38DCD55}" srcOrd="0" destOrd="0" presId="urn:microsoft.com/office/officeart/2005/8/layout/hierarchy1"/>
    <dgm:cxn modelId="{01D25735-CEE5-489A-A583-0703BF89E6E0}" type="presParOf" srcId="{88E18C05-6A2C-4BED-A73F-6FC60CDBC595}" destId="{866CE02D-9A23-48A0-8BBD-F11158878B42}" srcOrd="1" destOrd="0" presId="urn:microsoft.com/office/officeart/2005/8/layout/hierarchy1"/>
    <dgm:cxn modelId="{BFD6DDB1-3159-4E04-98A0-C74EB88E65A7}" type="presParOf" srcId="{E08FAF2D-2F0D-46FF-BE60-93D125804EF0}" destId="{5BF89546-358C-4F3A-B772-50100FB163BD}" srcOrd="1" destOrd="0" presId="urn:microsoft.com/office/officeart/2005/8/layout/hierarchy1"/>
    <dgm:cxn modelId="{65B8C132-F050-4A2D-BA59-07FCD5D55CAF}" type="presParOf" srcId="{5BF89546-358C-4F3A-B772-50100FB163BD}" destId="{246DAAC8-681D-4CD1-8E80-1158DCCF0AE3}" srcOrd="0" destOrd="0" presId="urn:microsoft.com/office/officeart/2005/8/layout/hierarchy1"/>
    <dgm:cxn modelId="{452A8319-C98A-4B16-8DB2-F9B05AD15D3C}" type="presParOf" srcId="{5BF89546-358C-4F3A-B772-50100FB163BD}" destId="{0DE1FF52-454B-43D0-8666-1B91B5FE383C}" srcOrd="1" destOrd="0" presId="urn:microsoft.com/office/officeart/2005/8/layout/hierarchy1"/>
    <dgm:cxn modelId="{51DEFAA7-4117-468A-A829-355E2CAC983A}" type="presParOf" srcId="{0DE1FF52-454B-43D0-8666-1B91B5FE383C}" destId="{C63A01CC-ECD5-488B-A5D4-D1F9AAD4490B}" srcOrd="0" destOrd="0" presId="urn:microsoft.com/office/officeart/2005/8/layout/hierarchy1"/>
    <dgm:cxn modelId="{21B85ECD-826D-4BD7-ADB5-0A76D9E9B5F4}" type="presParOf" srcId="{C63A01CC-ECD5-488B-A5D4-D1F9AAD4490B}" destId="{AFACA4B7-7C94-4136-93B4-EDFDE8B298BB}" srcOrd="0" destOrd="0" presId="urn:microsoft.com/office/officeart/2005/8/layout/hierarchy1"/>
    <dgm:cxn modelId="{4B38A8CD-DE80-4AF9-84A5-F02696496411}" type="presParOf" srcId="{C63A01CC-ECD5-488B-A5D4-D1F9AAD4490B}" destId="{3C041EF6-0B64-48CF-A584-23BF88EA8D73}" srcOrd="1" destOrd="0" presId="urn:microsoft.com/office/officeart/2005/8/layout/hierarchy1"/>
    <dgm:cxn modelId="{9199BB9E-C87B-4A10-A43A-2869FE1DB2E1}" type="presParOf" srcId="{0DE1FF52-454B-43D0-8666-1B91B5FE383C}" destId="{3B573536-175B-40E5-81DF-74F78FB00084}" srcOrd="1" destOrd="0" presId="urn:microsoft.com/office/officeart/2005/8/layout/hierarchy1"/>
    <dgm:cxn modelId="{0A5BF98D-2F9F-4FF8-8103-046A59CA7ED5}" type="presParOf" srcId="{3B573536-175B-40E5-81DF-74F78FB00084}" destId="{B6C8FD01-CF3A-490B-9423-BE76D39A36C3}" srcOrd="0" destOrd="0" presId="urn:microsoft.com/office/officeart/2005/8/layout/hierarchy1"/>
    <dgm:cxn modelId="{15CAA32A-48F1-444F-AF22-8EC1F46CD540}" type="presParOf" srcId="{3B573536-175B-40E5-81DF-74F78FB00084}" destId="{794790ED-F39B-481C-AC3D-8D719B1CC6DE}" srcOrd="1" destOrd="0" presId="urn:microsoft.com/office/officeart/2005/8/layout/hierarchy1"/>
    <dgm:cxn modelId="{86CE95BA-AE47-4859-9E13-0482BCFA34CE}" type="presParOf" srcId="{794790ED-F39B-481C-AC3D-8D719B1CC6DE}" destId="{CC95EDDE-6EBB-407F-9DE4-BF180B74893F}" srcOrd="0" destOrd="0" presId="urn:microsoft.com/office/officeart/2005/8/layout/hierarchy1"/>
    <dgm:cxn modelId="{775711DC-8884-4F4E-9BEE-2BB7324301C7}" type="presParOf" srcId="{CC95EDDE-6EBB-407F-9DE4-BF180B74893F}" destId="{EE8015E2-9837-46B8-9F51-09202C9F5953}" srcOrd="0" destOrd="0" presId="urn:microsoft.com/office/officeart/2005/8/layout/hierarchy1"/>
    <dgm:cxn modelId="{915F0CAB-0306-4AB4-A1F9-FE6E7A5B6394}" type="presParOf" srcId="{CC95EDDE-6EBB-407F-9DE4-BF180B74893F}" destId="{6D1CB5A9-BF4F-4DC9-BF4F-C0BBC87F708F}" srcOrd="1" destOrd="0" presId="urn:microsoft.com/office/officeart/2005/8/layout/hierarchy1"/>
    <dgm:cxn modelId="{1EE92777-6178-4A1E-972E-173C7B402B04}" type="presParOf" srcId="{794790ED-F39B-481C-AC3D-8D719B1CC6DE}" destId="{FC91089E-C3AE-4A8A-8968-D64CC7152C1B}" srcOrd="1" destOrd="0" presId="urn:microsoft.com/office/officeart/2005/8/layout/hierarchy1"/>
    <dgm:cxn modelId="{C557A755-3840-4E8C-995A-D46AA85FB033}" type="presParOf" srcId="{3B573536-175B-40E5-81DF-74F78FB00084}" destId="{5E355E98-7EB6-440E-84DD-EBE601BC50A2}" srcOrd="2" destOrd="0" presId="urn:microsoft.com/office/officeart/2005/8/layout/hierarchy1"/>
    <dgm:cxn modelId="{0AED867E-DB1C-4892-B0C4-52893F9196D5}" type="presParOf" srcId="{3B573536-175B-40E5-81DF-74F78FB00084}" destId="{9988DEE5-2833-46A4-891A-EF69E2934CD4}" srcOrd="3" destOrd="0" presId="urn:microsoft.com/office/officeart/2005/8/layout/hierarchy1"/>
    <dgm:cxn modelId="{DF3A2A58-7DB3-4D66-836E-13C9A4350ACF}" type="presParOf" srcId="{9988DEE5-2833-46A4-891A-EF69E2934CD4}" destId="{CA1CF27D-6B54-47C2-9F31-DB8601B0B73A}" srcOrd="0" destOrd="0" presId="urn:microsoft.com/office/officeart/2005/8/layout/hierarchy1"/>
    <dgm:cxn modelId="{51F047C4-9354-4F04-9C64-44E99700A9A2}" type="presParOf" srcId="{CA1CF27D-6B54-47C2-9F31-DB8601B0B73A}" destId="{28758549-D183-48ED-A17F-6462AE4FF0F4}" srcOrd="0" destOrd="0" presId="urn:microsoft.com/office/officeart/2005/8/layout/hierarchy1"/>
    <dgm:cxn modelId="{56DDC7E5-9612-4DEA-8659-840570593BAF}" type="presParOf" srcId="{CA1CF27D-6B54-47C2-9F31-DB8601B0B73A}" destId="{06FDDD70-C379-40EF-B480-874D654EB6A2}" srcOrd="1" destOrd="0" presId="urn:microsoft.com/office/officeart/2005/8/layout/hierarchy1"/>
    <dgm:cxn modelId="{CA7E1373-36BF-4271-B2BE-0A1EAE088F4F}" type="presParOf" srcId="{9988DEE5-2833-46A4-891A-EF69E2934CD4}" destId="{E7620287-CB15-42A0-AD73-7348BB251AF9}" srcOrd="1" destOrd="0" presId="urn:microsoft.com/office/officeart/2005/8/layout/hierarchy1"/>
    <dgm:cxn modelId="{A3CEB4A8-CDCF-4687-9B2C-DA282FDAFFC1}" type="presParOf" srcId="{5BF89546-358C-4F3A-B772-50100FB163BD}" destId="{91146B6F-42E8-4096-8BB1-EF3A5810FA1F}" srcOrd="2" destOrd="0" presId="urn:microsoft.com/office/officeart/2005/8/layout/hierarchy1"/>
    <dgm:cxn modelId="{B9D4FA93-4B1C-47D5-B303-552D2DD6990D}" type="presParOf" srcId="{5BF89546-358C-4F3A-B772-50100FB163BD}" destId="{61D08315-EE36-49A2-87FA-83D15BA3C773}" srcOrd="3" destOrd="0" presId="urn:microsoft.com/office/officeart/2005/8/layout/hierarchy1"/>
    <dgm:cxn modelId="{6BCD0BB8-2819-476A-A1C0-5DD9197B888F}" type="presParOf" srcId="{61D08315-EE36-49A2-87FA-83D15BA3C773}" destId="{8F5D42F8-9A06-4CF5-AEC8-4022A0D1EC3E}" srcOrd="0" destOrd="0" presId="urn:microsoft.com/office/officeart/2005/8/layout/hierarchy1"/>
    <dgm:cxn modelId="{81887FC2-91E9-447F-94B9-142F54C15881}" type="presParOf" srcId="{8F5D42F8-9A06-4CF5-AEC8-4022A0D1EC3E}" destId="{7212A94F-78D5-42B4-A5AE-F668F9A06C0F}" srcOrd="0" destOrd="0" presId="urn:microsoft.com/office/officeart/2005/8/layout/hierarchy1"/>
    <dgm:cxn modelId="{2678CDFA-0CB3-43FD-A9C4-80A4DDE85EC9}" type="presParOf" srcId="{8F5D42F8-9A06-4CF5-AEC8-4022A0D1EC3E}" destId="{5351F062-A822-4C52-A8B9-ADD838086191}" srcOrd="1" destOrd="0" presId="urn:microsoft.com/office/officeart/2005/8/layout/hierarchy1"/>
    <dgm:cxn modelId="{8C1BADD1-E3D1-4575-855F-0B48F2CF590C}" type="presParOf" srcId="{61D08315-EE36-49A2-87FA-83D15BA3C773}" destId="{061EEEC8-1644-466A-BDF7-C547323D2D74}" srcOrd="1" destOrd="0" presId="urn:microsoft.com/office/officeart/2005/8/layout/hierarchy1"/>
    <dgm:cxn modelId="{E31E5588-FB20-45DC-BB46-E0F5DD4423FD}" type="presParOf" srcId="{061EEEC8-1644-466A-BDF7-C547323D2D74}" destId="{A9BE73DB-4FAD-4DEB-BED5-36EAC29A0357}" srcOrd="0" destOrd="0" presId="urn:microsoft.com/office/officeart/2005/8/layout/hierarchy1"/>
    <dgm:cxn modelId="{76F417F8-5977-4D75-9F21-CECBFB8B9186}" type="presParOf" srcId="{061EEEC8-1644-466A-BDF7-C547323D2D74}" destId="{D6434E09-D9CC-472B-8D9B-BB0078DB0509}" srcOrd="1" destOrd="0" presId="urn:microsoft.com/office/officeart/2005/8/layout/hierarchy1"/>
    <dgm:cxn modelId="{A1214177-6673-4F34-8DCD-79022472270D}" type="presParOf" srcId="{D6434E09-D9CC-472B-8D9B-BB0078DB0509}" destId="{A370A9A1-D19B-44CA-BF86-914CDF54817D}" srcOrd="0" destOrd="0" presId="urn:microsoft.com/office/officeart/2005/8/layout/hierarchy1"/>
    <dgm:cxn modelId="{33897448-37D3-443D-AA1A-0EC9BC4F9218}" type="presParOf" srcId="{A370A9A1-D19B-44CA-BF86-914CDF54817D}" destId="{96AD4F17-2188-430E-AE51-EBE9D806FB4C}" srcOrd="0" destOrd="0" presId="urn:microsoft.com/office/officeart/2005/8/layout/hierarchy1"/>
    <dgm:cxn modelId="{E69F3286-353E-400F-A3B4-D9525FDFDAB8}" type="presParOf" srcId="{A370A9A1-D19B-44CA-BF86-914CDF54817D}" destId="{0B73BC69-3661-47C4-A6D8-30F5B37D827A}" srcOrd="1" destOrd="0" presId="urn:microsoft.com/office/officeart/2005/8/layout/hierarchy1"/>
    <dgm:cxn modelId="{BDC930B2-8F51-4328-B24E-4B438282D501}" type="presParOf" srcId="{D6434E09-D9CC-472B-8D9B-BB0078DB0509}" destId="{1E4A1814-8BFC-4878-8D72-564A308E786B}" srcOrd="1" destOrd="0" presId="urn:microsoft.com/office/officeart/2005/8/layout/hierarchy1"/>
    <dgm:cxn modelId="{16D9263B-90FA-4130-B8A7-46E103896E66}" type="presParOf" srcId="{061EEEC8-1644-466A-BDF7-C547323D2D74}" destId="{7C47E31B-87FE-4CCF-976A-89245C419359}" srcOrd="2" destOrd="0" presId="urn:microsoft.com/office/officeart/2005/8/layout/hierarchy1"/>
    <dgm:cxn modelId="{B471DAE5-118B-45C4-AD90-D937CE849CBA}" type="presParOf" srcId="{061EEEC8-1644-466A-BDF7-C547323D2D74}" destId="{31F7EEE0-0EE2-4C31-8959-0ABF6F0ACFFA}" srcOrd="3" destOrd="0" presId="urn:microsoft.com/office/officeart/2005/8/layout/hierarchy1"/>
    <dgm:cxn modelId="{4F060131-230B-4D43-ABDF-9891F532F4D9}" type="presParOf" srcId="{31F7EEE0-0EE2-4C31-8959-0ABF6F0ACFFA}" destId="{2CBE80B6-C7AD-4C83-8B6B-41A9CD80641C}" srcOrd="0" destOrd="0" presId="urn:microsoft.com/office/officeart/2005/8/layout/hierarchy1"/>
    <dgm:cxn modelId="{FFAC4946-BEEC-4940-A717-7DE9D55BE00E}" type="presParOf" srcId="{2CBE80B6-C7AD-4C83-8B6B-41A9CD80641C}" destId="{C51C03E9-EA25-449B-B6E2-B848456D0BE4}" srcOrd="0" destOrd="0" presId="urn:microsoft.com/office/officeart/2005/8/layout/hierarchy1"/>
    <dgm:cxn modelId="{BF22A6C8-009A-4797-B9EF-9997887792B8}" type="presParOf" srcId="{2CBE80B6-C7AD-4C83-8B6B-41A9CD80641C}" destId="{E99E7596-CD77-4551-8D65-33F5FFEB173C}" srcOrd="1" destOrd="0" presId="urn:microsoft.com/office/officeart/2005/8/layout/hierarchy1"/>
    <dgm:cxn modelId="{D0A987D9-A109-4A90-8DC4-7CB2A99BB413}" type="presParOf" srcId="{31F7EEE0-0EE2-4C31-8959-0ABF6F0ACFFA}" destId="{F746A1C8-7981-4540-8284-A847B32ED237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728B0F6-FD03-4CCD-A82B-6A0F39388FFD}" type="doc">
      <dgm:prSet loTypeId="urn:microsoft.com/office/officeart/2005/8/layout/chevron2" loCatId="process" qsTypeId="urn:microsoft.com/office/officeart/2005/8/quickstyle/3d1" qsCatId="3D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68AD37CA-897D-4E8F-AF50-E921770474E8}">
      <dgm:prSet custT="1"/>
      <dgm:spPr/>
      <dgm:t>
        <a:bodyPr/>
        <a:lstStyle/>
        <a:p>
          <a:pPr rtl="1"/>
          <a:r>
            <a:rPr lang="ar-EG" sz="2400" b="1"/>
            <a:t>البيانات الإسمية</a:t>
          </a:r>
          <a:endParaRPr lang="ar-EG" sz="2400" b="1" dirty="0"/>
        </a:p>
      </dgm:t>
    </dgm:pt>
    <dgm:pt modelId="{DBB71D55-37E5-4048-929A-D49A3615F3FD}" type="parTrans" cxnId="{60053B5A-14E6-4A33-945F-DCF2D5030808}">
      <dgm:prSet/>
      <dgm:spPr/>
      <dgm:t>
        <a:bodyPr/>
        <a:lstStyle/>
        <a:p>
          <a:pPr rtl="1"/>
          <a:endParaRPr lang="ar-EG"/>
        </a:p>
      </dgm:t>
    </dgm:pt>
    <dgm:pt modelId="{9294701F-55C7-40F4-825D-1A0E56C5813C}" type="sibTrans" cxnId="{60053B5A-14E6-4A33-945F-DCF2D5030808}">
      <dgm:prSet/>
      <dgm:spPr/>
      <dgm:t>
        <a:bodyPr/>
        <a:lstStyle/>
        <a:p>
          <a:pPr rtl="1"/>
          <a:endParaRPr lang="ar-EG"/>
        </a:p>
      </dgm:t>
    </dgm:pt>
    <dgm:pt modelId="{7814E0C7-CBD7-44C6-B292-31BFDEA2AA67}">
      <dgm:prSet custT="1"/>
      <dgm:spPr/>
      <dgm:t>
        <a:bodyPr/>
        <a:lstStyle/>
        <a:p>
          <a:pPr rtl="1"/>
          <a:r>
            <a:rPr lang="ar-EG" sz="2400" b="1" dirty="0"/>
            <a:t>البيانات الترتيبية </a:t>
          </a:r>
        </a:p>
      </dgm:t>
    </dgm:pt>
    <dgm:pt modelId="{072A4603-1E40-4197-AA35-C0B14469E934}" type="parTrans" cxnId="{135F87EE-1088-48E3-A58E-727EA98B8BB0}">
      <dgm:prSet/>
      <dgm:spPr/>
      <dgm:t>
        <a:bodyPr/>
        <a:lstStyle/>
        <a:p>
          <a:pPr rtl="1"/>
          <a:endParaRPr lang="ar-EG"/>
        </a:p>
      </dgm:t>
    </dgm:pt>
    <dgm:pt modelId="{7DD1D3E1-12BD-406B-9E43-C0F25D8E4B39}" type="sibTrans" cxnId="{135F87EE-1088-48E3-A58E-727EA98B8BB0}">
      <dgm:prSet/>
      <dgm:spPr/>
      <dgm:t>
        <a:bodyPr/>
        <a:lstStyle/>
        <a:p>
          <a:pPr rtl="1"/>
          <a:endParaRPr lang="ar-EG"/>
        </a:p>
      </dgm:t>
    </dgm:pt>
    <dgm:pt modelId="{3C426473-231E-4741-82EA-2C3BFD1C994E}">
      <dgm:prSet custT="1"/>
      <dgm:spPr/>
      <dgm:t>
        <a:bodyPr/>
        <a:lstStyle/>
        <a:p>
          <a:pPr rtl="1"/>
          <a:r>
            <a:rPr lang="ar-EG" sz="2400" dirty="0"/>
            <a:t>تكون في صورة غير عددية</a:t>
          </a:r>
        </a:p>
      </dgm:t>
    </dgm:pt>
    <dgm:pt modelId="{0E2E00A9-0BA1-40EC-988F-6ED905DD0AB9}" type="parTrans" cxnId="{0BFFD483-40AE-4BFB-BB92-2B3229FED25B}">
      <dgm:prSet/>
      <dgm:spPr/>
      <dgm:t>
        <a:bodyPr/>
        <a:lstStyle/>
        <a:p>
          <a:pPr rtl="1"/>
          <a:endParaRPr lang="ar-EG"/>
        </a:p>
      </dgm:t>
    </dgm:pt>
    <dgm:pt modelId="{CD320972-A8E1-4CC9-ABE6-581374B2CE76}" type="sibTrans" cxnId="{0BFFD483-40AE-4BFB-BB92-2B3229FED25B}">
      <dgm:prSet/>
      <dgm:spPr/>
      <dgm:t>
        <a:bodyPr/>
        <a:lstStyle/>
        <a:p>
          <a:pPr rtl="1"/>
          <a:endParaRPr lang="ar-EG"/>
        </a:p>
      </dgm:t>
    </dgm:pt>
    <dgm:pt modelId="{0547072D-A1F9-48EB-B929-F21D455D4607}">
      <dgm:prSet custT="1"/>
      <dgm:spPr/>
      <dgm:t>
        <a:bodyPr/>
        <a:lstStyle/>
        <a:p>
          <a:pPr rtl="1"/>
          <a:r>
            <a:rPr lang="ar-EG" sz="2400" dirty="0"/>
            <a:t>تكون في صورة غير عددية</a:t>
          </a:r>
        </a:p>
      </dgm:t>
    </dgm:pt>
    <dgm:pt modelId="{E8CFB5D6-25AB-4B60-94A6-C28BFDB0DF13}" type="parTrans" cxnId="{C0389CC8-D8D4-426D-AD49-0FA216E76619}">
      <dgm:prSet/>
      <dgm:spPr/>
      <dgm:t>
        <a:bodyPr/>
        <a:lstStyle/>
        <a:p>
          <a:pPr rtl="1"/>
          <a:endParaRPr lang="ar-EG"/>
        </a:p>
      </dgm:t>
    </dgm:pt>
    <dgm:pt modelId="{66CDA5CA-0C34-4206-AE9E-5696883D2710}" type="sibTrans" cxnId="{C0389CC8-D8D4-426D-AD49-0FA216E76619}">
      <dgm:prSet/>
      <dgm:spPr/>
      <dgm:t>
        <a:bodyPr/>
        <a:lstStyle/>
        <a:p>
          <a:pPr rtl="1"/>
          <a:endParaRPr lang="ar-EG"/>
        </a:p>
      </dgm:t>
    </dgm:pt>
    <dgm:pt modelId="{69400001-F776-409F-BA6A-DBDB2313E1B9}">
      <dgm:prSet custT="1"/>
      <dgm:spPr/>
      <dgm:t>
        <a:bodyPr/>
        <a:lstStyle/>
        <a:p>
          <a:pPr rtl="1"/>
          <a:r>
            <a:rPr lang="ar-EG" sz="2400" dirty="0"/>
            <a:t>الفرق بينها وبين البيانات الاسمية هي عملية المفاضلة والترتيب بين طبقات المتغير مثل المستوى التعليمي ( ابتدائي ،إعدادي ،ثانوي، جامعي فأكثر)، مقاييس التقدير ( ممتاز ، جيد جدا، جيد ، مقبول، ضعيف)، مقاييس الاتجاهات ( موافق جدا ، موافق، محايد ، معارض، معارض جدا)</a:t>
          </a:r>
        </a:p>
      </dgm:t>
    </dgm:pt>
    <dgm:pt modelId="{7EE2284F-2D7A-4CA3-803F-3D62DA7D1783}" type="parTrans" cxnId="{EE1C0E90-2E70-47F4-958D-5B707F403A67}">
      <dgm:prSet/>
      <dgm:spPr/>
      <dgm:t>
        <a:bodyPr/>
        <a:lstStyle/>
        <a:p>
          <a:pPr rtl="1"/>
          <a:endParaRPr lang="ar-EG"/>
        </a:p>
      </dgm:t>
    </dgm:pt>
    <dgm:pt modelId="{B71136FB-5874-463B-843E-1E31254FF886}" type="sibTrans" cxnId="{EE1C0E90-2E70-47F4-958D-5B707F403A67}">
      <dgm:prSet/>
      <dgm:spPr/>
      <dgm:t>
        <a:bodyPr/>
        <a:lstStyle/>
        <a:p>
          <a:pPr rtl="1"/>
          <a:endParaRPr lang="ar-EG"/>
        </a:p>
      </dgm:t>
    </dgm:pt>
    <dgm:pt modelId="{1CFED549-76C9-483C-8F3B-953FE4124BC0}">
      <dgm:prSet custT="1"/>
      <dgm:spPr/>
      <dgm:t>
        <a:bodyPr/>
        <a:lstStyle/>
        <a:p>
          <a:pPr rtl="1"/>
          <a:r>
            <a:rPr lang="ar-EG" sz="2400" dirty="0"/>
            <a:t>الخطأ الذي يقع فيه الباحث هو إجراء عمليات حسابية على البيانات الاسمية.</a:t>
          </a:r>
        </a:p>
      </dgm:t>
    </dgm:pt>
    <dgm:pt modelId="{116D2468-0CDD-44DE-8232-138D2883BE3B}" type="parTrans" cxnId="{49F29F25-6F44-4D98-B0CD-E8A6B5C7D0BA}">
      <dgm:prSet/>
      <dgm:spPr/>
      <dgm:t>
        <a:bodyPr/>
        <a:lstStyle/>
        <a:p>
          <a:pPr rtl="1"/>
          <a:endParaRPr lang="ar-EG"/>
        </a:p>
      </dgm:t>
    </dgm:pt>
    <dgm:pt modelId="{F1E6491D-85F6-4B5D-BEC9-C71A21F36346}" type="sibTrans" cxnId="{49F29F25-6F44-4D98-B0CD-E8A6B5C7D0BA}">
      <dgm:prSet/>
      <dgm:spPr/>
      <dgm:t>
        <a:bodyPr/>
        <a:lstStyle/>
        <a:p>
          <a:pPr rtl="1"/>
          <a:endParaRPr lang="ar-EG"/>
        </a:p>
      </dgm:t>
    </dgm:pt>
    <dgm:pt modelId="{5E4715F5-FA7B-4D5B-9FB0-A09232DC4F04}">
      <dgm:prSet custT="1"/>
      <dgm:spPr/>
      <dgm:t>
        <a:bodyPr/>
        <a:lstStyle/>
        <a:p>
          <a:pPr rtl="1"/>
          <a:r>
            <a:rPr lang="ar-EG" sz="2400" dirty="0"/>
            <a:t>أرقام التليفونات ، أرقام السيارات ، أرقام اللاعبين ، أرقام المنازل، أرقام الجلوس</a:t>
          </a:r>
        </a:p>
      </dgm:t>
    </dgm:pt>
    <dgm:pt modelId="{656B40A4-41D5-426E-8792-E8C49A4B39D9}" type="parTrans" cxnId="{D7727028-A887-4515-AE6C-E0777799BBE5}">
      <dgm:prSet/>
      <dgm:spPr/>
      <dgm:t>
        <a:bodyPr/>
        <a:lstStyle/>
        <a:p>
          <a:pPr rtl="1"/>
          <a:endParaRPr lang="ar-EG"/>
        </a:p>
      </dgm:t>
    </dgm:pt>
    <dgm:pt modelId="{EB1D7C38-F9DA-4183-BBA6-9C60A7E7E784}" type="sibTrans" cxnId="{D7727028-A887-4515-AE6C-E0777799BBE5}">
      <dgm:prSet/>
      <dgm:spPr/>
      <dgm:t>
        <a:bodyPr/>
        <a:lstStyle/>
        <a:p>
          <a:pPr rtl="1"/>
          <a:endParaRPr lang="ar-EG"/>
        </a:p>
      </dgm:t>
    </dgm:pt>
    <dgm:pt modelId="{7DC94665-489F-413F-B081-E74D84F89CA1}">
      <dgm:prSet custT="1"/>
      <dgm:spPr/>
      <dgm:t>
        <a:bodyPr/>
        <a:lstStyle/>
        <a:p>
          <a:pPr rtl="1"/>
          <a:r>
            <a:rPr lang="ar-EG" sz="2400" dirty="0"/>
            <a:t>لا يمكن القول إن حاصل جمع رقم سيارة أحمد + رقم سيارة علي = رقم سيارة حسين </a:t>
          </a:r>
        </a:p>
      </dgm:t>
    </dgm:pt>
    <dgm:pt modelId="{0C382369-5F10-40B5-BCE2-46AD0E15C91A}" type="parTrans" cxnId="{23956C54-ACD9-445D-9503-D9F625AC145F}">
      <dgm:prSet/>
      <dgm:spPr/>
      <dgm:t>
        <a:bodyPr/>
        <a:lstStyle/>
        <a:p>
          <a:pPr rtl="1"/>
          <a:endParaRPr lang="ar-EG"/>
        </a:p>
      </dgm:t>
    </dgm:pt>
    <dgm:pt modelId="{45406CDF-4BA5-4C1E-8294-48A69E2BB498}" type="sibTrans" cxnId="{23956C54-ACD9-445D-9503-D9F625AC145F}">
      <dgm:prSet/>
      <dgm:spPr/>
      <dgm:t>
        <a:bodyPr/>
        <a:lstStyle/>
        <a:p>
          <a:pPr rtl="1"/>
          <a:endParaRPr lang="ar-EG"/>
        </a:p>
      </dgm:t>
    </dgm:pt>
    <dgm:pt modelId="{3E229A39-89AC-45F8-9018-7253EE874062}">
      <dgm:prSet custT="1"/>
      <dgm:spPr/>
      <dgm:t>
        <a:bodyPr/>
        <a:lstStyle/>
        <a:p>
          <a:pPr rtl="1"/>
          <a:r>
            <a:rPr lang="ar-EG" sz="2400" dirty="0"/>
            <a:t>في هذه الحالة المتوسط الحسابي أو أي عملية حسابية على تلك البيانات ليس لها معنى.</a:t>
          </a:r>
        </a:p>
      </dgm:t>
    </dgm:pt>
    <dgm:pt modelId="{320556AF-7256-4372-9AB0-B48AA28C93C5}" type="parTrans" cxnId="{31766820-2B43-4AF7-B2DB-22B3EAC46906}">
      <dgm:prSet/>
      <dgm:spPr/>
      <dgm:t>
        <a:bodyPr/>
        <a:lstStyle/>
        <a:p>
          <a:pPr rtl="1"/>
          <a:endParaRPr lang="ar-EG"/>
        </a:p>
      </dgm:t>
    </dgm:pt>
    <dgm:pt modelId="{A182069B-A149-4ECD-B544-E756939684C9}" type="sibTrans" cxnId="{31766820-2B43-4AF7-B2DB-22B3EAC46906}">
      <dgm:prSet/>
      <dgm:spPr/>
      <dgm:t>
        <a:bodyPr/>
        <a:lstStyle/>
        <a:p>
          <a:pPr rtl="1"/>
          <a:endParaRPr lang="ar-EG"/>
        </a:p>
      </dgm:t>
    </dgm:pt>
    <dgm:pt modelId="{57FC9F55-4FA9-4B30-8326-1EEE1EC99384}">
      <dgm:prSet custT="1"/>
      <dgm:spPr/>
      <dgm:t>
        <a:bodyPr/>
        <a:lstStyle/>
        <a:p>
          <a:pPr rtl="1"/>
          <a:r>
            <a:rPr lang="ar-EG" sz="2400" dirty="0"/>
            <a:t>تتكون من فئات لا يتم التفاضل بينهما مثل الجنس يتكون من طبقتين ذكور وإناث أو سؤال تكون إجابته "نعم " و" لا"</a:t>
          </a:r>
        </a:p>
      </dgm:t>
    </dgm:pt>
    <dgm:pt modelId="{C7E95138-5386-4EFC-B437-60A02B1A69D6}" type="parTrans" cxnId="{96E325CA-FC7F-4267-A43E-9E4C68801B4A}">
      <dgm:prSet/>
      <dgm:spPr/>
      <dgm:t>
        <a:bodyPr/>
        <a:lstStyle/>
        <a:p>
          <a:pPr rtl="1"/>
          <a:endParaRPr lang="ar-EG"/>
        </a:p>
      </dgm:t>
    </dgm:pt>
    <dgm:pt modelId="{E37EAD97-C970-4BE3-ADBA-47A9AAE8B120}" type="sibTrans" cxnId="{96E325CA-FC7F-4267-A43E-9E4C68801B4A}">
      <dgm:prSet/>
      <dgm:spPr/>
      <dgm:t>
        <a:bodyPr/>
        <a:lstStyle/>
        <a:p>
          <a:pPr rtl="1"/>
          <a:endParaRPr lang="ar-EG"/>
        </a:p>
      </dgm:t>
    </dgm:pt>
    <dgm:pt modelId="{3BF24B56-6B09-4937-8006-83FD101EBB33}" type="pres">
      <dgm:prSet presAssocID="{3728B0F6-FD03-4CCD-A82B-6A0F39388FFD}" presName="linearFlow" presStyleCnt="0">
        <dgm:presLayoutVars>
          <dgm:dir val="rev"/>
          <dgm:animLvl val="lvl"/>
          <dgm:resizeHandles val="exact"/>
        </dgm:presLayoutVars>
      </dgm:prSet>
      <dgm:spPr/>
    </dgm:pt>
    <dgm:pt modelId="{9821450D-273C-4D47-871A-2F4F2DB1C560}" type="pres">
      <dgm:prSet presAssocID="{68AD37CA-897D-4E8F-AF50-E921770474E8}" presName="composite" presStyleCnt="0"/>
      <dgm:spPr/>
    </dgm:pt>
    <dgm:pt modelId="{5960D76B-23CE-4688-8D6E-FC8397403BB6}" type="pres">
      <dgm:prSet presAssocID="{68AD37CA-897D-4E8F-AF50-E921770474E8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6213B04C-7107-4AC5-9E69-F3F6B6862A7C}" type="pres">
      <dgm:prSet presAssocID="{68AD37CA-897D-4E8F-AF50-E921770474E8}" presName="descendantText" presStyleLbl="alignAcc1" presStyleIdx="0" presStyleCnt="2" custScaleY="156532">
        <dgm:presLayoutVars>
          <dgm:bulletEnabled val="1"/>
        </dgm:presLayoutVars>
      </dgm:prSet>
      <dgm:spPr/>
    </dgm:pt>
    <dgm:pt modelId="{21A16EAA-C9AF-4169-9691-239637D4CA1E}" type="pres">
      <dgm:prSet presAssocID="{9294701F-55C7-40F4-825D-1A0E56C5813C}" presName="sp" presStyleCnt="0"/>
      <dgm:spPr/>
    </dgm:pt>
    <dgm:pt modelId="{D62F5BE5-F1BE-48DF-8337-E1BB544D4ECE}" type="pres">
      <dgm:prSet presAssocID="{7814E0C7-CBD7-44C6-B292-31BFDEA2AA67}" presName="composite" presStyleCnt="0"/>
      <dgm:spPr/>
    </dgm:pt>
    <dgm:pt modelId="{FDEC7217-C343-4A8E-920A-D60B71CACA8E}" type="pres">
      <dgm:prSet presAssocID="{7814E0C7-CBD7-44C6-B292-31BFDEA2AA67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DCAB03E2-802B-40B3-96C5-B4D7578953D4}" type="pres">
      <dgm:prSet presAssocID="{7814E0C7-CBD7-44C6-B292-31BFDEA2AA67}" presName="descendantText" presStyleLbl="alignAcc1" presStyleIdx="1" presStyleCnt="2" custScaleY="139958" custLinFactNeighborX="-454" custLinFactNeighborY="16917">
        <dgm:presLayoutVars>
          <dgm:bulletEnabled val="1"/>
        </dgm:presLayoutVars>
      </dgm:prSet>
      <dgm:spPr/>
    </dgm:pt>
  </dgm:ptLst>
  <dgm:cxnLst>
    <dgm:cxn modelId="{085A0C01-9A82-4427-A599-FC63B462F8F5}" type="presOf" srcId="{7814E0C7-CBD7-44C6-B292-31BFDEA2AA67}" destId="{FDEC7217-C343-4A8E-920A-D60B71CACA8E}" srcOrd="0" destOrd="0" presId="urn:microsoft.com/office/officeart/2005/8/layout/chevron2"/>
    <dgm:cxn modelId="{B6CA8702-BBA9-4936-83AD-306BE3478C59}" type="presOf" srcId="{1CFED549-76C9-483C-8F3B-953FE4124BC0}" destId="{6213B04C-7107-4AC5-9E69-F3F6B6862A7C}" srcOrd="0" destOrd="3" presId="urn:microsoft.com/office/officeart/2005/8/layout/chevron2"/>
    <dgm:cxn modelId="{11E82420-0643-417B-B257-829362F7E299}" type="presOf" srcId="{3728B0F6-FD03-4CCD-A82B-6A0F39388FFD}" destId="{3BF24B56-6B09-4937-8006-83FD101EBB33}" srcOrd="0" destOrd="0" presId="urn:microsoft.com/office/officeart/2005/8/layout/chevron2"/>
    <dgm:cxn modelId="{31766820-2B43-4AF7-B2DB-22B3EAC46906}" srcId="{7814E0C7-CBD7-44C6-B292-31BFDEA2AA67}" destId="{3E229A39-89AC-45F8-9018-7253EE874062}" srcOrd="2" destOrd="0" parTransId="{320556AF-7256-4372-9AB0-B48AA28C93C5}" sibTransId="{A182069B-A149-4ECD-B544-E756939684C9}"/>
    <dgm:cxn modelId="{49F29F25-6F44-4D98-B0CD-E8A6B5C7D0BA}" srcId="{68AD37CA-897D-4E8F-AF50-E921770474E8}" destId="{1CFED549-76C9-483C-8F3B-953FE4124BC0}" srcOrd="3" destOrd="0" parTransId="{116D2468-0CDD-44DE-8232-138D2883BE3B}" sibTransId="{F1E6491D-85F6-4B5D-BEC9-C71A21F36346}"/>
    <dgm:cxn modelId="{D7727028-A887-4515-AE6C-E0777799BBE5}" srcId="{68AD37CA-897D-4E8F-AF50-E921770474E8}" destId="{5E4715F5-FA7B-4D5B-9FB0-A09232DC4F04}" srcOrd="2" destOrd="0" parTransId="{656B40A4-41D5-426E-8792-E8C49A4B39D9}" sibTransId="{EB1D7C38-F9DA-4183-BBA6-9C60A7E7E784}"/>
    <dgm:cxn modelId="{EEF91E41-DD3F-4E50-BF0D-7237831D02E3}" type="presOf" srcId="{68AD37CA-897D-4E8F-AF50-E921770474E8}" destId="{5960D76B-23CE-4688-8D6E-FC8397403BB6}" srcOrd="0" destOrd="0" presId="urn:microsoft.com/office/officeart/2005/8/layout/chevron2"/>
    <dgm:cxn modelId="{6464A568-BBFF-483D-9609-0C6E72E585CE}" type="presOf" srcId="{3E229A39-89AC-45F8-9018-7253EE874062}" destId="{DCAB03E2-802B-40B3-96C5-B4D7578953D4}" srcOrd="0" destOrd="2" presId="urn:microsoft.com/office/officeart/2005/8/layout/chevron2"/>
    <dgm:cxn modelId="{23956C54-ACD9-445D-9503-D9F625AC145F}" srcId="{68AD37CA-897D-4E8F-AF50-E921770474E8}" destId="{7DC94665-489F-413F-B081-E74D84F89CA1}" srcOrd="4" destOrd="0" parTransId="{0C382369-5F10-40B5-BCE2-46AD0E15C91A}" sibTransId="{45406CDF-4BA5-4C1E-8294-48A69E2BB498}"/>
    <dgm:cxn modelId="{60053B5A-14E6-4A33-945F-DCF2D5030808}" srcId="{3728B0F6-FD03-4CCD-A82B-6A0F39388FFD}" destId="{68AD37CA-897D-4E8F-AF50-E921770474E8}" srcOrd="0" destOrd="0" parTransId="{DBB71D55-37E5-4048-929A-D49A3615F3FD}" sibTransId="{9294701F-55C7-40F4-825D-1A0E56C5813C}"/>
    <dgm:cxn modelId="{565D2B80-9C4F-4F5F-ADD0-BF5C908AFA4A}" type="presOf" srcId="{0547072D-A1F9-48EB-B929-F21D455D4607}" destId="{DCAB03E2-802B-40B3-96C5-B4D7578953D4}" srcOrd="0" destOrd="0" presId="urn:microsoft.com/office/officeart/2005/8/layout/chevron2"/>
    <dgm:cxn modelId="{9EC25480-065A-4FB5-BA6C-17D306920EBC}" type="presOf" srcId="{69400001-F776-409F-BA6A-DBDB2313E1B9}" destId="{DCAB03E2-802B-40B3-96C5-B4D7578953D4}" srcOrd="0" destOrd="1" presId="urn:microsoft.com/office/officeart/2005/8/layout/chevron2"/>
    <dgm:cxn modelId="{0BFFD483-40AE-4BFB-BB92-2B3229FED25B}" srcId="{68AD37CA-897D-4E8F-AF50-E921770474E8}" destId="{3C426473-231E-4741-82EA-2C3BFD1C994E}" srcOrd="0" destOrd="0" parTransId="{0E2E00A9-0BA1-40EC-988F-6ED905DD0AB9}" sibTransId="{CD320972-A8E1-4CC9-ABE6-581374B2CE76}"/>
    <dgm:cxn modelId="{3548E785-C34D-4B0D-ACFD-5C66EC68FCD8}" type="presOf" srcId="{7DC94665-489F-413F-B081-E74D84F89CA1}" destId="{6213B04C-7107-4AC5-9E69-F3F6B6862A7C}" srcOrd="0" destOrd="4" presId="urn:microsoft.com/office/officeart/2005/8/layout/chevron2"/>
    <dgm:cxn modelId="{EE1C0E90-2E70-47F4-958D-5B707F403A67}" srcId="{7814E0C7-CBD7-44C6-B292-31BFDEA2AA67}" destId="{69400001-F776-409F-BA6A-DBDB2313E1B9}" srcOrd="1" destOrd="0" parTransId="{7EE2284F-2D7A-4CA3-803F-3D62DA7D1783}" sibTransId="{B71136FB-5874-463B-843E-1E31254FF886}"/>
    <dgm:cxn modelId="{CBB68AA2-38AA-48E8-96EE-23A07C5DE49F}" type="presOf" srcId="{57FC9F55-4FA9-4B30-8326-1EEE1EC99384}" destId="{6213B04C-7107-4AC5-9E69-F3F6B6862A7C}" srcOrd="0" destOrd="1" presId="urn:microsoft.com/office/officeart/2005/8/layout/chevron2"/>
    <dgm:cxn modelId="{6846E4BE-1046-433A-8283-952A14FF8717}" type="presOf" srcId="{5E4715F5-FA7B-4D5B-9FB0-A09232DC4F04}" destId="{6213B04C-7107-4AC5-9E69-F3F6B6862A7C}" srcOrd="0" destOrd="2" presId="urn:microsoft.com/office/officeart/2005/8/layout/chevron2"/>
    <dgm:cxn modelId="{C0389CC8-D8D4-426D-AD49-0FA216E76619}" srcId="{7814E0C7-CBD7-44C6-B292-31BFDEA2AA67}" destId="{0547072D-A1F9-48EB-B929-F21D455D4607}" srcOrd="0" destOrd="0" parTransId="{E8CFB5D6-25AB-4B60-94A6-C28BFDB0DF13}" sibTransId="{66CDA5CA-0C34-4206-AE9E-5696883D2710}"/>
    <dgm:cxn modelId="{96E325CA-FC7F-4267-A43E-9E4C68801B4A}" srcId="{68AD37CA-897D-4E8F-AF50-E921770474E8}" destId="{57FC9F55-4FA9-4B30-8326-1EEE1EC99384}" srcOrd="1" destOrd="0" parTransId="{C7E95138-5386-4EFC-B437-60A02B1A69D6}" sibTransId="{E37EAD97-C970-4BE3-ADBA-47A9AAE8B120}"/>
    <dgm:cxn modelId="{31F797E8-FC45-42ED-AD8F-CB425672FFEF}" type="presOf" srcId="{3C426473-231E-4741-82EA-2C3BFD1C994E}" destId="{6213B04C-7107-4AC5-9E69-F3F6B6862A7C}" srcOrd="0" destOrd="0" presId="urn:microsoft.com/office/officeart/2005/8/layout/chevron2"/>
    <dgm:cxn modelId="{135F87EE-1088-48E3-A58E-727EA98B8BB0}" srcId="{3728B0F6-FD03-4CCD-A82B-6A0F39388FFD}" destId="{7814E0C7-CBD7-44C6-B292-31BFDEA2AA67}" srcOrd="1" destOrd="0" parTransId="{072A4603-1E40-4197-AA35-C0B14469E934}" sibTransId="{7DD1D3E1-12BD-406B-9E43-C0F25D8E4B39}"/>
    <dgm:cxn modelId="{9E22BD03-DC60-419C-8E89-91CAD3E5EF2F}" type="presParOf" srcId="{3BF24B56-6B09-4937-8006-83FD101EBB33}" destId="{9821450D-273C-4D47-871A-2F4F2DB1C560}" srcOrd="0" destOrd="0" presId="urn:microsoft.com/office/officeart/2005/8/layout/chevron2"/>
    <dgm:cxn modelId="{41E7CC73-704F-43F3-AC13-7536912DC929}" type="presParOf" srcId="{9821450D-273C-4D47-871A-2F4F2DB1C560}" destId="{5960D76B-23CE-4688-8D6E-FC8397403BB6}" srcOrd="0" destOrd="0" presId="urn:microsoft.com/office/officeart/2005/8/layout/chevron2"/>
    <dgm:cxn modelId="{2A256D7B-9860-431D-93DD-ABCFB1F23A2F}" type="presParOf" srcId="{9821450D-273C-4D47-871A-2F4F2DB1C560}" destId="{6213B04C-7107-4AC5-9E69-F3F6B6862A7C}" srcOrd="1" destOrd="0" presId="urn:microsoft.com/office/officeart/2005/8/layout/chevron2"/>
    <dgm:cxn modelId="{883A73BF-2F8D-4600-85ED-2164B4D671E2}" type="presParOf" srcId="{3BF24B56-6B09-4937-8006-83FD101EBB33}" destId="{21A16EAA-C9AF-4169-9691-239637D4CA1E}" srcOrd="1" destOrd="0" presId="urn:microsoft.com/office/officeart/2005/8/layout/chevron2"/>
    <dgm:cxn modelId="{43215B3E-3681-4E24-AA6C-FF808928654A}" type="presParOf" srcId="{3BF24B56-6B09-4937-8006-83FD101EBB33}" destId="{D62F5BE5-F1BE-48DF-8337-E1BB544D4ECE}" srcOrd="2" destOrd="0" presId="urn:microsoft.com/office/officeart/2005/8/layout/chevron2"/>
    <dgm:cxn modelId="{944607CD-026E-47E0-87C9-8CD25B934FC9}" type="presParOf" srcId="{D62F5BE5-F1BE-48DF-8337-E1BB544D4ECE}" destId="{FDEC7217-C343-4A8E-920A-D60B71CACA8E}" srcOrd="0" destOrd="0" presId="urn:microsoft.com/office/officeart/2005/8/layout/chevron2"/>
    <dgm:cxn modelId="{496CB24A-1F38-4C1A-8E03-019669C65226}" type="presParOf" srcId="{D62F5BE5-F1BE-48DF-8337-E1BB544D4ECE}" destId="{DCAB03E2-802B-40B3-96C5-B4D7578953D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728B0F6-FD03-4CCD-A82B-6A0F39388FFD}" type="doc">
      <dgm:prSet loTypeId="urn:microsoft.com/office/officeart/2005/8/layout/chevron2" loCatId="process" qsTypeId="urn:microsoft.com/office/officeart/2005/8/quickstyle/3d1" qsCatId="3D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68AD37CA-897D-4E8F-AF50-E921770474E8}">
      <dgm:prSet custT="1"/>
      <dgm:spPr/>
      <dgm:t>
        <a:bodyPr/>
        <a:lstStyle/>
        <a:p>
          <a:pPr rtl="1"/>
          <a:r>
            <a:rPr lang="ar-EG" sz="2400" b="1" dirty="0"/>
            <a:t>البيانات المنفصلة </a:t>
          </a:r>
        </a:p>
      </dgm:t>
    </dgm:pt>
    <dgm:pt modelId="{DBB71D55-37E5-4048-929A-D49A3615F3FD}" type="parTrans" cxnId="{60053B5A-14E6-4A33-945F-DCF2D5030808}">
      <dgm:prSet/>
      <dgm:spPr/>
      <dgm:t>
        <a:bodyPr/>
        <a:lstStyle/>
        <a:p>
          <a:pPr rtl="1"/>
          <a:endParaRPr lang="ar-EG"/>
        </a:p>
      </dgm:t>
    </dgm:pt>
    <dgm:pt modelId="{9294701F-55C7-40F4-825D-1A0E56C5813C}" type="sibTrans" cxnId="{60053B5A-14E6-4A33-945F-DCF2D5030808}">
      <dgm:prSet/>
      <dgm:spPr/>
      <dgm:t>
        <a:bodyPr/>
        <a:lstStyle/>
        <a:p>
          <a:pPr rtl="1"/>
          <a:endParaRPr lang="ar-EG"/>
        </a:p>
      </dgm:t>
    </dgm:pt>
    <dgm:pt modelId="{7814E0C7-CBD7-44C6-B292-31BFDEA2AA67}">
      <dgm:prSet custT="1"/>
      <dgm:spPr/>
      <dgm:t>
        <a:bodyPr/>
        <a:lstStyle/>
        <a:p>
          <a:pPr rtl="1"/>
          <a:r>
            <a:rPr lang="ar-EG" sz="2400" b="1" dirty="0"/>
            <a:t>البيانات المتصلة </a:t>
          </a:r>
        </a:p>
      </dgm:t>
    </dgm:pt>
    <dgm:pt modelId="{072A4603-1E40-4197-AA35-C0B14469E934}" type="parTrans" cxnId="{135F87EE-1088-48E3-A58E-727EA98B8BB0}">
      <dgm:prSet/>
      <dgm:spPr/>
      <dgm:t>
        <a:bodyPr/>
        <a:lstStyle/>
        <a:p>
          <a:pPr rtl="1"/>
          <a:endParaRPr lang="ar-EG"/>
        </a:p>
      </dgm:t>
    </dgm:pt>
    <dgm:pt modelId="{7DD1D3E1-12BD-406B-9E43-C0F25D8E4B39}" type="sibTrans" cxnId="{135F87EE-1088-48E3-A58E-727EA98B8BB0}">
      <dgm:prSet/>
      <dgm:spPr/>
      <dgm:t>
        <a:bodyPr/>
        <a:lstStyle/>
        <a:p>
          <a:pPr rtl="1"/>
          <a:endParaRPr lang="ar-EG"/>
        </a:p>
      </dgm:t>
    </dgm:pt>
    <dgm:pt modelId="{3C426473-231E-4741-82EA-2C3BFD1C994E}">
      <dgm:prSet custT="1"/>
      <dgm:spPr/>
      <dgm:t>
        <a:bodyPr/>
        <a:lstStyle/>
        <a:p>
          <a:pPr rtl="1"/>
          <a:r>
            <a:rPr lang="ar-EG" sz="2400" dirty="0"/>
            <a:t>بيانات رقمية وتأتي في شكل أعداد صحيحة ولا يمكن تقسيمها إلى أجزاء أصغر.</a:t>
          </a:r>
        </a:p>
      </dgm:t>
    </dgm:pt>
    <dgm:pt modelId="{0E2E00A9-0BA1-40EC-988F-6ED905DD0AB9}" type="parTrans" cxnId="{0BFFD483-40AE-4BFB-BB92-2B3229FED25B}">
      <dgm:prSet/>
      <dgm:spPr/>
      <dgm:t>
        <a:bodyPr/>
        <a:lstStyle/>
        <a:p>
          <a:pPr rtl="1"/>
          <a:endParaRPr lang="ar-EG"/>
        </a:p>
      </dgm:t>
    </dgm:pt>
    <dgm:pt modelId="{CD320972-A8E1-4CC9-ABE6-581374B2CE76}" type="sibTrans" cxnId="{0BFFD483-40AE-4BFB-BB92-2B3229FED25B}">
      <dgm:prSet/>
      <dgm:spPr/>
      <dgm:t>
        <a:bodyPr/>
        <a:lstStyle/>
        <a:p>
          <a:pPr rtl="1"/>
          <a:endParaRPr lang="ar-EG"/>
        </a:p>
      </dgm:t>
    </dgm:pt>
    <dgm:pt modelId="{0547072D-A1F9-48EB-B929-F21D455D4607}">
      <dgm:prSet custT="1"/>
      <dgm:spPr/>
      <dgm:t>
        <a:bodyPr/>
        <a:lstStyle/>
        <a:p>
          <a:pPr rtl="1"/>
          <a:endParaRPr lang="ar-EG" sz="2400" dirty="0"/>
        </a:p>
      </dgm:t>
    </dgm:pt>
    <dgm:pt modelId="{E8CFB5D6-25AB-4B60-94A6-C28BFDB0DF13}" type="parTrans" cxnId="{C0389CC8-D8D4-426D-AD49-0FA216E76619}">
      <dgm:prSet/>
      <dgm:spPr/>
      <dgm:t>
        <a:bodyPr/>
        <a:lstStyle/>
        <a:p>
          <a:pPr rtl="1"/>
          <a:endParaRPr lang="ar-EG"/>
        </a:p>
      </dgm:t>
    </dgm:pt>
    <dgm:pt modelId="{66CDA5CA-0C34-4206-AE9E-5696883D2710}" type="sibTrans" cxnId="{C0389CC8-D8D4-426D-AD49-0FA216E76619}">
      <dgm:prSet/>
      <dgm:spPr/>
      <dgm:t>
        <a:bodyPr/>
        <a:lstStyle/>
        <a:p>
          <a:pPr rtl="1"/>
          <a:endParaRPr lang="ar-EG"/>
        </a:p>
      </dgm:t>
    </dgm:pt>
    <dgm:pt modelId="{22DBDEC3-61A1-4658-9C7A-6F92A1A049C8}">
      <dgm:prSet custT="1"/>
      <dgm:spPr/>
      <dgm:t>
        <a:bodyPr/>
        <a:lstStyle/>
        <a:p>
          <a:pPr rtl="1"/>
          <a:r>
            <a:rPr lang="ar-EG" sz="2400" dirty="0"/>
            <a:t>حجم القوى العاملة ، عدد العملاء، عدد العناصر المحفوظة في المخزن.</a:t>
          </a:r>
        </a:p>
      </dgm:t>
    </dgm:pt>
    <dgm:pt modelId="{7CE095C4-60B9-4A06-A078-1DA5269419B3}" type="parTrans" cxnId="{E7CD0F77-E82F-46AC-817A-665C994AE4B5}">
      <dgm:prSet/>
      <dgm:spPr/>
      <dgm:t>
        <a:bodyPr/>
        <a:lstStyle/>
        <a:p>
          <a:pPr rtl="1"/>
          <a:endParaRPr lang="ar-EG"/>
        </a:p>
      </dgm:t>
    </dgm:pt>
    <dgm:pt modelId="{752AB972-8A46-49F5-8BE8-26DF09D96F10}" type="sibTrans" cxnId="{E7CD0F77-E82F-46AC-817A-665C994AE4B5}">
      <dgm:prSet/>
      <dgm:spPr/>
      <dgm:t>
        <a:bodyPr/>
        <a:lstStyle/>
        <a:p>
          <a:pPr rtl="1"/>
          <a:endParaRPr lang="ar-EG"/>
        </a:p>
      </dgm:t>
    </dgm:pt>
    <dgm:pt modelId="{9E36AA2C-6C43-4F94-AA59-EA8EA76BEBA2}">
      <dgm:prSet custT="1"/>
      <dgm:spPr/>
      <dgm:t>
        <a:bodyPr/>
        <a:lstStyle/>
        <a:p>
          <a:pPr rtl="1"/>
          <a:r>
            <a:rPr lang="ar-EG" sz="2400" b="1" u="sng" dirty="0"/>
            <a:t>أمثلة</a:t>
          </a:r>
        </a:p>
      </dgm:t>
    </dgm:pt>
    <dgm:pt modelId="{A65641B0-E24E-48E9-9B28-2FB700335A07}" type="parTrans" cxnId="{E9724062-918D-4B62-A1B5-263B870C7D38}">
      <dgm:prSet/>
      <dgm:spPr/>
      <dgm:t>
        <a:bodyPr/>
        <a:lstStyle/>
        <a:p>
          <a:pPr rtl="1"/>
          <a:endParaRPr lang="ar-EG"/>
        </a:p>
      </dgm:t>
    </dgm:pt>
    <dgm:pt modelId="{063C0A5A-50E2-40BA-BE82-970C5B4FE005}" type="sibTrans" cxnId="{E9724062-918D-4B62-A1B5-263B870C7D38}">
      <dgm:prSet/>
      <dgm:spPr/>
      <dgm:t>
        <a:bodyPr/>
        <a:lstStyle/>
        <a:p>
          <a:pPr rtl="1"/>
          <a:endParaRPr lang="ar-EG"/>
        </a:p>
      </dgm:t>
    </dgm:pt>
    <dgm:pt modelId="{F5E81A7C-09DF-4FFB-9549-F365C965F219}">
      <dgm:prSet custT="1"/>
      <dgm:spPr/>
      <dgm:t>
        <a:bodyPr/>
        <a:lstStyle/>
        <a:p>
          <a:pPr rtl="1"/>
          <a:r>
            <a:rPr lang="ar-EG" sz="2400" dirty="0"/>
            <a:t>بيانات رقمية وتأتي في شكل أعداد غير صحيحة، وهناك مكونات فردية أصغر تشكل هذه المقاييس أيضا.</a:t>
          </a:r>
        </a:p>
      </dgm:t>
    </dgm:pt>
    <dgm:pt modelId="{48624B79-3907-4B72-A136-83DE2BC3A173}" type="parTrans" cxnId="{BDD348BE-D987-4502-9C4D-17B059966348}">
      <dgm:prSet/>
      <dgm:spPr/>
      <dgm:t>
        <a:bodyPr/>
        <a:lstStyle/>
        <a:p>
          <a:pPr rtl="1"/>
          <a:endParaRPr lang="ar-EG"/>
        </a:p>
      </dgm:t>
    </dgm:pt>
    <dgm:pt modelId="{709098FE-7C33-4403-941C-335622A926AF}" type="sibTrans" cxnId="{BDD348BE-D987-4502-9C4D-17B059966348}">
      <dgm:prSet/>
      <dgm:spPr/>
      <dgm:t>
        <a:bodyPr/>
        <a:lstStyle/>
        <a:p>
          <a:pPr rtl="1"/>
          <a:endParaRPr lang="ar-EG"/>
        </a:p>
      </dgm:t>
    </dgm:pt>
    <dgm:pt modelId="{63CA145A-6DCB-4BA1-A610-2127115CD3BD}">
      <dgm:prSet custT="1"/>
      <dgm:spPr/>
      <dgm:t>
        <a:bodyPr/>
        <a:lstStyle/>
        <a:p>
          <a:pPr rtl="1"/>
          <a:r>
            <a:rPr lang="ar-EG" sz="2400" b="1" u="sng"/>
            <a:t>أمثلة </a:t>
          </a:r>
          <a:endParaRPr lang="ar-EG" sz="2400" b="1" u="sng" dirty="0"/>
        </a:p>
      </dgm:t>
    </dgm:pt>
    <dgm:pt modelId="{FB68A0C6-C97D-49C7-A92D-3089B535E44A}" type="parTrans" cxnId="{986BF497-910D-47CA-95D8-9174EEA02644}">
      <dgm:prSet/>
      <dgm:spPr/>
      <dgm:t>
        <a:bodyPr/>
        <a:lstStyle/>
        <a:p>
          <a:pPr rtl="1"/>
          <a:endParaRPr lang="ar-EG"/>
        </a:p>
      </dgm:t>
    </dgm:pt>
    <dgm:pt modelId="{A1C1B76B-126E-48DC-835D-F6BFCECA23B9}" type="sibTrans" cxnId="{986BF497-910D-47CA-95D8-9174EEA02644}">
      <dgm:prSet/>
      <dgm:spPr/>
      <dgm:t>
        <a:bodyPr/>
        <a:lstStyle/>
        <a:p>
          <a:pPr rtl="1"/>
          <a:endParaRPr lang="ar-EG"/>
        </a:p>
      </dgm:t>
    </dgm:pt>
    <dgm:pt modelId="{705136D7-274C-4DEF-8557-894D15E7AAB0}">
      <dgm:prSet custT="1"/>
      <dgm:spPr/>
      <dgm:t>
        <a:bodyPr/>
        <a:lstStyle/>
        <a:p>
          <a:pPr rtl="1"/>
          <a:r>
            <a:rPr lang="ar-EG" sz="2400" dirty="0"/>
            <a:t>طول  الفرد أو وزنه، درجة الحرارة يوميا في مدينتك ، الوقت المطلوب لإنهاء نشاط أو مشروع</a:t>
          </a:r>
        </a:p>
      </dgm:t>
    </dgm:pt>
    <dgm:pt modelId="{4B259E03-6A6D-4274-9EB5-9972C8A24ADE}" type="parTrans" cxnId="{817BDABD-DB61-4455-A3E6-F80D5EAA8E37}">
      <dgm:prSet/>
      <dgm:spPr/>
      <dgm:t>
        <a:bodyPr/>
        <a:lstStyle/>
        <a:p>
          <a:pPr rtl="1"/>
          <a:endParaRPr lang="ar-EG"/>
        </a:p>
      </dgm:t>
    </dgm:pt>
    <dgm:pt modelId="{85672A9A-EE6F-4ECD-94DA-DABDFF8F55A8}" type="sibTrans" cxnId="{817BDABD-DB61-4455-A3E6-F80D5EAA8E37}">
      <dgm:prSet/>
      <dgm:spPr/>
      <dgm:t>
        <a:bodyPr/>
        <a:lstStyle/>
        <a:p>
          <a:pPr rtl="1"/>
          <a:endParaRPr lang="ar-EG"/>
        </a:p>
      </dgm:t>
    </dgm:pt>
    <dgm:pt modelId="{3BF24B56-6B09-4937-8006-83FD101EBB33}" type="pres">
      <dgm:prSet presAssocID="{3728B0F6-FD03-4CCD-A82B-6A0F39388FFD}" presName="linearFlow" presStyleCnt="0">
        <dgm:presLayoutVars>
          <dgm:dir val="rev"/>
          <dgm:animLvl val="lvl"/>
          <dgm:resizeHandles val="exact"/>
        </dgm:presLayoutVars>
      </dgm:prSet>
      <dgm:spPr/>
    </dgm:pt>
    <dgm:pt modelId="{9821450D-273C-4D47-871A-2F4F2DB1C560}" type="pres">
      <dgm:prSet presAssocID="{68AD37CA-897D-4E8F-AF50-E921770474E8}" presName="composite" presStyleCnt="0"/>
      <dgm:spPr/>
    </dgm:pt>
    <dgm:pt modelId="{5960D76B-23CE-4688-8D6E-FC8397403BB6}" type="pres">
      <dgm:prSet presAssocID="{68AD37CA-897D-4E8F-AF50-E921770474E8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6213B04C-7107-4AC5-9E69-F3F6B6862A7C}" type="pres">
      <dgm:prSet presAssocID="{68AD37CA-897D-4E8F-AF50-E921770474E8}" presName="descendantText" presStyleLbl="alignAcc1" presStyleIdx="0" presStyleCnt="2" custScaleY="135475">
        <dgm:presLayoutVars>
          <dgm:bulletEnabled val="1"/>
        </dgm:presLayoutVars>
      </dgm:prSet>
      <dgm:spPr/>
    </dgm:pt>
    <dgm:pt modelId="{21A16EAA-C9AF-4169-9691-239637D4CA1E}" type="pres">
      <dgm:prSet presAssocID="{9294701F-55C7-40F4-825D-1A0E56C5813C}" presName="sp" presStyleCnt="0"/>
      <dgm:spPr/>
    </dgm:pt>
    <dgm:pt modelId="{D62F5BE5-F1BE-48DF-8337-E1BB544D4ECE}" type="pres">
      <dgm:prSet presAssocID="{7814E0C7-CBD7-44C6-B292-31BFDEA2AA67}" presName="composite" presStyleCnt="0"/>
      <dgm:spPr/>
    </dgm:pt>
    <dgm:pt modelId="{FDEC7217-C343-4A8E-920A-D60B71CACA8E}" type="pres">
      <dgm:prSet presAssocID="{7814E0C7-CBD7-44C6-B292-31BFDEA2AA67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DCAB03E2-802B-40B3-96C5-B4D7578953D4}" type="pres">
      <dgm:prSet presAssocID="{7814E0C7-CBD7-44C6-B292-31BFDEA2AA67}" presName="descendantText" presStyleLbl="alignAcc1" presStyleIdx="1" presStyleCnt="2" custScaleY="139958" custLinFactNeighborX="0" custLinFactNeighborY="8972">
        <dgm:presLayoutVars>
          <dgm:bulletEnabled val="1"/>
        </dgm:presLayoutVars>
      </dgm:prSet>
      <dgm:spPr/>
    </dgm:pt>
  </dgm:ptLst>
  <dgm:cxnLst>
    <dgm:cxn modelId="{085A0C01-9A82-4427-A599-FC63B462F8F5}" type="presOf" srcId="{7814E0C7-CBD7-44C6-B292-31BFDEA2AA67}" destId="{FDEC7217-C343-4A8E-920A-D60B71CACA8E}" srcOrd="0" destOrd="0" presId="urn:microsoft.com/office/officeart/2005/8/layout/chevron2"/>
    <dgm:cxn modelId="{11E82420-0643-417B-B257-829362F7E299}" type="presOf" srcId="{3728B0F6-FD03-4CCD-A82B-6A0F39388FFD}" destId="{3BF24B56-6B09-4937-8006-83FD101EBB33}" srcOrd="0" destOrd="0" presId="urn:microsoft.com/office/officeart/2005/8/layout/chevron2"/>
    <dgm:cxn modelId="{FD40B73C-18FD-4F28-A7C5-A46783F297F4}" type="presOf" srcId="{705136D7-274C-4DEF-8557-894D15E7AAB0}" destId="{DCAB03E2-802B-40B3-96C5-B4D7578953D4}" srcOrd="0" destOrd="3" presId="urn:microsoft.com/office/officeart/2005/8/layout/chevron2"/>
    <dgm:cxn modelId="{EEF91E41-DD3F-4E50-BF0D-7237831D02E3}" type="presOf" srcId="{68AD37CA-897D-4E8F-AF50-E921770474E8}" destId="{5960D76B-23CE-4688-8D6E-FC8397403BB6}" srcOrd="0" destOrd="0" presId="urn:microsoft.com/office/officeart/2005/8/layout/chevron2"/>
    <dgm:cxn modelId="{E9724062-918D-4B62-A1B5-263B870C7D38}" srcId="{68AD37CA-897D-4E8F-AF50-E921770474E8}" destId="{9E36AA2C-6C43-4F94-AA59-EA8EA76BEBA2}" srcOrd="1" destOrd="0" parTransId="{A65641B0-E24E-48E9-9B28-2FB700335A07}" sibTransId="{063C0A5A-50E2-40BA-BE82-970C5B4FE005}"/>
    <dgm:cxn modelId="{E7CD0F77-E82F-46AC-817A-665C994AE4B5}" srcId="{68AD37CA-897D-4E8F-AF50-E921770474E8}" destId="{22DBDEC3-61A1-4658-9C7A-6F92A1A049C8}" srcOrd="2" destOrd="0" parTransId="{7CE095C4-60B9-4A06-A078-1DA5269419B3}" sibTransId="{752AB972-8A46-49F5-8BE8-26DF09D96F10}"/>
    <dgm:cxn modelId="{60053B5A-14E6-4A33-945F-DCF2D5030808}" srcId="{3728B0F6-FD03-4CCD-A82B-6A0F39388FFD}" destId="{68AD37CA-897D-4E8F-AF50-E921770474E8}" srcOrd="0" destOrd="0" parTransId="{DBB71D55-37E5-4048-929A-D49A3615F3FD}" sibTransId="{9294701F-55C7-40F4-825D-1A0E56C5813C}"/>
    <dgm:cxn modelId="{C57DE17B-08F4-4BE2-80BD-DE7C99456CBF}" type="presOf" srcId="{22DBDEC3-61A1-4658-9C7A-6F92A1A049C8}" destId="{6213B04C-7107-4AC5-9E69-F3F6B6862A7C}" srcOrd="0" destOrd="2" presId="urn:microsoft.com/office/officeart/2005/8/layout/chevron2"/>
    <dgm:cxn modelId="{565D2B80-9C4F-4F5F-ADD0-BF5C908AFA4A}" type="presOf" srcId="{0547072D-A1F9-48EB-B929-F21D455D4607}" destId="{DCAB03E2-802B-40B3-96C5-B4D7578953D4}" srcOrd="0" destOrd="0" presId="urn:microsoft.com/office/officeart/2005/8/layout/chevron2"/>
    <dgm:cxn modelId="{0BFFD483-40AE-4BFB-BB92-2B3229FED25B}" srcId="{68AD37CA-897D-4E8F-AF50-E921770474E8}" destId="{3C426473-231E-4741-82EA-2C3BFD1C994E}" srcOrd="0" destOrd="0" parTransId="{0E2E00A9-0BA1-40EC-988F-6ED905DD0AB9}" sibTransId="{CD320972-A8E1-4CC9-ABE6-581374B2CE76}"/>
    <dgm:cxn modelId="{9E94EB83-A68B-4504-A370-C5AC91FBEE17}" type="presOf" srcId="{9E36AA2C-6C43-4F94-AA59-EA8EA76BEBA2}" destId="{6213B04C-7107-4AC5-9E69-F3F6B6862A7C}" srcOrd="0" destOrd="1" presId="urn:microsoft.com/office/officeart/2005/8/layout/chevron2"/>
    <dgm:cxn modelId="{986BF497-910D-47CA-95D8-9174EEA02644}" srcId="{7814E0C7-CBD7-44C6-B292-31BFDEA2AA67}" destId="{63CA145A-6DCB-4BA1-A610-2127115CD3BD}" srcOrd="2" destOrd="0" parTransId="{FB68A0C6-C97D-49C7-A92D-3089B535E44A}" sibTransId="{A1C1B76B-126E-48DC-835D-F6BFCECA23B9}"/>
    <dgm:cxn modelId="{817BDABD-DB61-4455-A3E6-F80D5EAA8E37}" srcId="{7814E0C7-CBD7-44C6-B292-31BFDEA2AA67}" destId="{705136D7-274C-4DEF-8557-894D15E7AAB0}" srcOrd="3" destOrd="0" parTransId="{4B259E03-6A6D-4274-9EB5-9972C8A24ADE}" sibTransId="{85672A9A-EE6F-4ECD-94DA-DABDFF8F55A8}"/>
    <dgm:cxn modelId="{BDD348BE-D987-4502-9C4D-17B059966348}" srcId="{7814E0C7-CBD7-44C6-B292-31BFDEA2AA67}" destId="{F5E81A7C-09DF-4FFB-9549-F365C965F219}" srcOrd="1" destOrd="0" parTransId="{48624B79-3907-4B72-A136-83DE2BC3A173}" sibTransId="{709098FE-7C33-4403-941C-335622A926AF}"/>
    <dgm:cxn modelId="{88D207C1-85F4-4A39-A2F4-398F1B627C52}" type="presOf" srcId="{F5E81A7C-09DF-4FFB-9549-F365C965F219}" destId="{DCAB03E2-802B-40B3-96C5-B4D7578953D4}" srcOrd="0" destOrd="1" presId="urn:microsoft.com/office/officeart/2005/8/layout/chevron2"/>
    <dgm:cxn modelId="{C0389CC8-D8D4-426D-AD49-0FA216E76619}" srcId="{7814E0C7-CBD7-44C6-B292-31BFDEA2AA67}" destId="{0547072D-A1F9-48EB-B929-F21D455D4607}" srcOrd="0" destOrd="0" parTransId="{E8CFB5D6-25AB-4B60-94A6-C28BFDB0DF13}" sibTransId="{66CDA5CA-0C34-4206-AE9E-5696883D2710}"/>
    <dgm:cxn modelId="{F0C0FBC9-448F-4DB7-8D77-542B0C321175}" type="presOf" srcId="{63CA145A-6DCB-4BA1-A610-2127115CD3BD}" destId="{DCAB03E2-802B-40B3-96C5-B4D7578953D4}" srcOrd="0" destOrd="2" presId="urn:microsoft.com/office/officeart/2005/8/layout/chevron2"/>
    <dgm:cxn modelId="{31F797E8-FC45-42ED-AD8F-CB425672FFEF}" type="presOf" srcId="{3C426473-231E-4741-82EA-2C3BFD1C994E}" destId="{6213B04C-7107-4AC5-9E69-F3F6B6862A7C}" srcOrd="0" destOrd="0" presId="urn:microsoft.com/office/officeart/2005/8/layout/chevron2"/>
    <dgm:cxn modelId="{135F87EE-1088-48E3-A58E-727EA98B8BB0}" srcId="{3728B0F6-FD03-4CCD-A82B-6A0F39388FFD}" destId="{7814E0C7-CBD7-44C6-B292-31BFDEA2AA67}" srcOrd="1" destOrd="0" parTransId="{072A4603-1E40-4197-AA35-C0B14469E934}" sibTransId="{7DD1D3E1-12BD-406B-9E43-C0F25D8E4B39}"/>
    <dgm:cxn modelId="{9E22BD03-DC60-419C-8E89-91CAD3E5EF2F}" type="presParOf" srcId="{3BF24B56-6B09-4937-8006-83FD101EBB33}" destId="{9821450D-273C-4D47-871A-2F4F2DB1C560}" srcOrd="0" destOrd="0" presId="urn:microsoft.com/office/officeart/2005/8/layout/chevron2"/>
    <dgm:cxn modelId="{41E7CC73-704F-43F3-AC13-7536912DC929}" type="presParOf" srcId="{9821450D-273C-4D47-871A-2F4F2DB1C560}" destId="{5960D76B-23CE-4688-8D6E-FC8397403BB6}" srcOrd="0" destOrd="0" presId="urn:microsoft.com/office/officeart/2005/8/layout/chevron2"/>
    <dgm:cxn modelId="{2A256D7B-9860-431D-93DD-ABCFB1F23A2F}" type="presParOf" srcId="{9821450D-273C-4D47-871A-2F4F2DB1C560}" destId="{6213B04C-7107-4AC5-9E69-F3F6B6862A7C}" srcOrd="1" destOrd="0" presId="urn:microsoft.com/office/officeart/2005/8/layout/chevron2"/>
    <dgm:cxn modelId="{883A73BF-2F8D-4600-85ED-2164B4D671E2}" type="presParOf" srcId="{3BF24B56-6B09-4937-8006-83FD101EBB33}" destId="{21A16EAA-C9AF-4169-9691-239637D4CA1E}" srcOrd="1" destOrd="0" presId="urn:microsoft.com/office/officeart/2005/8/layout/chevron2"/>
    <dgm:cxn modelId="{43215B3E-3681-4E24-AA6C-FF808928654A}" type="presParOf" srcId="{3BF24B56-6B09-4937-8006-83FD101EBB33}" destId="{D62F5BE5-F1BE-48DF-8337-E1BB544D4ECE}" srcOrd="2" destOrd="0" presId="urn:microsoft.com/office/officeart/2005/8/layout/chevron2"/>
    <dgm:cxn modelId="{944607CD-026E-47E0-87C9-8CD25B934FC9}" type="presParOf" srcId="{D62F5BE5-F1BE-48DF-8337-E1BB544D4ECE}" destId="{FDEC7217-C343-4A8E-920A-D60B71CACA8E}" srcOrd="0" destOrd="0" presId="urn:microsoft.com/office/officeart/2005/8/layout/chevron2"/>
    <dgm:cxn modelId="{496CB24A-1F38-4C1A-8E03-019669C65226}" type="presParOf" srcId="{D62F5BE5-F1BE-48DF-8337-E1BB544D4ECE}" destId="{DCAB03E2-802B-40B3-96C5-B4D7578953D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836502-8AFB-4164-BF77-30A992272AE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3540B50-DB69-467B-B7FE-C74075A9E955}">
      <dgm:prSet phldrT="[نص]" custT="1"/>
      <dgm:spPr/>
      <dgm:t>
        <a:bodyPr/>
        <a:lstStyle/>
        <a:p>
          <a:pPr rtl="1"/>
          <a:endParaRPr lang="ar-EG" sz="2100" dirty="0"/>
        </a:p>
        <a:p>
          <a:pPr rtl="1"/>
          <a:r>
            <a:rPr lang="ar-EG" sz="2800" dirty="0"/>
            <a:t>البيانات الثانوية</a:t>
          </a:r>
          <a:r>
            <a:rPr lang="en-US" sz="2800" dirty="0"/>
            <a:t>Secondary Data </a:t>
          </a:r>
          <a:endParaRPr lang="ar-EG" sz="2800" dirty="0"/>
        </a:p>
        <a:p>
          <a:pPr rtl="1"/>
          <a:r>
            <a:rPr lang="ar-EG" sz="2100" dirty="0"/>
            <a:t> </a:t>
          </a:r>
        </a:p>
      </dgm:t>
    </dgm:pt>
    <dgm:pt modelId="{14EE34A8-F1B8-499C-9B6B-ED35C926FD0C}" type="parTrans" cxnId="{519472BA-9B41-4A96-BD42-31636D8AEAC3}">
      <dgm:prSet/>
      <dgm:spPr/>
      <dgm:t>
        <a:bodyPr/>
        <a:lstStyle/>
        <a:p>
          <a:pPr rtl="1"/>
          <a:endParaRPr lang="ar-EG"/>
        </a:p>
      </dgm:t>
    </dgm:pt>
    <dgm:pt modelId="{8593D6CA-E9E4-4CAB-9B6C-0C8E08CD33EC}" type="sibTrans" cxnId="{519472BA-9B41-4A96-BD42-31636D8AEAC3}">
      <dgm:prSet/>
      <dgm:spPr/>
      <dgm:t>
        <a:bodyPr/>
        <a:lstStyle/>
        <a:p>
          <a:pPr rtl="1"/>
          <a:endParaRPr lang="ar-EG"/>
        </a:p>
      </dgm:t>
    </dgm:pt>
    <dgm:pt modelId="{02F9E58D-73A7-4799-B6C4-5D9F71C77270}">
      <dgm:prSet custT="1"/>
      <dgm:spPr/>
      <dgm:t>
        <a:bodyPr/>
        <a:lstStyle/>
        <a:p>
          <a:pPr rtl="1"/>
          <a:endParaRPr lang="ar-EG" sz="2100" dirty="0"/>
        </a:p>
        <a:p>
          <a:pPr rtl="1"/>
          <a:r>
            <a:rPr lang="ar-EG" sz="2800" dirty="0"/>
            <a:t>البيانات الأولية </a:t>
          </a:r>
          <a:r>
            <a:rPr lang="en-US" sz="2800" dirty="0"/>
            <a:t>Primary Data</a:t>
          </a:r>
          <a:endParaRPr lang="ar-EG" sz="2800" dirty="0"/>
        </a:p>
        <a:p>
          <a:pPr rtl="1"/>
          <a:endParaRPr lang="ar-EG" sz="2100" dirty="0"/>
        </a:p>
      </dgm:t>
    </dgm:pt>
    <dgm:pt modelId="{27515052-65E7-48C6-8A6C-0F73A508396C}" type="parTrans" cxnId="{1666EB7C-9999-40BA-99AE-AD8A247D2A76}">
      <dgm:prSet/>
      <dgm:spPr/>
      <dgm:t>
        <a:bodyPr/>
        <a:lstStyle/>
        <a:p>
          <a:pPr rtl="1"/>
          <a:endParaRPr lang="ar-EG"/>
        </a:p>
      </dgm:t>
    </dgm:pt>
    <dgm:pt modelId="{DCE165CF-1455-4F51-96F5-F0E7250547ED}" type="sibTrans" cxnId="{1666EB7C-9999-40BA-99AE-AD8A247D2A76}">
      <dgm:prSet/>
      <dgm:spPr/>
      <dgm:t>
        <a:bodyPr/>
        <a:lstStyle/>
        <a:p>
          <a:pPr rtl="1"/>
          <a:endParaRPr lang="ar-EG"/>
        </a:p>
      </dgm:t>
    </dgm:pt>
    <dgm:pt modelId="{1435D9C7-278C-40E9-97D5-EFA6F894274D}">
      <dgm:prSet custT="1"/>
      <dgm:spPr/>
      <dgm:t>
        <a:bodyPr/>
        <a:lstStyle/>
        <a:p>
          <a:pPr algn="just" rtl="1"/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بيانات تم تجميعها سابقا من قبل باحث آخر أو مشروع أخر ، ويكون الاعتماد عليها أقل تكلفة ووقتا </a:t>
          </a:r>
        </a:p>
      </dgm:t>
    </dgm:pt>
    <dgm:pt modelId="{F48549A6-8084-475A-981F-D99E1675C298}" type="parTrans" cxnId="{18FD89C6-3016-4518-9D87-6B1BD247E031}">
      <dgm:prSet/>
      <dgm:spPr/>
      <dgm:t>
        <a:bodyPr/>
        <a:lstStyle/>
        <a:p>
          <a:pPr rtl="1"/>
          <a:endParaRPr lang="ar-EG"/>
        </a:p>
      </dgm:t>
    </dgm:pt>
    <dgm:pt modelId="{BB373548-442D-4864-8A3C-97A0E391F91F}" type="sibTrans" cxnId="{18FD89C6-3016-4518-9D87-6B1BD247E031}">
      <dgm:prSet/>
      <dgm:spPr/>
      <dgm:t>
        <a:bodyPr/>
        <a:lstStyle/>
        <a:p>
          <a:pPr rtl="1"/>
          <a:endParaRPr lang="ar-EG"/>
        </a:p>
      </dgm:t>
    </dgm:pt>
    <dgm:pt modelId="{1473B51B-C957-4C02-B279-5F7F74136964}">
      <dgm:prSet custT="1"/>
      <dgm:spPr/>
      <dgm:t>
        <a:bodyPr/>
        <a:lstStyle/>
        <a:p>
          <a:pPr algn="just" rtl="1"/>
          <a:r>
            <a:rPr lang="ar-EG" sz="3200" dirty="0">
              <a:latin typeface="Sakkal Majalla" panose="02000000000000000000" pitchFamily="2" charset="-78"/>
              <a:cs typeface="Sakkal Majalla" panose="02000000000000000000" pitchFamily="2" charset="-78"/>
            </a:rPr>
            <a:t>بيانات تجمع لأول مرة من قبل الباحث نفسه من مجتمع خاص بمشروع الباحث</a:t>
          </a:r>
        </a:p>
      </dgm:t>
    </dgm:pt>
    <dgm:pt modelId="{C9E1CC29-2F96-4D1C-86F9-7A94777607BC}" type="parTrans" cxnId="{868C0D89-DC63-43B3-B02B-1E249E2520C8}">
      <dgm:prSet/>
      <dgm:spPr/>
      <dgm:t>
        <a:bodyPr/>
        <a:lstStyle/>
        <a:p>
          <a:pPr rtl="1"/>
          <a:endParaRPr lang="ar-EG"/>
        </a:p>
      </dgm:t>
    </dgm:pt>
    <dgm:pt modelId="{B57F637A-83EA-4F0B-885B-876FA4CCACEC}" type="sibTrans" cxnId="{868C0D89-DC63-43B3-B02B-1E249E2520C8}">
      <dgm:prSet/>
      <dgm:spPr/>
      <dgm:t>
        <a:bodyPr/>
        <a:lstStyle/>
        <a:p>
          <a:pPr rtl="1"/>
          <a:endParaRPr lang="ar-EG"/>
        </a:p>
      </dgm:t>
    </dgm:pt>
    <dgm:pt modelId="{C168509D-9E3E-4C77-9EC4-E90E7310D30D}" type="pres">
      <dgm:prSet presAssocID="{BC836502-8AFB-4164-BF77-30A992272AE3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C4FE3228-C4A1-4BA3-BBA9-373F9EC5CCDA}" type="pres">
      <dgm:prSet presAssocID="{D3540B50-DB69-467B-B7FE-C74075A9E955}" presName="parentLin" presStyleCnt="0"/>
      <dgm:spPr/>
    </dgm:pt>
    <dgm:pt modelId="{04DD4D86-2335-4E6D-8A9E-9908A85F5200}" type="pres">
      <dgm:prSet presAssocID="{D3540B50-DB69-467B-B7FE-C74075A9E955}" presName="parentLeftMargin" presStyleLbl="node1" presStyleIdx="0" presStyleCnt="2"/>
      <dgm:spPr/>
    </dgm:pt>
    <dgm:pt modelId="{8A90C366-1BAB-4570-9C25-C7693FB1EF06}" type="pres">
      <dgm:prSet presAssocID="{D3540B50-DB69-467B-B7FE-C74075A9E955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CA18F8A-FE2E-43A9-B693-56FC74923242}" type="pres">
      <dgm:prSet presAssocID="{D3540B50-DB69-467B-B7FE-C74075A9E955}" presName="negativeSpace" presStyleCnt="0"/>
      <dgm:spPr/>
    </dgm:pt>
    <dgm:pt modelId="{FEEC854F-B3C7-42C4-86B5-D27E7F8A4E00}" type="pres">
      <dgm:prSet presAssocID="{D3540B50-DB69-467B-B7FE-C74075A9E955}" presName="childText" presStyleLbl="conFgAcc1" presStyleIdx="0" presStyleCnt="2">
        <dgm:presLayoutVars>
          <dgm:bulletEnabled val="1"/>
        </dgm:presLayoutVars>
      </dgm:prSet>
      <dgm:spPr/>
    </dgm:pt>
    <dgm:pt modelId="{AF6D8253-9229-4907-8FB9-4AE68633560A}" type="pres">
      <dgm:prSet presAssocID="{8593D6CA-E9E4-4CAB-9B6C-0C8E08CD33EC}" presName="spaceBetweenRectangles" presStyleCnt="0"/>
      <dgm:spPr/>
    </dgm:pt>
    <dgm:pt modelId="{F141B20B-C9EA-4D1E-966F-C3E637BE8EC6}" type="pres">
      <dgm:prSet presAssocID="{02F9E58D-73A7-4799-B6C4-5D9F71C77270}" presName="parentLin" presStyleCnt="0"/>
      <dgm:spPr/>
    </dgm:pt>
    <dgm:pt modelId="{3D289133-D6F8-479D-BB4F-04D905ADC61B}" type="pres">
      <dgm:prSet presAssocID="{02F9E58D-73A7-4799-B6C4-5D9F71C77270}" presName="parentLeftMargin" presStyleLbl="node1" presStyleIdx="0" presStyleCnt="2"/>
      <dgm:spPr/>
    </dgm:pt>
    <dgm:pt modelId="{6A300603-C7AC-45B4-A015-86FE8C263FCE}" type="pres">
      <dgm:prSet presAssocID="{02F9E58D-73A7-4799-B6C4-5D9F71C77270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465DE1DF-A94C-4CE8-8BDA-64CAD8A42578}" type="pres">
      <dgm:prSet presAssocID="{02F9E58D-73A7-4799-B6C4-5D9F71C77270}" presName="negativeSpace" presStyleCnt="0"/>
      <dgm:spPr/>
    </dgm:pt>
    <dgm:pt modelId="{38DC5F5F-394F-4BF3-971C-1347B023EB00}" type="pres">
      <dgm:prSet presAssocID="{02F9E58D-73A7-4799-B6C4-5D9F71C7727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063C353B-7560-4D0A-ABA8-F8E5CAEB7B5B}" type="presOf" srcId="{1473B51B-C957-4C02-B279-5F7F74136964}" destId="{38DC5F5F-394F-4BF3-971C-1347B023EB00}" srcOrd="0" destOrd="0" presId="urn:microsoft.com/office/officeart/2005/8/layout/list1"/>
    <dgm:cxn modelId="{72375F79-93EA-45E3-AB9E-AC0FFEB08A8F}" type="presOf" srcId="{D3540B50-DB69-467B-B7FE-C74075A9E955}" destId="{8A90C366-1BAB-4570-9C25-C7693FB1EF06}" srcOrd="1" destOrd="0" presId="urn:microsoft.com/office/officeart/2005/8/layout/list1"/>
    <dgm:cxn modelId="{1666EB7C-9999-40BA-99AE-AD8A247D2A76}" srcId="{BC836502-8AFB-4164-BF77-30A992272AE3}" destId="{02F9E58D-73A7-4799-B6C4-5D9F71C77270}" srcOrd="1" destOrd="0" parTransId="{27515052-65E7-48C6-8A6C-0F73A508396C}" sibTransId="{DCE165CF-1455-4F51-96F5-F0E7250547ED}"/>
    <dgm:cxn modelId="{868C0D89-DC63-43B3-B02B-1E249E2520C8}" srcId="{02F9E58D-73A7-4799-B6C4-5D9F71C77270}" destId="{1473B51B-C957-4C02-B279-5F7F74136964}" srcOrd="0" destOrd="0" parTransId="{C9E1CC29-2F96-4D1C-86F9-7A94777607BC}" sibTransId="{B57F637A-83EA-4F0B-885B-876FA4CCACEC}"/>
    <dgm:cxn modelId="{3D1EBF94-93F1-406E-A613-F05FE5B390A4}" type="presOf" srcId="{BC836502-8AFB-4164-BF77-30A992272AE3}" destId="{C168509D-9E3E-4C77-9EC4-E90E7310D30D}" srcOrd="0" destOrd="0" presId="urn:microsoft.com/office/officeart/2005/8/layout/list1"/>
    <dgm:cxn modelId="{519472BA-9B41-4A96-BD42-31636D8AEAC3}" srcId="{BC836502-8AFB-4164-BF77-30A992272AE3}" destId="{D3540B50-DB69-467B-B7FE-C74075A9E955}" srcOrd="0" destOrd="0" parTransId="{14EE34A8-F1B8-499C-9B6B-ED35C926FD0C}" sibTransId="{8593D6CA-E9E4-4CAB-9B6C-0C8E08CD33EC}"/>
    <dgm:cxn modelId="{18FD89C6-3016-4518-9D87-6B1BD247E031}" srcId="{D3540B50-DB69-467B-B7FE-C74075A9E955}" destId="{1435D9C7-278C-40E9-97D5-EFA6F894274D}" srcOrd="0" destOrd="0" parTransId="{F48549A6-8084-475A-981F-D99E1675C298}" sibTransId="{BB373548-442D-4864-8A3C-97A0E391F91F}"/>
    <dgm:cxn modelId="{B5D9F7D9-F8BD-465D-A603-306A8876DEC4}" type="presOf" srcId="{02F9E58D-73A7-4799-B6C4-5D9F71C77270}" destId="{6A300603-C7AC-45B4-A015-86FE8C263FCE}" srcOrd="1" destOrd="0" presId="urn:microsoft.com/office/officeart/2005/8/layout/list1"/>
    <dgm:cxn modelId="{5551ADEE-3715-4197-88AF-8670E5D8F521}" type="presOf" srcId="{02F9E58D-73A7-4799-B6C4-5D9F71C77270}" destId="{3D289133-D6F8-479D-BB4F-04D905ADC61B}" srcOrd="0" destOrd="0" presId="urn:microsoft.com/office/officeart/2005/8/layout/list1"/>
    <dgm:cxn modelId="{E0B7C2F2-5E4E-4B1D-8FF9-D03FD6EA5004}" type="presOf" srcId="{1435D9C7-278C-40E9-97D5-EFA6F894274D}" destId="{FEEC854F-B3C7-42C4-86B5-D27E7F8A4E00}" srcOrd="0" destOrd="0" presId="urn:microsoft.com/office/officeart/2005/8/layout/list1"/>
    <dgm:cxn modelId="{DF05DEFF-15FC-4B75-BF3A-E7609CAD0637}" type="presOf" srcId="{D3540B50-DB69-467B-B7FE-C74075A9E955}" destId="{04DD4D86-2335-4E6D-8A9E-9908A85F5200}" srcOrd="0" destOrd="0" presId="urn:microsoft.com/office/officeart/2005/8/layout/list1"/>
    <dgm:cxn modelId="{89D88D3F-C1A9-4FE5-872C-7009024C63FB}" type="presParOf" srcId="{C168509D-9E3E-4C77-9EC4-E90E7310D30D}" destId="{C4FE3228-C4A1-4BA3-BBA9-373F9EC5CCDA}" srcOrd="0" destOrd="0" presId="urn:microsoft.com/office/officeart/2005/8/layout/list1"/>
    <dgm:cxn modelId="{4A533F08-00F4-424C-BE59-B4A758609E90}" type="presParOf" srcId="{C4FE3228-C4A1-4BA3-BBA9-373F9EC5CCDA}" destId="{04DD4D86-2335-4E6D-8A9E-9908A85F5200}" srcOrd="0" destOrd="0" presId="urn:microsoft.com/office/officeart/2005/8/layout/list1"/>
    <dgm:cxn modelId="{CC077947-50A8-41F7-AFEF-746017A815D9}" type="presParOf" srcId="{C4FE3228-C4A1-4BA3-BBA9-373F9EC5CCDA}" destId="{8A90C366-1BAB-4570-9C25-C7693FB1EF06}" srcOrd="1" destOrd="0" presId="urn:microsoft.com/office/officeart/2005/8/layout/list1"/>
    <dgm:cxn modelId="{948E7D93-C4AB-4518-9A0D-B74F1E771110}" type="presParOf" srcId="{C168509D-9E3E-4C77-9EC4-E90E7310D30D}" destId="{8CA18F8A-FE2E-43A9-B693-56FC74923242}" srcOrd="1" destOrd="0" presId="urn:microsoft.com/office/officeart/2005/8/layout/list1"/>
    <dgm:cxn modelId="{5772CD89-95D3-49AD-95C0-6D6EC59081A0}" type="presParOf" srcId="{C168509D-9E3E-4C77-9EC4-E90E7310D30D}" destId="{FEEC854F-B3C7-42C4-86B5-D27E7F8A4E00}" srcOrd="2" destOrd="0" presId="urn:microsoft.com/office/officeart/2005/8/layout/list1"/>
    <dgm:cxn modelId="{4794DCA1-1409-43B5-B09A-E23C95BBD68E}" type="presParOf" srcId="{C168509D-9E3E-4C77-9EC4-E90E7310D30D}" destId="{AF6D8253-9229-4907-8FB9-4AE68633560A}" srcOrd="3" destOrd="0" presId="urn:microsoft.com/office/officeart/2005/8/layout/list1"/>
    <dgm:cxn modelId="{0D6F5794-E19A-4160-AB6F-43F7C29E8E85}" type="presParOf" srcId="{C168509D-9E3E-4C77-9EC4-E90E7310D30D}" destId="{F141B20B-C9EA-4D1E-966F-C3E637BE8EC6}" srcOrd="4" destOrd="0" presId="urn:microsoft.com/office/officeart/2005/8/layout/list1"/>
    <dgm:cxn modelId="{8DDF0A0E-BCE8-48C1-AC43-2CA65B15BD26}" type="presParOf" srcId="{F141B20B-C9EA-4D1E-966F-C3E637BE8EC6}" destId="{3D289133-D6F8-479D-BB4F-04D905ADC61B}" srcOrd="0" destOrd="0" presId="urn:microsoft.com/office/officeart/2005/8/layout/list1"/>
    <dgm:cxn modelId="{415B695A-E436-4806-9E2A-320A872E9202}" type="presParOf" srcId="{F141B20B-C9EA-4D1E-966F-C3E637BE8EC6}" destId="{6A300603-C7AC-45B4-A015-86FE8C263FCE}" srcOrd="1" destOrd="0" presId="urn:microsoft.com/office/officeart/2005/8/layout/list1"/>
    <dgm:cxn modelId="{B775343D-3DBC-49A5-9783-DE00D7C976CD}" type="presParOf" srcId="{C168509D-9E3E-4C77-9EC4-E90E7310D30D}" destId="{465DE1DF-A94C-4CE8-8BDA-64CAD8A42578}" srcOrd="5" destOrd="0" presId="urn:microsoft.com/office/officeart/2005/8/layout/list1"/>
    <dgm:cxn modelId="{51D20763-0737-45BD-BB62-39F03609FC87}" type="presParOf" srcId="{C168509D-9E3E-4C77-9EC4-E90E7310D30D}" destId="{38DC5F5F-394F-4BF3-971C-1347B023EB0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E04906D-905E-4B53-82E0-B711E8001F7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4702A4F0-4D1B-4CF3-B31C-0694561B985C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الأمثلة على البيانات الثانوية</a:t>
          </a:r>
        </a:p>
      </dgm:t>
    </dgm:pt>
    <dgm:pt modelId="{EFCDB043-442A-4EE6-9BEC-49F254E4817A}" type="par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E2D98F3D-F2B1-4A39-9594-E8B08B091A90}" type="sib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4DA26AA5-BF38-4933-932C-7C4F28F42698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الكتب والمؤلفات ذات العلاقة </a:t>
          </a:r>
        </a:p>
      </dgm:t>
    </dgm:pt>
    <dgm:pt modelId="{14053A28-9931-4178-9876-F45BA6A4F79C}" type="par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2A106C91-4E4E-4F87-A5CF-7F4C6361B941}" type="sib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8B4C9D7D-C2E7-4B11-A240-6FB3E6E21D94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الأمثلة على البيانات الأولية </a:t>
          </a:r>
        </a:p>
      </dgm:t>
    </dgm:pt>
    <dgm:pt modelId="{C1E71BE0-B85F-4499-9ADC-6250EAE1E5F0}" type="par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86B11561-A3BC-4807-923A-ADBFEEC73BC4}" type="sib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D3379A10-7215-4C82-90BB-5AB4307D9687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الاستبيان</a:t>
          </a:r>
          <a:r>
            <a:rPr lang="ar-EG" baseline="0" dirty="0"/>
            <a:t> </a:t>
          </a:r>
          <a:endParaRPr lang="ar-EG" dirty="0"/>
        </a:p>
      </dgm:t>
    </dgm:pt>
    <dgm:pt modelId="{4EF464F9-8FAA-414A-BAF3-4EB2EAAC1A0D}" type="par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75A37DD0-C68D-4D9C-AA9B-A48F464D160A}" type="sib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DBCA96F7-7C16-49CD-ACBB-F0DFDBB3448B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المجلات العلمية والأبحاث المنشورة </a:t>
          </a:r>
        </a:p>
      </dgm:t>
    </dgm:pt>
    <dgm:pt modelId="{7C311BF7-2ED1-458C-BDB6-300FF0D17C75}" type="parTrans" cxnId="{6F1B2C03-EDAD-4A0E-A1FD-3B87CE48F0B9}">
      <dgm:prSet/>
      <dgm:spPr/>
      <dgm:t>
        <a:bodyPr/>
        <a:lstStyle/>
        <a:p>
          <a:pPr rtl="1"/>
          <a:endParaRPr lang="ar-EG"/>
        </a:p>
      </dgm:t>
    </dgm:pt>
    <dgm:pt modelId="{6D97F9D2-CE84-4819-ACB6-A86CF3453270}" type="sibTrans" cxnId="{6F1B2C03-EDAD-4A0E-A1FD-3B87CE48F0B9}">
      <dgm:prSet/>
      <dgm:spPr/>
      <dgm:t>
        <a:bodyPr/>
        <a:lstStyle/>
        <a:p>
          <a:pPr rtl="1"/>
          <a:endParaRPr lang="ar-EG"/>
        </a:p>
      </dgm:t>
    </dgm:pt>
    <dgm:pt modelId="{7764A541-9172-45B0-B2D7-20C41EF98FC7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أطروحات الماجستير والدكتوراة </a:t>
          </a:r>
        </a:p>
      </dgm:t>
    </dgm:pt>
    <dgm:pt modelId="{4B7FD615-07C2-4233-B7A5-728CD58492BE}" type="parTrans" cxnId="{1E50B447-30C6-4DA5-8DFF-0E3A543440C4}">
      <dgm:prSet/>
      <dgm:spPr/>
      <dgm:t>
        <a:bodyPr/>
        <a:lstStyle/>
        <a:p>
          <a:pPr rtl="1"/>
          <a:endParaRPr lang="ar-EG"/>
        </a:p>
      </dgm:t>
    </dgm:pt>
    <dgm:pt modelId="{FE2601DA-045D-427A-96AF-965DC3D36743}" type="sibTrans" cxnId="{1E50B447-30C6-4DA5-8DFF-0E3A543440C4}">
      <dgm:prSet/>
      <dgm:spPr/>
      <dgm:t>
        <a:bodyPr/>
        <a:lstStyle/>
        <a:p>
          <a:pPr rtl="1"/>
          <a:endParaRPr lang="ar-EG"/>
        </a:p>
      </dgm:t>
    </dgm:pt>
    <dgm:pt modelId="{EF855577-3948-48B6-8A32-015BDF81D672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الشبكة العنكبوتية </a:t>
          </a:r>
        </a:p>
      </dgm:t>
    </dgm:pt>
    <dgm:pt modelId="{FA6F5D92-1672-40E1-8E6C-CFCB7D654036}" type="parTrans" cxnId="{3A56940C-E532-4B18-BFCA-B076D4687E6F}">
      <dgm:prSet/>
      <dgm:spPr/>
      <dgm:t>
        <a:bodyPr/>
        <a:lstStyle/>
        <a:p>
          <a:pPr rtl="1"/>
          <a:endParaRPr lang="ar-EG"/>
        </a:p>
      </dgm:t>
    </dgm:pt>
    <dgm:pt modelId="{9F636985-09F7-4F7B-96EE-4E6654E0DC8C}" type="sibTrans" cxnId="{3A56940C-E532-4B18-BFCA-B076D4687E6F}">
      <dgm:prSet/>
      <dgm:spPr/>
      <dgm:t>
        <a:bodyPr/>
        <a:lstStyle/>
        <a:p>
          <a:pPr rtl="1"/>
          <a:endParaRPr lang="ar-EG"/>
        </a:p>
      </dgm:t>
    </dgm:pt>
    <dgm:pt modelId="{70E065F6-B417-4077-992D-9E8E3FC41692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قواعد البيانات المختلفة </a:t>
          </a:r>
        </a:p>
      </dgm:t>
    </dgm:pt>
    <dgm:pt modelId="{604A0C84-DCB4-4C3E-945A-DBADBB0722FE}" type="parTrans" cxnId="{EC66DD9B-F9F5-42A4-9109-913869C27DA4}">
      <dgm:prSet/>
      <dgm:spPr/>
      <dgm:t>
        <a:bodyPr/>
        <a:lstStyle/>
        <a:p>
          <a:pPr rtl="1"/>
          <a:endParaRPr lang="ar-EG"/>
        </a:p>
      </dgm:t>
    </dgm:pt>
    <dgm:pt modelId="{6F3E505E-9B7C-4354-850F-7C3DF2D03A28}" type="sibTrans" cxnId="{EC66DD9B-F9F5-42A4-9109-913869C27DA4}">
      <dgm:prSet/>
      <dgm:spPr/>
      <dgm:t>
        <a:bodyPr/>
        <a:lstStyle/>
        <a:p>
          <a:pPr rtl="1"/>
          <a:endParaRPr lang="ar-EG"/>
        </a:p>
      </dgm:t>
    </dgm:pt>
    <dgm:pt modelId="{BEC7C763-0044-4A9D-B0CE-4AE29D8838AC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بيانات الوزارات وأجهزة الإحصاء </a:t>
          </a:r>
        </a:p>
      </dgm:t>
    </dgm:pt>
    <dgm:pt modelId="{6E1FBE80-89E6-4491-BE1C-6C4F01384F51}" type="parTrans" cxnId="{6CEBE04F-3704-4DD9-95E3-FF756A265222}">
      <dgm:prSet/>
      <dgm:spPr/>
      <dgm:t>
        <a:bodyPr/>
        <a:lstStyle/>
        <a:p>
          <a:pPr rtl="1"/>
          <a:endParaRPr lang="ar-EG"/>
        </a:p>
      </dgm:t>
    </dgm:pt>
    <dgm:pt modelId="{4BDAA963-6B6E-419D-B7C6-0B3660C24DDE}" type="sibTrans" cxnId="{6CEBE04F-3704-4DD9-95E3-FF756A265222}">
      <dgm:prSet/>
      <dgm:spPr/>
      <dgm:t>
        <a:bodyPr/>
        <a:lstStyle/>
        <a:p>
          <a:pPr rtl="1"/>
          <a:endParaRPr lang="ar-EG"/>
        </a:p>
      </dgm:t>
    </dgm:pt>
    <dgm:pt modelId="{7FC4EFF4-B3A4-41BF-8DF6-5209139A1996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المقابلة </a:t>
          </a:r>
        </a:p>
      </dgm:t>
    </dgm:pt>
    <dgm:pt modelId="{C323EA39-20EA-4730-AF26-742EC403C28D}" type="parTrans" cxnId="{242EBF05-E331-49A8-BB8A-A5FC3954AA7B}">
      <dgm:prSet/>
      <dgm:spPr/>
      <dgm:t>
        <a:bodyPr/>
        <a:lstStyle/>
        <a:p>
          <a:pPr rtl="1"/>
          <a:endParaRPr lang="ar-EG"/>
        </a:p>
      </dgm:t>
    </dgm:pt>
    <dgm:pt modelId="{D306030C-36F8-42ED-AE4B-A03DDE62B57C}" type="sibTrans" cxnId="{242EBF05-E331-49A8-BB8A-A5FC3954AA7B}">
      <dgm:prSet/>
      <dgm:spPr/>
      <dgm:t>
        <a:bodyPr/>
        <a:lstStyle/>
        <a:p>
          <a:pPr rtl="1"/>
          <a:endParaRPr lang="ar-EG"/>
        </a:p>
      </dgm:t>
    </dgm:pt>
    <dgm:pt modelId="{B21091BF-CE30-4FD3-8717-95B20A1DE751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الملاحظة </a:t>
          </a:r>
        </a:p>
      </dgm:t>
    </dgm:pt>
    <dgm:pt modelId="{B255243B-65F9-4268-A79A-DB75097060F2}" type="parTrans" cxnId="{478CF6F8-7CD0-4A53-BFE7-6C39D6A862A5}">
      <dgm:prSet/>
      <dgm:spPr/>
      <dgm:t>
        <a:bodyPr/>
        <a:lstStyle/>
        <a:p>
          <a:pPr rtl="1"/>
          <a:endParaRPr lang="ar-EG"/>
        </a:p>
      </dgm:t>
    </dgm:pt>
    <dgm:pt modelId="{57F4C4A2-9B61-4176-AD0C-19A6265461F5}" type="sibTrans" cxnId="{478CF6F8-7CD0-4A53-BFE7-6C39D6A862A5}">
      <dgm:prSet/>
      <dgm:spPr/>
      <dgm:t>
        <a:bodyPr/>
        <a:lstStyle/>
        <a:p>
          <a:pPr rtl="1"/>
          <a:endParaRPr lang="ar-EG"/>
        </a:p>
      </dgm:t>
    </dgm:pt>
    <dgm:pt modelId="{D46CCB85-55BE-425C-ACB0-306059E2A0BB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طرق الإسقاط </a:t>
          </a:r>
        </a:p>
      </dgm:t>
    </dgm:pt>
    <dgm:pt modelId="{EDB49917-D35C-431E-B541-E4FD23056F0F}" type="parTrans" cxnId="{6DCB7E4D-6FE4-449B-A190-0049A98430EA}">
      <dgm:prSet/>
      <dgm:spPr/>
      <dgm:t>
        <a:bodyPr/>
        <a:lstStyle/>
        <a:p>
          <a:pPr rtl="1"/>
          <a:endParaRPr lang="ar-EG"/>
        </a:p>
      </dgm:t>
    </dgm:pt>
    <dgm:pt modelId="{A5FFB588-BD41-406A-9228-775AB4D49C95}" type="sibTrans" cxnId="{6DCB7E4D-6FE4-449B-A190-0049A98430EA}">
      <dgm:prSet/>
      <dgm:spPr/>
      <dgm:t>
        <a:bodyPr/>
        <a:lstStyle/>
        <a:p>
          <a:pPr rtl="1"/>
          <a:endParaRPr lang="ar-EG"/>
        </a:p>
      </dgm:t>
    </dgm:pt>
    <dgm:pt modelId="{26B1A094-9233-442F-A882-9809680176EC}" type="pres">
      <dgm:prSet presAssocID="{FE04906D-905E-4B53-82E0-B711E8001F72}" presName="Name0" presStyleCnt="0">
        <dgm:presLayoutVars>
          <dgm:dir/>
          <dgm:animLvl val="lvl"/>
          <dgm:resizeHandles val="exact"/>
        </dgm:presLayoutVars>
      </dgm:prSet>
      <dgm:spPr/>
    </dgm:pt>
    <dgm:pt modelId="{E06D7C9E-29BF-463D-96A6-E424EEFF41E6}" type="pres">
      <dgm:prSet presAssocID="{8B4C9D7D-C2E7-4B11-A240-6FB3E6E21D94}" presName="composite" presStyleCnt="0"/>
      <dgm:spPr/>
    </dgm:pt>
    <dgm:pt modelId="{BC2BABBA-25EA-40CE-9AB3-740115078E06}" type="pres">
      <dgm:prSet presAssocID="{8B4C9D7D-C2E7-4B11-A240-6FB3E6E21D9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11D5845-E389-4465-BE65-443F7D13E9E5}" type="pres">
      <dgm:prSet presAssocID="{8B4C9D7D-C2E7-4B11-A240-6FB3E6E21D94}" presName="desTx" presStyleLbl="alignAccFollowNode1" presStyleIdx="0" presStyleCnt="2">
        <dgm:presLayoutVars>
          <dgm:bulletEnabled val="1"/>
        </dgm:presLayoutVars>
      </dgm:prSet>
      <dgm:spPr/>
    </dgm:pt>
    <dgm:pt modelId="{CA15CF48-F70F-4968-9130-ABF3CCF3FB30}" type="pres">
      <dgm:prSet presAssocID="{86B11561-A3BC-4807-923A-ADBFEEC73BC4}" presName="space" presStyleCnt="0"/>
      <dgm:spPr/>
    </dgm:pt>
    <dgm:pt modelId="{0EF87781-BBD4-46EA-BBA5-0E078163567C}" type="pres">
      <dgm:prSet presAssocID="{4702A4F0-4D1B-4CF3-B31C-0694561B985C}" presName="composite" presStyleCnt="0"/>
      <dgm:spPr/>
    </dgm:pt>
    <dgm:pt modelId="{7678BF07-33EF-43B6-934B-5E76358D8C2A}" type="pres">
      <dgm:prSet presAssocID="{4702A4F0-4D1B-4CF3-B31C-0694561B985C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A8C5C6B-88FA-4B79-99B9-39F97069E1C2}" type="pres">
      <dgm:prSet presAssocID="{4702A4F0-4D1B-4CF3-B31C-0694561B985C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6F1B2C03-EDAD-4A0E-A1FD-3B87CE48F0B9}" srcId="{4702A4F0-4D1B-4CF3-B31C-0694561B985C}" destId="{DBCA96F7-7C16-49CD-ACBB-F0DFDBB3448B}" srcOrd="1" destOrd="0" parTransId="{7C311BF7-2ED1-458C-BDB6-300FF0D17C75}" sibTransId="{6D97F9D2-CE84-4819-ACB6-A86CF3453270}"/>
    <dgm:cxn modelId="{242EBF05-E331-49A8-BB8A-A5FC3954AA7B}" srcId="{8B4C9D7D-C2E7-4B11-A240-6FB3E6E21D94}" destId="{7FC4EFF4-B3A4-41BF-8DF6-5209139A1996}" srcOrd="1" destOrd="0" parTransId="{C323EA39-20EA-4730-AF26-742EC403C28D}" sibTransId="{D306030C-36F8-42ED-AE4B-A03DDE62B57C}"/>
    <dgm:cxn modelId="{3A56940C-E532-4B18-BFCA-B076D4687E6F}" srcId="{4702A4F0-4D1B-4CF3-B31C-0694561B985C}" destId="{EF855577-3948-48B6-8A32-015BDF81D672}" srcOrd="3" destOrd="0" parTransId="{FA6F5D92-1672-40E1-8E6C-CFCB7D654036}" sibTransId="{9F636985-09F7-4F7B-96EE-4E6654E0DC8C}"/>
    <dgm:cxn modelId="{0C078920-B663-45CE-A92D-C6EE7F7C050A}" type="presOf" srcId="{B21091BF-CE30-4FD3-8717-95B20A1DE751}" destId="{111D5845-E389-4465-BE65-443F7D13E9E5}" srcOrd="0" destOrd="2" presId="urn:microsoft.com/office/officeart/2005/8/layout/hList1"/>
    <dgm:cxn modelId="{391D2923-D5B9-43B0-9E4B-BE89A7449014}" type="presOf" srcId="{DBCA96F7-7C16-49CD-ACBB-F0DFDBB3448B}" destId="{8A8C5C6B-88FA-4B79-99B9-39F97069E1C2}" srcOrd="0" destOrd="1" presId="urn:microsoft.com/office/officeart/2005/8/layout/hList1"/>
    <dgm:cxn modelId="{1E50B447-30C6-4DA5-8DFF-0E3A543440C4}" srcId="{4702A4F0-4D1B-4CF3-B31C-0694561B985C}" destId="{7764A541-9172-45B0-B2D7-20C41EF98FC7}" srcOrd="2" destOrd="0" parTransId="{4B7FD615-07C2-4233-B7A5-728CD58492BE}" sibTransId="{FE2601DA-045D-427A-96AF-965DC3D36743}"/>
    <dgm:cxn modelId="{6DCB7E4D-6FE4-449B-A190-0049A98430EA}" srcId="{8B4C9D7D-C2E7-4B11-A240-6FB3E6E21D94}" destId="{D46CCB85-55BE-425C-ACB0-306059E2A0BB}" srcOrd="3" destOrd="0" parTransId="{EDB49917-D35C-431E-B541-E4FD23056F0F}" sibTransId="{A5FFB588-BD41-406A-9228-775AB4D49C95}"/>
    <dgm:cxn modelId="{6CEBE04F-3704-4DD9-95E3-FF756A265222}" srcId="{4702A4F0-4D1B-4CF3-B31C-0694561B985C}" destId="{BEC7C763-0044-4A9D-B0CE-4AE29D8838AC}" srcOrd="5" destOrd="0" parTransId="{6E1FBE80-89E6-4491-BE1C-6C4F01384F51}" sibTransId="{4BDAA963-6B6E-419D-B7C6-0B3660C24DDE}"/>
    <dgm:cxn modelId="{7A922473-55B5-464B-947B-95837387D8C7}" type="presOf" srcId="{7764A541-9172-45B0-B2D7-20C41EF98FC7}" destId="{8A8C5C6B-88FA-4B79-99B9-39F97069E1C2}" srcOrd="0" destOrd="2" presId="urn:microsoft.com/office/officeart/2005/8/layout/hList1"/>
    <dgm:cxn modelId="{0396BC73-F010-4240-A170-31B03885ABBA}" type="presOf" srcId="{4DA26AA5-BF38-4933-932C-7C4F28F42698}" destId="{8A8C5C6B-88FA-4B79-99B9-39F97069E1C2}" srcOrd="0" destOrd="0" presId="urn:microsoft.com/office/officeart/2005/8/layout/hList1"/>
    <dgm:cxn modelId="{9BFB0355-E979-4618-B9FB-CB4B4C93E5FE}" srcId="{FE04906D-905E-4B53-82E0-B711E8001F72}" destId="{8B4C9D7D-C2E7-4B11-A240-6FB3E6E21D94}" srcOrd="0" destOrd="0" parTransId="{C1E71BE0-B85F-4499-9ADC-6250EAE1E5F0}" sibTransId="{86B11561-A3BC-4807-923A-ADBFEEC73BC4}"/>
    <dgm:cxn modelId="{F0A47F7C-D90D-470D-BF5B-87CE8BBC8C98}" type="presOf" srcId="{BEC7C763-0044-4A9D-B0CE-4AE29D8838AC}" destId="{8A8C5C6B-88FA-4B79-99B9-39F97069E1C2}" srcOrd="0" destOrd="5" presId="urn:microsoft.com/office/officeart/2005/8/layout/hList1"/>
    <dgm:cxn modelId="{0B6BEA80-7ABD-446E-82F9-9A0038D4BB6E}" type="presOf" srcId="{7FC4EFF4-B3A4-41BF-8DF6-5209139A1996}" destId="{111D5845-E389-4465-BE65-443F7D13E9E5}" srcOrd="0" destOrd="1" presId="urn:microsoft.com/office/officeart/2005/8/layout/hList1"/>
    <dgm:cxn modelId="{70BEC996-F845-4028-A84A-6A6318C898FE}" srcId="{8B4C9D7D-C2E7-4B11-A240-6FB3E6E21D94}" destId="{D3379A10-7215-4C82-90BB-5AB4307D9687}" srcOrd="0" destOrd="0" parTransId="{4EF464F9-8FAA-414A-BAF3-4EB2EAAC1A0D}" sibTransId="{75A37DD0-C68D-4D9C-AA9B-A48F464D160A}"/>
    <dgm:cxn modelId="{1978A49B-2AC5-459B-8CE1-72C1397D7183}" type="presOf" srcId="{D3379A10-7215-4C82-90BB-5AB4307D9687}" destId="{111D5845-E389-4465-BE65-443F7D13E9E5}" srcOrd="0" destOrd="0" presId="urn:microsoft.com/office/officeart/2005/8/layout/hList1"/>
    <dgm:cxn modelId="{EC66DD9B-F9F5-42A4-9109-913869C27DA4}" srcId="{4702A4F0-4D1B-4CF3-B31C-0694561B985C}" destId="{70E065F6-B417-4077-992D-9E8E3FC41692}" srcOrd="4" destOrd="0" parTransId="{604A0C84-DCB4-4C3E-945A-DBADBB0722FE}" sibTransId="{6F3E505E-9B7C-4354-850F-7C3DF2D03A28}"/>
    <dgm:cxn modelId="{D6D027A6-053B-49EA-B295-B8CB9514DD2B}" type="presOf" srcId="{FE04906D-905E-4B53-82E0-B711E8001F72}" destId="{26B1A094-9233-442F-A882-9809680176EC}" srcOrd="0" destOrd="0" presId="urn:microsoft.com/office/officeart/2005/8/layout/hList1"/>
    <dgm:cxn modelId="{DD4321B4-DD8F-4DBC-BC12-98B3E1ACFD71}" srcId="{4702A4F0-4D1B-4CF3-B31C-0694561B985C}" destId="{4DA26AA5-BF38-4933-932C-7C4F28F42698}" srcOrd="0" destOrd="0" parTransId="{14053A28-9931-4178-9876-F45BA6A4F79C}" sibTransId="{2A106C91-4E4E-4F87-A5CF-7F4C6361B941}"/>
    <dgm:cxn modelId="{445FFBB7-B5A0-455B-B5CE-C9999289A8D7}" type="presOf" srcId="{D46CCB85-55BE-425C-ACB0-306059E2A0BB}" destId="{111D5845-E389-4465-BE65-443F7D13E9E5}" srcOrd="0" destOrd="3" presId="urn:microsoft.com/office/officeart/2005/8/layout/hList1"/>
    <dgm:cxn modelId="{374081E1-C4D0-44F9-BE83-835E24EAB2F2}" type="presOf" srcId="{EF855577-3948-48B6-8A32-015BDF81D672}" destId="{8A8C5C6B-88FA-4B79-99B9-39F97069E1C2}" srcOrd="0" destOrd="3" presId="urn:microsoft.com/office/officeart/2005/8/layout/hList1"/>
    <dgm:cxn modelId="{231FD6EA-CCE8-4217-9C21-35FCFC291503}" type="presOf" srcId="{8B4C9D7D-C2E7-4B11-A240-6FB3E6E21D94}" destId="{BC2BABBA-25EA-40CE-9AB3-740115078E06}" srcOrd="0" destOrd="0" presId="urn:microsoft.com/office/officeart/2005/8/layout/hList1"/>
    <dgm:cxn modelId="{67FDEEEB-FE3E-45FA-BBEE-B2AC89198B01}" type="presOf" srcId="{70E065F6-B417-4077-992D-9E8E3FC41692}" destId="{8A8C5C6B-88FA-4B79-99B9-39F97069E1C2}" srcOrd="0" destOrd="4" presId="urn:microsoft.com/office/officeart/2005/8/layout/hList1"/>
    <dgm:cxn modelId="{025430EC-8D04-42C1-84EB-3AB241F547FF}" srcId="{FE04906D-905E-4B53-82E0-B711E8001F72}" destId="{4702A4F0-4D1B-4CF3-B31C-0694561B985C}" srcOrd="1" destOrd="0" parTransId="{EFCDB043-442A-4EE6-9BEC-49F254E4817A}" sibTransId="{E2D98F3D-F2B1-4A39-9594-E8B08B091A90}"/>
    <dgm:cxn modelId="{478CF6F8-7CD0-4A53-BFE7-6C39D6A862A5}" srcId="{8B4C9D7D-C2E7-4B11-A240-6FB3E6E21D94}" destId="{B21091BF-CE30-4FD3-8717-95B20A1DE751}" srcOrd="2" destOrd="0" parTransId="{B255243B-65F9-4268-A79A-DB75097060F2}" sibTransId="{57F4C4A2-9B61-4176-AD0C-19A6265461F5}"/>
    <dgm:cxn modelId="{DFB985FA-E5C6-4B0C-9530-8AEE3AE6700C}" type="presOf" srcId="{4702A4F0-4D1B-4CF3-B31C-0694561B985C}" destId="{7678BF07-33EF-43B6-934B-5E76358D8C2A}" srcOrd="0" destOrd="0" presId="urn:microsoft.com/office/officeart/2005/8/layout/hList1"/>
    <dgm:cxn modelId="{4C860CCD-C506-41BF-8A08-CDFD1A52386A}" type="presParOf" srcId="{26B1A094-9233-442F-A882-9809680176EC}" destId="{E06D7C9E-29BF-463D-96A6-E424EEFF41E6}" srcOrd="0" destOrd="0" presId="urn:microsoft.com/office/officeart/2005/8/layout/hList1"/>
    <dgm:cxn modelId="{92A0C7CD-4668-4F18-9B6D-B54D9E9B1DB6}" type="presParOf" srcId="{E06D7C9E-29BF-463D-96A6-E424EEFF41E6}" destId="{BC2BABBA-25EA-40CE-9AB3-740115078E06}" srcOrd="0" destOrd="0" presId="urn:microsoft.com/office/officeart/2005/8/layout/hList1"/>
    <dgm:cxn modelId="{2270B2A4-8366-423F-A5E5-01B223198D77}" type="presParOf" srcId="{E06D7C9E-29BF-463D-96A6-E424EEFF41E6}" destId="{111D5845-E389-4465-BE65-443F7D13E9E5}" srcOrd="1" destOrd="0" presId="urn:microsoft.com/office/officeart/2005/8/layout/hList1"/>
    <dgm:cxn modelId="{503462DB-E447-4CD8-BB2B-BC1872BE5052}" type="presParOf" srcId="{26B1A094-9233-442F-A882-9809680176EC}" destId="{CA15CF48-F70F-4968-9130-ABF3CCF3FB30}" srcOrd="1" destOrd="0" presId="urn:microsoft.com/office/officeart/2005/8/layout/hList1"/>
    <dgm:cxn modelId="{3960A9A4-2F4D-41A0-B415-197F61E86165}" type="presParOf" srcId="{26B1A094-9233-442F-A882-9809680176EC}" destId="{0EF87781-BBD4-46EA-BBA5-0E078163567C}" srcOrd="2" destOrd="0" presId="urn:microsoft.com/office/officeart/2005/8/layout/hList1"/>
    <dgm:cxn modelId="{226979B0-AFA3-41AB-A3C9-1E9D58BA954A}" type="presParOf" srcId="{0EF87781-BBD4-46EA-BBA5-0E078163567C}" destId="{7678BF07-33EF-43B6-934B-5E76358D8C2A}" srcOrd="0" destOrd="0" presId="urn:microsoft.com/office/officeart/2005/8/layout/hList1"/>
    <dgm:cxn modelId="{93AB19AB-FD73-4A86-A55F-33C9BE3C32D0}" type="presParOf" srcId="{0EF87781-BBD4-46EA-BBA5-0E078163567C}" destId="{8A8C5C6B-88FA-4B79-99B9-39F97069E1C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E04906D-905E-4B53-82E0-B711E8001F7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4702A4F0-4D1B-4CF3-B31C-0694561B985C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بيانات المجتمع </a:t>
          </a:r>
        </a:p>
        <a:p>
          <a:pPr rtl="1"/>
          <a:r>
            <a:rPr lang="en-US" b="1" dirty="0"/>
            <a:t>Population Data</a:t>
          </a:r>
          <a:endParaRPr lang="ar-EG" b="1" dirty="0"/>
        </a:p>
      </dgm:t>
    </dgm:pt>
    <dgm:pt modelId="{EFCDB043-442A-4EE6-9BEC-49F254E4817A}" type="par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E2D98F3D-F2B1-4A39-9594-E8B08B091A90}" type="sib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4DA26AA5-BF38-4933-932C-7C4F28F42698}">
      <dgm:prSet phldrT="[نص]"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sz="2600" dirty="0">
              <a:latin typeface="Sakkal Majalla" panose="02000000000000000000" pitchFamily="2" charset="-78"/>
              <a:cs typeface="Sakkal Majalla" panose="02000000000000000000" pitchFamily="2" charset="-78"/>
            </a:rPr>
            <a:t>البيانات التي تجمع من مجموعة كلية يتشاركون في قواعد عامة من الخصائص </a:t>
          </a:r>
        </a:p>
      </dgm:t>
    </dgm:pt>
    <dgm:pt modelId="{14053A28-9931-4178-9876-F45BA6A4F79C}" type="par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2A106C91-4E4E-4F87-A5CF-7F4C6361B941}" type="sib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8B4C9D7D-C2E7-4B11-A240-6FB3E6E21D94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بيانات العينة</a:t>
          </a:r>
        </a:p>
        <a:p>
          <a:pPr rtl="1"/>
          <a:r>
            <a:rPr lang="en-US" b="1" dirty="0"/>
            <a:t>Sample Data</a:t>
          </a:r>
          <a:r>
            <a:rPr lang="ar-EG" b="1" dirty="0"/>
            <a:t> </a:t>
          </a:r>
        </a:p>
      </dgm:t>
    </dgm:pt>
    <dgm:pt modelId="{C1E71BE0-B85F-4499-9ADC-6250EAE1E5F0}" type="par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86B11561-A3BC-4807-923A-ADBFEEC73BC4}" type="sib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D3379A10-7215-4C82-90BB-5AB4307D9687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البيانات التي تجمع من مجموعة جزئية تمثل جزء من المجتمع </a:t>
          </a:r>
        </a:p>
      </dgm:t>
    </dgm:pt>
    <dgm:pt modelId="{4EF464F9-8FAA-414A-BAF3-4EB2EAAC1A0D}" type="par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75A37DD0-C68D-4D9C-AA9B-A48F464D160A}" type="sib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1DE50BCA-859A-4730-81BB-56D2DF06BC31}">
      <dgm:prSet phldrT="[نص]"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sz="2600" dirty="0">
              <a:latin typeface="Sakkal Majalla" panose="02000000000000000000" pitchFamily="2" charset="-78"/>
              <a:cs typeface="Sakkal Majalla" panose="02000000000000000000" pitchFamily="2" charset="-78"/>
            </a:rPr>
            <a:t>قد تكون هذه المجموعة مكونة من أفراد أو منشآت </a:t>
          </a:r>
        </a:p>
      </dgm:t>
    </dgm:pt>
    <dgm:pt modelId="{2504194F-8BC1-4E51-A633-9BD0CE60B232}" type="parTrans" cxnId="{0B8F94FC-FD78-4D78-B2E2-16038C60495E}">
      <dgm:prSet/>
      <dgm:spPr/>
      <dgm:t>
        <a:bodyPr/>
        <a:lstStyle/>
        <a:p>
          <a:pPr rtl="1"/>
          <a:endParaRPr lang="ar-EG"/>
        </a:p>
      </dgm:t>
    </dgm:pt>
    <dgm:pt modelId="{7BB6E489-4617-4446-859C-E49EE9C5D712}" type="sibTrans" cxnId="{0B8F94FC-FD78-4D78-B2E2-16038C60495E}">
      <dgm:prSet/>
      <dgm:spPr/>
      <dgm:t>
        <a:bodyPr/>
        <a:lstStyle/>
        <a:p>
          <a:pPr rtl="1"/>
          <a:endParaRPr lang="ar-EG"/>
        </a:p>
      </dgm:t>
    </dgm:pt>
    <dgm:pt modelId="{62C3A1AD-DFFE-4A55-AF68-8A5C7E30CE0F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في الأبحاث التي تستهدف مجتمعات عدد أفرادها كبير، يصعب استخلاص المعلومات والبيانات من كل أفراد المجتمع، لذلك يتم اختيار عينة تمثيلية عن المجتمع بالاعتماد على التحليل الاحصائي</a:t>
          </a:r>
        </a:p>
      </dgm:t>
    </dgm:pt>
    <dgm:pt modelId="{36E859EA-E6D6-4FB1-926D-8B07E3921D8B}" type="parTrans" cxnId="{0630CBE9-7F47-4449-97E8-31B8B09E879F}">
      <dgm:prSet/>
      <dgm:spPr/>
      <dgm:t>
        <a:bodyPr/>
        <a:lstStyle/>
        <a:p>
          <a:pPr rtl="1"/>
          <a:endParaRPr lang="ar-EG"/>
        </a:p>
      </dgm:t>
    </dgm:pt>
    <dgm:pt modelId="{7EB04148-8EB7-496C-8939-483B7FFBB083}" type="sibTrans" cxnId="{0630CBE9-7F47-4449-97E8-31B8B09E879F}">
      <dgm:prSet/>
      <dgm:spPr/>
      <dgm:t>
        <a:bodyPr/>
        <a:lstStyle/>
        <a:p>
          <a:pPr rtl="1"/>
          <a:endParaRPr lang="ar-EG"/>
        </a:p>
      </dgm:t>
    </dgm:pt>
    <dgm:pt modelId="{26B1A094-9233-442F-A882-9809680176EC}" type="pres">
      <dgm:prSet presAssocID="{FE04906D-905E-4B53-82E0-B711E8001F72}" presName="Name0" presStyleCnt="0">
        <dgm:presLayoutVars>
          <dgm:dir/>
          <dgm:animLvl val="lvl"/>
          <dgm:resizeHandles val="exact"/>
        </dgm:presLayoutVars>
      </dgm:prSet>
      <dgm:spPr/>
    </dgm:pt>
    <dgm:pt modelId="{E06D7C9E-29BF-463D-96A6-E424EEFF41E6}" type="pres">
      <dgm:prSet presAssocID="{8B4C9D7D-C2E7-4B11-A240-6FB3E6E21D94}" presName="composite" presStyleCnt="0"/>
      <dgm:spPr/>
    </dgm:pt>
    <dgm:pt modelId="{BC2BABBA-25EA-40CE-9AB3-740115078E06}" type="pres">
      <dgm:prSet presAssocID="{8B4C9D7D-C2E7-4B11-A240-6FB3E6E21D9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11D5845-E389-4465-BE65-443F7D13E9E5}" type="pres">
      <dgm:prSet presAssocID="{8B4C9D7D-C2E7-4B11-A240-6FB3E6E21D94}" presName="desTx" presStyleLbl="alignAccFollowNode1" presStyleIdx="0" presStyleCnt="2">
        <dgm:presLayoutVars>
          <dgm:bulletEnabled val="1"/>
        </dgm:presLayoutVars>
      </dgm:prSet>
      <dgm:spPr/>
    </dgm:pt>
    <dgm:pt modelId="{CA15CF48-F70F-4968-9130-ABF3CCF3FB30}" type="pres">
      <dgm:prSet presAssocID="{86B11561-A3BC-4807-923A-ADBFEEC73BC4}" presName="space" presStyleCnt="0"/>
      <dgm:spPr/>
    </dgm:pt>
    <dgm:pt modelId="{0EF87781-BBD4-46EA-BBA5-0E078163567C}" type="pres">
      <dgm:prSet presAssocID="{4702A4F0-4D1B-4CF3-B31C-0694561B985C}" presName="composite" presStyleCnt="0"/>
      <dgm:spPr/>
    </dgm:pt>
    <dgm:pt modelId="{7678BF07-33EF-43B6-934B-5E76358D8C2A}" type="pres">
      <dgm:prSet presAssocID="{4702A4F0-4D1B-4CF3-B31C-0694561B985C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A8C5C6B-88FA-4B79-99B9-39F97069E1C2}" type="pres">
      <dgm:prSet presAssocID="{4702A4F0-4D1B-4CF3-B31C-0694561B985C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E6FE205-3615-46E8-B80C-0C370A402648}" type="presOf" srcId="{1DE50BCA-859A-4730-81BB-56D2DF06BC31}" destId="{8A8C5C6B-88FA-4B79-99B9-39F97069E1C2}" srcOrd="0" destOrd="1" presId="urn:microsoft.com/office/officeart/2005/8/layout/hList1"/>
    <dgm:cxn modelId="{0396BC73-F010-4240-A170-31B03885ABBA}" type="presOf" srcId="{4DA26AA5-BF38-4933-932C-7C4F28F42698}" destId="{8A8C5C6B-88FA-4B79-99B9-39F97069E1C2}" srcOrd="0" destOrd="0" presId="urn:microsoft.com/office/officeart/2005/8/layout/hList1"/>
    <dgm:cxn modelId="{9BFB0355-E979-4618-B9FB-CB4B4C93E5FE}" srcId="{FE04906D-905E-4B53-82E0-B711E8001F72}" destId="{8B4C9D7D-C2E7-4B11-A240-6FB3E6E21D94}" srcOrd="0" destOrd="0" parTransId="{C1E71BE0-B85F-4499-9ADC-6250EAE1E5F0}" sibTransId="{86B11561-A3BC-4807-923A-ADBFEEC73BC4}"/>
    <dgm:cxn modelId="{70BEC996-F845-4028-A84A-6A6318C898FE}" srcId="{8B4C9D7D-C2E7-4B11-A240-6FB3E6E21D94}" destId="{D3379A10-7215-4C82-90BB-5AB4307D9687}" srcOrd="0" destOrd="0" parTransId="{4EF464F9-8FAA-414A-BAF3-4EB2EAAC1A0D}" sibTransId="{75A37DD0-C68D-4D9C-AA9B-A48F464D160A}"/>
    <dgm:cxn modelId="{1978A49B-2AC5-459B-8CE1-72C1397D7183}" type="presOf" srcId="{D3379A10-7215-4C82-90BB-5AB4307D9687}" destId="{111D5845-E389-4465-BE65-443F7D13E9E5}" srcOrd="0" destOrd="0" presId="urn:microsoft.com/office/officeart/2005/8/layout/hList1"/>
    <dgm:cxn modelId="{CD0E03A4-460B-46F5-9D1D-FD556D00C3F6}" type="presOf" srcId="{62C3A1AD-DFFE-4A55-AF68-8A5C7E30CE0F}" destId="{111D5845-E389-4465-BE65-443F7D13E9E5}" srcOrd="0" destOrd="1" presId="urn:microsoft.com/office/officeart/2005/8/layout/hList1"/>
    <dgm:cxn modelId="{D6D027A6-053B-49EA-B295-B8CB9514DD2B}" type="presOf" srcId="{FE04906D-905E-4B53-82E0-B711E8001F72}" destId="{26B1A094-9233-442F-A882-9809680176EC}" srcOrd="0" destOrd="0" presId="urn:microsoft.com/office/officeart/2005/8/layout/hList1"/>
    <dgm:cxn modelId="{DD4321B4-DD8F-4DBC-BC12-98B3E1ACFD71}" srcId="{4702A4F0-4D1B-4CF3-B31C-0694561B985C}" destId="{4DA26AA5-BF38-4933-932C-7C4F28F42698}" srcOrd="0" destOrd="0" parTransId="{14053A28-9931-4178-9876-F45BA6A4F79C}" sibTransId="{2A106C91-4E4E-4F87-A5CF-7F4C6361B941}"/>
    <dgm:cxn modelId="{0630CBE9-7F47-4449-97E8-31B8B09E879F}" srcId="{8B4C9D7D-C2E7-4B11-A240-6FB3E6E21D94}" destId="{62C3A1AD-DFFE-4A55-AF68-8A5C7E30CE0F}" srcOrd="1" destOrd="0" parTransId="{36E859EA-E6D6-4FB1-926D-8B07E3921D8B}" sibTransId="{7EB04148-8EB7-496C-8939-483B7FFBB083}"/>
    <dgm:cxn modelId="{231FD6EA-CCE8-4217-9C21-35FCFC291503}" type="presOf" srcId="{8B4C9D7D-C2E7-4B11-A240-6FB3E6E21D94}" destId="{BC2BABBA-25EA-40CE-9AB3-740115078E06}" srcOrd="0" destOrd="0" presId="urn:microsoft.com/office/officeart/2005/8/layout/hList1"/>
    <dgm:cxn modelId="{025430EC-8D04-42C1-84EB-3AB241F547FF}" srcId="{FE04906D-905E-4B53-82E0-B711E8001F72}" destId="{4702A4F0-4D1B-4CF3-B31C-0694561B985C}" srcOrd="1" destOrd="0" parTransId="{EFCDB043-442A-4EE6-9BEC-49F254E4817A}" sibTransId="{E2D98F3D-F2B1-4A39-9594-E8B08B091A90}"/>
    <dgm:cxn modelId="{DFB985FA-E5C6-4B0C-9530-8AEE3AE6700C}" type="presOf" srcId="{4702A4F0-4D1B-4CF3-B31C-0694561B985C}" destId="{7678BF07-33EF-43B6-934B-5E76358D8C2A}" srcOrd="0" destOrd="0" presId="urn:microsoft.com/office/officeart/2005/8/layout/hList1"/>
    <dgm:cxn modelId="{0B8F94FC-FD78-4D78-B2E2-16038C60495E}" srcId="{4702A4F0-4D1B-4CF3-B31C-0694561B985C}" destId="{1DE50BCA-859A-4730-81BB-56D2DF06BC31}" srcOrd="1" destOrd="0" parTransId="{2504194F-8BC1-4E51-A633-9BD0CE60B232}" sibTransId="{7BB6E489-4617-4446-859C-E49EE9C5D712}"/>
    <dgm:cxn modelId="{4C860CCD-C506-41BF-8A08-CDFD1A52386A}" type="presParOf" srcId="{26B1A094-9233-442F-A882-9809680176EC}" destId="{E06D7C9E-29BF-463D-96A6-E424EEFF41E6}" srcOrd="0" destOrd="0" presId="urn:microsoft.com/office/officeart/2005/8/layout/hList1"/>
    <dgm:cxn modelId="{92A0C7CD-4668-4F18-9B6D-B54D9E9B1DB6}" type="presParOf" srcId="{E06D7C9E-29BF-463D-96A6-E424EEFF41E6}" destId="{BC2BABBA-25EA-40CE-9AB3-740115078E06}" srcOrd="0" destOrd="0" presId="urn:microsoft.com/office/officeart/2005/8/layout/hList1"/>
    <dgm:cxn modelId="{2270B2A4-8366-423F-A5E5-01B223198D77}" type="presParOf" srcId="{E06D7C9E-29BF-463D-96A6-E424EEFF41E6}" destId="{111D5845-E389-4465-BE65-443F7D13E9E5}" srcOrd="1" destOrd="0" presId="urn:microsoft.com/office/officeart/2005/8/layout/hList1"/>
    <dgm:cxn modelId="{503462DB-E447-4CD8-BB2B-BC1872BE5052}" type="presParOf" srcId="{26B1A094-9233-442F-A882-9809680176EC}" destId="{CA15CF48-F70F-4968-9130-ABF3CCF3FB30}" srcOrd="1" destOrd="0" presId="urn:microsoft.com/office/officeart/2005/8/layout/hList1"/>
    <dgm:cxn modelId="{3960A9A4-2F4D-41A0-B415-197F61E86165}" type="presParOf" srcId="{26B1A094-9233-442F-A882-9809680176EC}" destId="{0EF87781-BBD4-46EA-BBA5-0E078163567C}" srcOrd="2" destOrd="0" presId="urn:microsoft.com/office/officeart/2005/8/layout/hList1"/>
    <dgm:cxn modelId="{226979B0-AFA3-41AB-A3C9-1E9D58BA954A}" type="presParOf" srcId="{0EF87781-BBD4-46EA-BBA5-0E078163567C}" destId="{7678BF07-33EF-43B6-934B-5E76358D8C2A}" srcOrd="0" destOrd="0" presId="urn:microsoft.com/office/officeart/2005/8/layout/hList1"/>
    <dgm:cxn modelId="{93AB19AB-FD73-4A86-A55F-33C9BE3C32D0}" type="presParOf" srcId="{0EF87781-BBD4-46EA-BBA5-0E078163567C}" destId="{8A8C5C6B-88FA-4B79-99B9-39F97069E1C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/>
      <dgm:t>
        <a:bodyPr/>
        <a:lstStyle/>
        <a:p>
          <a:pPr rtl="1"/>
          <a:r>
            <a:rPr lang="ar-EG" dirty="0"/>
            <a:t>ما هو الاستبيان 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/>
      <dgm:t>
        <a:bodyPr/>
        <a:lstStyle/>
        <a:p>
          <a:pPr algn="just" rtl="1"/>
          <a:r>
            <a:rPr lang="ar-EG" dirty="0">
              <a:latin typeface="Sakkal Majalla" panose="02000000000000000000" pitchFamily="2" charset="-78"/>
              <a:cs typeface="Sakkal Majalla" panose="02000000000000000000" pitchFamily="2" charset="-78"/>
            </a:rPr>
            <a:t>أداة تتكون من مجموعة أسئلة متنوعة ، وترتبط مع بعضها البعض بشكل يحقق الهدف الذي يسعى الباحث من خلاله لحل  أو تفسير مشكلة بحثه. ويكون عدد الأسئلة  التي يحتوي عليها الاستبيان كافي ووافي لتحقيق هدف البحث. </a:t>
          </a:r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9CFA123-4027-4AB9-BCDB-3F288D28C972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A01E305-95A2-4C06-B79D-512030241C85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>
              <a:solidFill>
                <a:schemeClr val="tx1"/>
              </a:solidFill>
            </a:rPr>
            <a:t>خصائص الاستبيان الجيد </a:t>
          </a:r>
        </a:p>
      </dgm:t>
    </dgm:pt>
    <dgm:pt modelId="{6C0FD194-01AC-49F4-B430-F271BD658956}" type="parTrans" cxnId="{E6754B14-4CCE-4119-B5AF-B787D14C2E5D}">
      <dgm:prSet/>
      <dgm:spPr/>
      <dgm:t>
        <a:bodyPr/>
        <a:lstStyle/>
        <a:p>
          <a:pPr rtl="1"/>
          <a:endParaRPr lang="ar-EG"/>
        </a:p>
      </dgm:t>
    </dgm:pt>
    <dgm:pt modelId="{0D9AC6A1-945E-424F-BDA4-9E2EE29841CB}" type="sibTrans" cxnId="{E6754B14-4CCE-4119-B5AF-B787D14C2E5D}">
      <dgm:prSet/>
      <dgm:spPr/>
      <dgm:t>
        <a:bodyPr/>
        <a:lstStyle/>
        <a:p>
          <a:pPr rtl="1"/>
          <a:endParaRPr lang="ar-EG"/>
        </a:p>
      </dgm:t>
    </dgm:pt>
    <dgm:pt modelId="{80404F09-385A-436D-9CBD-50392817E5F3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عبارات واضحة وتناسب المستوى التعليمي للمستجوب </a:t>
          </a:r>
        </a:p>
      </dgm:t>
    </dgm:pt>
    <dgm:pt modelId="{36DF9EC9-49C6-4F04-A0F6-8CE21D6327E8}" type="parTrans" cxnId="{3A01548D-AA20-42AC-9915-75864F4BB64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2CAB29D2-D510-4563-ACAA-7D167DD63E25}" type="sibTrans" cxnId="{3A01548D-AA20-42AC-9915-75864F4BB64D}">
      <dgm:prSet/>
      <dgm:spPr/>
      <dgm:t>
        <a:bodyPr/>
        <a:lstStyle/>
        <a:p>
          <a:pPr rtl="1"/>
          <a:endParaRPr lang="ar-EG"/>
        </a:p>
      </dgm:t>
    </dgm:pt>
    <dgm:pt modelId="{765637AC-91B2-438C-A075-C079D0B76268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تجنب صياغة الأسئلة بعبارات إيجابية أو سلبية أو عبارات مضاعفة مثل نفي النفي</a:t>
          </a:r>
        </a:p>
      </dgm:t>
    </dgm:pt>
    <dgm:pt modelId="{299AB463-89C9-47C8-9B70-ED6B2D2E53E2}" type="parTrans" cxnId="{4CC7F78E-06C9-4908-8064-66CB8FFB5B51}">
      <dgm:prSet/>
      <dgm:spPr>
        <a:solidFill>
          <a:schemeClr val="bg1">
            <a:lumMod val="75000"/>
          </a:schemeClr>
        </a:solidFill>
        <a:ln>
          <a:solidFill>
            <a:schemeClr val="bg1"/>
          </a:solidFill>
        </a:ln>
      </dgm:spPr>
      <dgm:t>
        <a:bodyPr/>
        <a:lstStyle/>
        <a:p>
          <a:pPr rtl="1"/>
          <a:endParaRPr lang="ar-EG"/>
        </a:p>
      </dgm:t>
    </dgm:pt>
    <dgm:pt modelId="{0796A524-0F7E-4C23-BD23-1861AC424E3B}" type="sibTrans" cxnId="{4CC7F78E-06C9-4908-8064-66CB8FFB5B51}">
      <dgm:prSet/>
      <dgm:spPr/>
      <dgm:t>
        <a:bodyPr/>
        <a:lstStyle/>
        <a:p>
          <a:pPr rtl="1"/>
          <a:endParaRPr lang="ar-EG"/>
        </a:p>
      </dgm:t>
    </dgm:pt>
    <dgm:pt modelId="{B017D896-256E-4313-A5B6-37B43E93B016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تفادى الأسئلة المركبة . ويفضل فصلها إلى سؤالين </a:t>
          </a:r>
        </a:p>
      </dgm:t>
    </dgm:pt>
    <dgm:pt modelId="{A1B991A9-3F03-43A8-89D6-73A220B5695C}" type="parTrans" cxnId="{F8077801-B703-4B94-9DEA-B113A7BDE66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BD49941E-E247-4E40-AAF2-B95D2E2A2D34}" type="sibTrans" cxnId="{F8077801-B703-4B94-9DEA-B113A7BDE66D}">
      <dgm:prSet/>
      <dgm:spPr/>
      <dgm:t>
        <a:bodyPr/>
        <a:lstStyle/>
        <a:p>
          <a:pPr rtl="1"/>
          <a:endParaRPr lang="ar-EG"/>
        </a:p>
      </dgm:t>
    </dgm:pt>
    <dgm:pt modelId="{FE33E6FF-59E9-48FB-8F86-FF914A4EE144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sz="2000" dirty="0"/>
            <a:t>تجنب الأسئلة الغامضة  ( كلمات فضفاضة ) السعادة، الرضا </a:t>
          </a:r>
        </a:p>
      </dgm:t>
    </dgm:pt>
    <dgm:pt modelId="{F9AF2B2D-4E13-45ED-AF8E-8F6FBF441003}" type="parTrans" cxnId="{876FAF24-2357-444E-A3E2-D20A1E7BD22A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5C5E5CBE-299C-489B-B2B0-01EEF194925D}" type="sibTrans" cxnId="{876FAF24-2357-444E-A3E2-D20A1E7BD22A}">
      <dgm:prSet/>
      <dgm:spPr/>
      <dgm:t>
        <a:bodyPr/>
        <a:lstStyle/>
        <a:p>
          <a:pPr rtl="1"/>
          <a:endParaRPr lang="ar-EG"/>
        </a:p>
      </dgm:t>
    </dgm:pt>
    <dgm:pt modelId="{64552AE5-C079-41DE-BB59-021DB6C0B778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الاختيار السليم بين الأسئلة المغلقة والمفتوحة </a:t>
          </a:r>
        </a:p>
      </dgm:t>
    </dgm:pt>
    <dgm:pt modelId="{2CD38C9F-6115-4C3D-9616-5CB41AA8A940}" type="parTrans" cxnId="{0BFB9167-34B1-42D9-9166-82DA4FFD703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D4CC8BD2-FB57-44D5-A0E2-A2A0C1F7F6BA}" type="sibTrans" cxnId="{0BFB9167-34B1-42D9-9166-82DA4FFD7033}">
      <dgm:prSet/>
      <dgm:spPr/>
      <dgm:t>
        <a:bodyPr/>
        <a:lstStyle/>
        <a:p>
          <a:pPr rtl="1"/>
          <a:endParaRPr lang="ar-EG"/>
        </a:p>
      </dgm:t>
    </dgm:pt>
    <dgm:pt modelId="{A4F1B3B1-D8C5-43EF-823E-AD9D73CF6648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تجنب الأسئلة التي تقود إلى إجابات معينة </a:t>
          </a:r>
        </a:p>
      </dgm:t>
    </dgm:pt>
    <dgm:pt modelId="{2465FD1C-939C-4C35-B2F6-271FFFE00C96}" type="parTrans" cxnId="{FADF558C-F052-41BE-8CB8-54D77FCD183F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52D86F1E-34AD-4B20-83B9-3B16F034FDFE}" type="sibTrans" cxnId="{FADF558C-F052-41BE-8CB8-54D77FCD183F}">
      <dgm:prSet/>
      <dgm:spPr/>
      <dgm:t>
        <a:bodyPr/>
        <a:lstStyle/>
        <a:p>
          <a:pPr rtl="1"/>
          <a:endParaRPr lang="ar-EG"/>
        </a:p>
      </dgm:t>
    </dgm:pt>
    <dgm:pt modelId="{ADCCE568-E272-4DE0-8202-912C3507E7A6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تجنب الأسئلة التي تعتمد على التذكر </a:t>
          </a:r>
        </a:p>
      </dgm:t>
    </dgm:pt>
    <dgm:pt modelId="{5F135428-C13C-476F-9A61-85A74AABE7A4}" type="parTrans" cxnId="{A421A98D-5C01-4A16-B951-F05A75768CAE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5A01C54A-7C7D-4422-9B45-36AECD4BB9FA}" type="sibTrans" cxnId="{A421A98D-5C01-4A16-B951-F05A75768CAE}">
      <dgm:prSet/>
      <dgm:spPr/>
      <dgm:t>
        <a:bodyPr/>
        <a:lstStyle/>
        <a:p>
          <a:pPr rtl="1"/>
          <a:endParaRPr lang="ar-EG"/>
        </a:p>
      </dgm:t>
    </dgm:pt>
    <dgm:pt modelId="{210FAD0D-B4CD-4D69-9891-C700D0F9E40B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تجنب الأسئلة الطويلة </a:t>
          </a:r>
        </a:p>
      </dgm:t>
    </dgm:pt>
    <dgm:pt modelId="{B47A7E0A-0A27-494B-BA05-D1C3744DD162}" type="parTrans" cxnId="{03D5E7D0-4384-4055-8C11-CD9CA018A7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D58307B6-07C5-4E34-BE46-F58CEAC8B1B6}" type="sibTrans" cxnId="{03D5E7D0-4384-4055-8C11-CD9CA018A7EC}">
      <dgm:prSet/>
      <dgm:spPr/>
      <dgm:t>
        <a:bodyPr/>
        <a:lstStyle/>
        <a:p>
          <a:pPr rtl="1"/>
          <a:endParaRPr lang="ar-EG"/>
        </a:p>
      </dgm:t>
    </dgm:pt>
    <dgm:pt modelId="{DE84CFC3-A30C-4F54-B8C9-6DA27244FAC4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الاهتمام بتتابع الأسئلة من العام إلى الخاص ، ومن السهل إلى الصعب </a:t>
          </a:r>
        </a:p>
      </dgm:t>
    </dgm:pt>
    <dgm:pt modelId="{2EBEA0B1-CE95-4D89-B7B0-AF283B13C4DA}" type="parTrans" cxnId="{59C3F4D6-948F-48FB-85F7-C0988AAA9D69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0AE601EA-DD1A-4D39-93ED-87DD0C269B10}" type="sibTrans" cxnId="{59C3F4D6-948F-48FB-85F7-C0988AAA9D69}">
      <dgm:prSet/>
      <dgm:spPr/>
      <dgm:t>
        <a:bodyPr/>
        <a:lstStyle/>
        <a:p>
          <a:pPr rtl="1"/>
          <a:endParaRPr lang="ar-EG"/>
        </a:p>
      </dgm:t>
    </dgm:pt>
    <dgm:pt modelId="{C1D06EC7-231A-4D94-819C-96C1BC3A2C59}" type="pres">
      <dgm:prSet presAssocID="{E9CFA123-4027-4AB9-BCDB-3F288D28C972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10F6A58-BFE2-4917-A5A2-5C703F860D5E}" type="pres">
      <dgm:prSet presAssocID="{2A01E305-95A2-4C06-B79D-512030241C85}" presName="centerShape" presStyleLbl="node0" presStyleIdx="0" presStyleCnt="1" custScaleX="123728"/>
      <dgm:spPr/>
    </dgm:pt>
    <dgm:pt modelId="{083111E0-383B-4E82-8620-9594256CBA22}" type="pres">
      <dgm:prSet presAssocID="{36DF9EC9-49C6-4F04-A0F6-8CE21D6327E8}" presName="parTrans" presStyleLbl="sibTrans2D1" presStyleIdx="0" presStyleCnt="9"/>
      <dgm:spPr/>
    </dgm:pt>
    <dgm:pt modelId="{64ED64B1-B547-4540-B09D-CA3707F0FCAA}" type="pres">
      <dgm:prSet presAssocID="{36DF9EC9-49C6-4F04-A0F6-8CE21D6327E8}" presName="connectorText" presStyleLbl="sibTrans2D1" presStyleIdx="0" presStyleCnt="9"/>
      <dgm:spPr/>
    </dgm:pt>
    <dgm:pt modelId="{F71B9929-9DFA-4B61-B28B-A7DCE35A7035}" type="pres">
      <dgm:prSet presAssocID="{80404F09-385A-436D-9CBD-50392817E5F3}" presName="node" presStyleLbl="node1" presStyleIdx="0" presStyleCnt="9" custScaleX="246904">
        <dgm:presLayoutVars>
          <dgm:bulletEnabled val="1"/>
        </dgm:presLayoutVars>
      </dgm:prSet>
      <dgm:spPr/>
    </dgm:pt>
    <dgm:pt modelId="{E037DBCE-01CC-4CCB-959F-5A4507587327}" type="pres">
      <dgm:prSet presAssocID="{299AB463-89C9-47C8-9B70-ED6B2D2E53E2}" presName="parTrans" presStyleLbl="sibTrans2D1" presStyleIdx="1" presStyleCnt="9" custLinFactNeighborX="-16543" custLinFactNeighborY="-52509"/>
      <dgm:spPr/>
    </dgm:pt>
    <dgm:pt modelId="{FAC22A17-23B9-49F7-BC2D-9B1BF0352D3E}" type="pres">
      <dgm:prSet presAssocID="{299AB463-89C9-47C8-9B70-ED6B2D2E53E2}" presName="connectorText" presStyleLbl="sibTrans2D1" presStyleIdx="1" presStyleCnt="9"/>
      <dgm:spPr/>
    </dgm:pt>
    <dgm:pt modelId="{6DDDB59B-8277-48DB-8776-557D68CE59D2}" type="pres">
      <dgm:prSet presAssocID="{765637AC-91B2-438C-A075-C079D0B76268}" presName="node" presStyleLbl="node1" presStyleIdx="1" presStyleCnt="9" custScaleX="284403" custRadScaleRad="157384" custRadScaleInc="107263">
        <dgm:presLayoutVars>
          <dgm:bulletEnabled val="1"/>
        </dgm:presLayoutVars>
      </dgm:prSet>
      <dgm:spPr/>
    </dgm:pt>
    <dgm:pt modelId="{EF2A2B03-9E40-451E-BB58-D389769EBE2F}" type="pres">
      <dgm:prSet presAssocID="{A1B991A9-3F03-43A8-89D6-73A220B5695C}" presName="parTrans" presStyleLbl="sibTrans2D1" presStyleIdx="2" presStyleCnt="9"/>
      <dgm:spPr/>
    </dgm:pt>
    <dgm:pt modelId="{7F3B8D75-FB86-40B9-948B-92C8FDF221AE}" type="pres">
      <dgm:prSet presAssocID="{A1B991A9-3F03-43A8-89D6-73A220B5695C}" presName="connectorText" presStyleLbl="sibTrans2D1" presStyleIdx="2" presStyleCnt="9"/>
      <dgm:spPr/>
    </dgm:pt>
    <dgm:pt modelId="{AB840E54-321F-4013-B6F8-A6E25C927A64}" type="pres">
      <dgm:prSet presAssocID="{B017D896-256E-4313-A5B6-37B43E93B016}" presName="node" presStyleLbl="node1" presStyleIdx="2" presStyleCnt="9" custScaleX="201228" custRadScaleRad="163195" custRadScaleInc="28060">
        <dgm:presLayoutVars>
          <dgm:bulletEnabled val="1"/>
        </dgm:presLayoutVars>
      </dgm:prSet>
      <dgm:spPr/>
    </dgm:pt>
    <dgm:pt modelId="{0142693A-3B80-4060-85A8-B4B647D4B1BD}" type="pres">
      <dgm:prSet presAssocID="{B47A7E0A-0A27-494B-BA05-D1C3744DD162}" presName="parTrans" presStyleLbl="sibTrans2D1" presStyleIdx="3" presStyleCnt="9"/>
      <dgm:spPr/>
    </dgm:pt>
    <dgm:pt modelId="{5F8211D1-E5CF-4B30-B631-F08EB53F84DE}" type="pres">
      <dgm:prSet presAssocID="{B47A7E0A-0A27-494B-BA05-D1C3744DD162}" presName="connectorText" presStyleLbl="sibTrans2D1" presStyleIdx="3" presStyleCnt="9"/>
      <dgm:spPr/>
    </dgm:pt>
    <dgm:pt modelId="{FC86B1A9-59A6-45D6-9D88-4D13FDAA51FA}" type="pres">
      <dgm:prSet presAssocID="{210FAD0D-B4CD-4D69-9891-C700D0F9E40B}" presName="node" presStyleLbl="node1" presStyleIdx="3" presStyleCnt="9" custScaleX="141063" custRadScaleRad="160101" custRadScaleInc="-48417">
        <dgm:presLayoutVars>
          <dgm:bulletEnabled val="1"/>
        </dgm:presLayoutVars>
      </dgm:prSet>
      <dgm:spPr/>
    </dgm:pt>
    <dgm:pt modelId="{CB204ABC-7677-431C-B2A5-A49E9FCE6FA4}" type="pres">
      <dgm:prSet presAssocID="{5F135428-C13C-476F-9A61-85A74AABE7A4}" presName="parTrans" presStyleLbl="sibTrans2D1" presStyleIdx="4" presStyleCnt="9"/>
      <dgm:spPr/>
    </dgm:pt>
    <dgm:pt modelId="{ABA4CFE4-AB33-491F-BD34-16846005AB26}" type="pres">
      <dgm:prSet presAssocID="{5F135428-C13C-476F-9A61-85A74AABE7A4}" presName="connectorText" presStyleLbl="sibTrans2D1" presStyleIdx="4" presStyleCnt="9"/>
      <dgm:spPr/>
    </dgm:pt>
    <dgm:pt modelId="{0C2BE702-1F9C-4E53-A3F8-BF31B6B47BD1}" type="pres">
      <dgm:prSet presAssocID="{ADCCE568-E272-4DE0-8202-912C3507E7A6}" presName="node" presStyleLbl="node1" presStyleIdx="4" presStyleCnt="9" custScaleX="142961" custRadScaleRad="108655" custRadScaleInc="-61339">
        <dgm:presLayoutVars>
          <dgm:bulletEnabled val="1"/>
        </dgm:presLayoutVars>
      </dgm:prSet>
      <dgm:spPr/>
    </dgm:pt>
    <dgm:pt modelId="{FA1DE0BE-CBD5-481D-93E7-73656F378C9C}" type="pres">
      <dgm:prSet presAssocID="{2465FD1C-939C-4C35-B2F6-271FFFE00C96}" presName="parTrans" presStyleLbl="sibTrans2D1" presStyleIdx="5" presStyleCnt="9"/>
      <dgm:spPr/>
    </dgm:pt>
    <dgm:pt modelId="{75FD92F1-BFA6-40D6-98DF-4CF73122B502}" type="pres">
      <dgm:prSet presAssocID="{2465FD1C-939C-4C35-B2F6-271FFFE00C96}" presName="connectorText" presStyleLbl="sibTrans2D1" presStyleIdx="5" presStyleCnt="9"/>
      <dgm:spPr/>
    </dgm:pt>
    <dgm:pt modelId="{B7AEF07B-264A-4E63-BDE9-46AA1594CA8C}" type="pres">
      <dgm:prSet presAssocID="{A4F1B3B1-D8C5-43EF-823E-AD9D73CF6648}" presName="node" presStyleLbl="node1" presStyleIdx="5" presStyleCnt="9" custScaleX="189410" custRadScaleRad="106570" custRadScaleInc="40724">
        <dgm:presLayoutVars>
          <dgm:bulletEnabled val="1"/>
        </dgm:presLayoutVars>
      </dgm:prSet>
      <dgm:spPr/>
    </dgm:pt>
    <dgm:pt modelId="{306FA14C-260C-428E-ADA8-ECFF0C31BE78}" type="pres">
      <dgm:prSet presAssocID="{2CD38C9F-6115-4C3D-9616-5CB41AA8A940}" presName="parTrans" presStyleLbl="sibTrans2D1" presStyleIdx="6" presStyleCnt="9"/>
      <dgm:spPr/>
    </dgm:pt>
    <dgm:pt modelId="{D5925527-7F75-4E81-8475-D7643715FEB0}" type="pres">
      <dgm:prSet presAssocID="{2CD38C9F-6115-4C3D-9616-5CB41AA8A940}" presName="connectorText" presStyleLbl="sibTrans2D1" presStyleIdx="6" presStyleCnt="9"/>
      <dgm:spPr/>
    </dgm:pt>
    <dgm:pt modelId="{13CB2A55-AE49-4C2F-AEC0-1B1D0A09C60E}" type="pres">
      <dgm:prSet presAssocID="{64552AE5-C079-41DE-BB59-021DB6C0B778}" presName="node" presStyleLbl="node1" presStyleIdx="6" presStyleCnt="9" custScaleX="221434" custRadScaleRad="152132" custRadScaleInc="40010">
        <dgm:presLayoutVars>
          <dgm:bulletEnabled val="1"/>
        </dgm:presLayoutVars>
      </dgm:prSet>
      <dgm:spPr/>
    </dgm:pt>
    <dgm:pt modelId="{68B41FC8-8E44-44FA-B2FC-7AFDA1E735E2}" type="pres">
      <dgm:prSet presAssocID="{F9AF2B2D-4E13-45ED-AF8E-8F6FBF441003}" presName="parTrans" presStyleLbl="sibTrans2D1" presStyleIdx="7" presStyleCnt="9"/>
      <dgm:spPr/>
    </dgm:pt>
    <dgm:pt modelId="{EEDC5FBF-26E6-4ED8-8E21-D40DF3ADF54E}" type="pres">
      <dgm:prSet presAssocID="{F9AF2B2D-4E13-45ED-AF8E-8F6FBF441003}" presName="connectorText" presStyleLbl="sibTrans2D1" presStyleIdx="7" presStyleCnt="9"/>
      <dgm:spPr/>
    </dgm:pt>
    <dgm:pt modelId="{A761A382-15C9-45D6-8D35-CEB4841483DA}" type="pres">
      <dgm:prSet presAssocID="{FE33E6FF-59E9-48FB-8F86-FF914A4EE144}" presName="node" presStyleLbl="node1" presStyleIdx="7" presStyleCnt="9" custScaleX="243001" custRadScaleRad="140746" custRadScaleInc="-14565">
        <dgm:presLayoutVars>
          <dgm:bulletEnabled val="1"/>
        </dgm:presLayoutVars>
      </dgm:prSet>
      <dgm:spPr/>
    </dgm:pt>
    <dgm:pt modelId="{0A852EAB-5DAA-4E3C-8B83-55561E81D43B}" type="pres">
      <dgm:prSet presAssocID="{2EBEA0B1-CE95-4D89-B7B0-AF283B13C4DA}" presName="parTrans" presStyleLbl="sibTrans2D1" presStyleIdx="8" presStyleCnt="9"/>
      <dgm:spPr/>
    </dgm:pt>
    <dgm:pt modelId="{5E93554E-DE55-455F-88A4-1C1E64A40936}" type="pres">
      <dgm:prSet presAssocID="{2EBEA0B1-CE95-4D89-B7B0-AF283B13C4DA}" presName="connectorText" presStyleLbl="sibTrans2D1" presStyleIdx="8" presStyleCnt="9"/>
      <dgm:spPr/>
    </dgm:pt>
    <dgm:pt modelId="{8C097C65-B5EB-4D2B-A918-A83D55BAC7EC}" type="pres">
      <dgm:prSet presAssocID="{DE84CFC3-A30C-4F54-B8C9-6DA27244FAC4}" presName="node" presStyleLbl="node1" presStyleIdx="8" presStyleCnt="9" custScaleX="242615" custRadScaleRad="167120" custRadScaleInc="-90177">
        <dgm:presLayoutVars>
          <dgm:bulletEnabled val="1"/>
        </dgm:presLayoutVars>
      </dgm:prSet>
      <dgm:spPr/>
    </dgm:pt>
  </dgm:ptLst>
  <dgm:cxnLst>
    <dgm:cxn modelId="{E6A15B00-13C4-4DD3-95F1-C9ECF55D9EFA}" type="presOf" srcId="{E9CFA123-4027-4AB9-BCDB-3F288D28C972}" destId="{C1D06EC7-231A-4D94-819C-96C1BC3A2C59}" srcOrd="0" destOrd="0" presId="urn:microsoft.com/office/officeart/2005/8/layout/radial5"/>
    <dgm:cxn modelId="{F8077801-B703-4B94-9DEA-B113A7BDE66D}" srcId="{2A01E305-95A2-4C06-B79D-512030241C85}" destId="{B017D896-256E-4313-A5B6-37B43E93B016}" srcOrd="2" destOrd="0" parTransId="{A1B991A9-3F03-43A8-89D6-73A220B5695C}" sibTransId="{BD49941E-E247-4E40-AAF2-B95D2E2A2D34}"/>
    <dgm:cxn modelId="{F7873014-F791-490F-9B78-18DBC8753087}" type="presOf" srcId="{64552AE5-C079-41DE-BB59-021DB6C0B778}" destId="{13CB2A55-AE49-4C2F-AEC0-1B1D0A09C60E}" srcOrd="0" destOrd="0" presId="urn:microsoft.com/office/officeart/2005/8/layout/radial5"/>
    <dgm:cxn modelId="{E6754B14-4CCE-4119-B5AF-B787D14C2E5D}" srcId="{E9CFA123-4027-4AB9-BCDB-3F288D28C972}" destId="{2A01E305-95A2-4C06-B79D-512030241C85}" srcOrd="0" destOrd="0" parTransId="{6C0FD194-01AC-49F4-B430-F271BD658956}" sibTransId="{0D9AC6A1-945E-424F-BDA4-9E2EE29841CB}"/>
    <dgm:cxn modelId="{1631BB1F-BC6C-4C91-8282-B237F478F208}" type="presOf" srcId="{5F135428-C13C-476F-9A61-85A74AABE7A4}" destId="{CB204ABC-7677-431C-B2A5-A49E9FCE6FA4}" srcOrd="0" destOrd="0" presId="urn:microsoft.com/office/officeart/2005/8/layout/radial5"/>
    <dgm:cxn modelId="{4AB23121-3A9D-4B0D-8F37-909A4D9288EF}" type="presOf" srcId="{2EBEA0B1-CE95-4D89-B7B0-AF283B13C4DA}" destId="{0A852EAB-5DAA-4E3C-8B83-55561E81D43B}" srcOrd="0" destOrd="0" presId="urn:microsoft.com/office/officeart/2005/8/layout/radial5"/>
    <dgm:cxn modelId="{8081C321-F507-40FB-8FCB-19809281159C}" type="presOf" srcId="{A1B991A9-3F03-43A8-89D6-73A220B5695C}" destId="{EF2A2B03-9E40-451E-BB58-D389769EBE2F}" srcOrd="0" destOrd="0" presId="urn:microsoft.com/office/officeart/2005/8/layout/radial5"/>
    <dgm:cxn modelId="{876FAF24-2357-444E-A3E2-D20A1E7BD22A}" srcId="{2A01E305-95A2-4C06-B79D-512030241C85}" destId="{FE33E6FF-59E9-48FB-8F86-FF914A4EE144}" srcOrd="7" destOrd="0" parTransId="{F9AF2B2D-4E13-45ED-AF8E-8F6FBF441003}" sibTransId="{5C5E5CBE-299C-489B-B2B0-01EEF194925D}"/>
    <dgm:cxn modelId="{EF21F926-BAEA-4FAC-B2C9-9EA620F4675F}" type="presOf" srcId="{FE33E6FF-59E9-48FB-8F86-FF914A4EE144}" destId="{A761A382-15C9-45D6-8D35-CEB4841483DA}" srcOrd="0" destOrd="0" presId="urn:microsoft.com/office/officeart/2005/8/layout/radial5"/>
    <dgm:cxn modelId="{C20FDD29-D738-4094-A18F-AB6CD3E4FB16}" type="presOf" srcId="{F9AF2B2D-4E13-45ED-AF8E-8F6FBF441003}" destId="{EEDC5FBF-26E6-4ED8-8E21-D40DF3ADF54E}" srcOrd="1" destOrd="0" presId="urn:microsoft.com/office/officeart/2005/8/layout/radial5"/>
    <dgm:cxn modelId="{E7DD3D2F-C26E-464A-8FFF-47517D619EC3}" type="presOf" srcId="{765637AC-91B2-438C-A075-C079D0B76268}" destId="{6DDDB59B-8277-48DB-8776-557D68CE59D2}" srcOrd="0" destOrd="0" presId="urn:microsoft.com/office/officeart/2005/8/layout/radial5"/>
    <dgm:cxn modelId="{56E8543C-6803-464F-B0A3-B4C5E0DF0F19}" type="presOf" srcId="{ADCCE568-E272-4DE0-8202-912C3507E7A6}" destId="{0C2BE702-1F9C-4E53-A3F8-BF31B6B47BD1}" srcOrd="0" destOrd="0" presId="urn:microsoft.com/office/officeart/2005/8/layout/radial5"/>
    <dgm:cxn modelId="{0BA19364-8738-490C-869C-1E69F6C690E5}" type="presOf" srcId="{DE84CFC3-A30C-4F54-B8C9-6DA27244FAC4}" destId="{8C097C65-B5EB-4D2B-A918-A83D55BAC7EC}" srcOrd="0" destOrd="0" presId="urn:microsoft.com/office/officeart/2005/8/layout/radial5"/>
    <dgm:cxn modelId="{0BFB9167-34B1-42D9-9166-82DA4FFD7033}" srcId="{2A01E305-95A2-4C06-B79D-512030241C85}" destId="{64552AE5-C079-41DE-BB59-021DB6C0B778}" srcOrd="6" destOrd="0" parTransId="{2CD38C9F-6115-4C3D-9616-5CB41AA8A940}" sibTransId="{D4CC8BD2-FB57-44D5-A0E2-A2A0C1F7F6BA}"/>
    <dgm:cxn modelId="{17E6264A-F5E2-46AD-B580-07901D336D38}" type="presOf" srcId="{B47A7E0A-0A27-494B-BA05-D1C3744DD162}" destId="{5F8211D1-E5CF-4B30-B631-F08EB53F84DE}" srcOrd="1" destOrd="0" presId="urn:microsoft.com/office/officeart/2005/8/layout/radial5"/>
    <dgm:cxn modelId="{CDD9F54A-5023-4BA1-90FC-64A92D1F7304}" type="presOf" srcId="{5F135428-C13C-476F-9A61-85A74AABE7A4}" destId="{ABA4CFE4-AB33-491F-BD34-16846005AB26}" srcOrd="1" destOrd="0" presId="urn:microsoft.com/office/officeart/2005/8/layout/radial5"/>
    <dgm:cxn modelId="{200B567A-B20C-4277-A314-82AD46524977}" type="presOf" srcId="{2A01E305-95A2-4C06-B79D-512030241C85}" destId="{C10F6A58-BFE2-4917-A5A2-5C703F860D5E}" srcOrd="0" destOrd="0" presId="urn:microsoft.com/office/officeart/2005/8/layout/radial5"/>
    <dgm:cxn modelId="{9205CA87-BD04-468D-BCE3-4EF5C497B821}" type="presOf" srcId="{B47A7E0A-0A27-494B-BA05-D1C3744DD162}" destId="{0142693A-3B80-4060-85A8-B4B647D4B1BD}" srcOrd="0" destOrd="0" presId="urn:microsoft.com/office/officeart/2005/8/layout/radial5"/>
    <dgm:cxn modelId="{FADF558C-F052-41BE-8CB8-54D77FCD183F}" srcId="{2A01E305-95A2-4C06-B79D-512030241C85}" destId="{A4F1B3B1-D8C5-43EF-823E-AD9D73CF6648}" srcOrd="5" destOrd="0" parTransId="{2465FD1C-939C-4C35-B2F6-271FFFE00C96}" sibTransId="{52D86F1E-34AD-4B20-83B9-3B16F034FDFE}"/>
    <dgm:cxn modelId="{3A01548D-AA20-42AC-9915-75864F4BB64D}" srcId="{2A01E305-95A2-4C06-B79D-512030241C85}" destId="{80404F09-385A-436D-9CBD-50392817E5F3}" srcOrd="0" destOrd="0" parTransId="{36DF9EC9-49C6-4F04-A0F6-8CE21D6327E8}" sibTransId="{2CAB29D2-D510-4563-ACAA-7D167DD63E25}"/>
    <dgm:cxn modelId="{A421A98D-5C01-4A16-B951-F05A75768CAE}" srcId="{2A01E305-95A2-4C06-B79D-512030241C85}" destId="{ADCCE568-E272-4DE0-8202-912C3507E7A6}" srcOrd="4" destOrd="0" parTransId="{5F135428-C13C-476F-9A61-85A74AABE7A4}" sibTransId="{5A01C54A-7C7D-4422-9B45-36AECD4BB9FA}"/>
    <dgm:cxn modelId="{4CC7F78E-06C9-4908-8064-66CB8FFB5B51}" srcId="{2A01E305-95A2-4C06-B79D-512030241C85}" destId="{765637AC-91B2-438C-A075-C079D0B76268}" srcOrd="1" destOrd="0" parTransId="{299AB463-89C9-47C8-9B70-ED6B2D2E53E2}" sibTransId="{0796A524-0F7E-4C23-BD23-1861AC424E3B}"/>
    <dgm:cxn modelId="{7CC60292-1E66-4E9B-88D8-A9D9248B260A}" type="presOf" srcId="{36DF9EC9-49C6-4F04-A0F6-8CE21D6327E8}" destId="{64ED64B1-B547-4540-B09D-CA3707F0FCAA}" srcOrd="1" destOrd="0" presId="urn:microsoft.com/office/officeart/2005/8/layout/radial5"/>
    <dgm:cxn modelId="{A1407892-5195-4F9A-9267-4F0231D32D5E}" type="presOf" srcId="{36DF9EC9-49C6-4F04-A0F6-8CE21D6327E8}" destId="{083111E0-383B-4E82-8620-9594256CBA22}" srcOrd="0" destOrd="0" presId="urn:microsoft.com/office/officeart/2005/8/layout/radial5"/>
    <dgm:cxn modelId="{F3446195-9736-4E40-BA1D-E227731A3EE1}" type="presOf" srcId="{2CD38C9F-6115-4C3D-9616-5CB41AA8A940}" destId="{306FA14C-260C-428E-ADA8-ECFF0C31BE78}" srcOrd="0" destOrd="0" presId="urn:microsoft.com/office/officeart/2005/8/layout/radial5"/>
    <dgm:cxn modelId="{D6FEC796-0FBA-4AF7-9412-D04369CA8A35}" type="presOf" srcId="{F9AF2B2D-4E13-45ED-AF8E-8F6FBF441003}" destId="{68B41FC8-8E44-44FA-B2FC-7AFDA1E735E2}" srcOrd="0" destOrd="0" presId="urn:microsoft.com/office/officeart/2005/8/layout/radial5"/>
    <dgm:cxn modelId="{14AE8498-F98C-42EC-A8DD-2193DDE78898}" type="presOf" srcId="{A4F1B3B1-D8C5-43EF-823E-AD9D73CF6648}" destId="{B7AEF07B-264A-4E63-BDE9-46AA1594CA8C}" srcOrd="0" destOrd="0" presId="urn:microsoft.com/office/officeart/2005/8/layout/radial5"/>
    <dgm:cxn modelId="{3A31CFA4-3E50-491C-BD0E-CB58D67B3D92}" type="presOf" srcId="{B017D896-256E-4313-A5B6-37B43E93B016}" destId="{AB840E54-321F-4013-B6F8-A6E25C927A64}" srcOrd="0" destOrd="0" presId="urn:microsoft.com/office/officeart/2005/8/layout/radial5"/>
    <dgm:cxn modelId="{639B21A9-0645-4B06-9CD1-08469D0E9F67}" type="presOf" srcId="{2EBEA0B1-CE95-4D89-B7B0-AF283B13C4DA}" destId="{5E93554E-DE55-455F-88A4-1C1E64A40936}" srcOrd="1" destOrd="0" presId="urn:microsoft.com/office/officeart/2005/8/layout/radial5"/>
    <dgm:cxn modelId="{121FD8B4-855E-4B5D-AD4D-EF49D012FE11}" type="presOf" srcId="{2CD38C9F-6115-4C3D-9616-5CB41AA8A940}" destId="{D5925527-7F75-4E81-8475-D7643715FEB0}" srcOrd="1" destOrd="0" presId="urn:microsoft.com/office/officeart/2005/8/layout/radial5"/>
    <dgm:cxn modelId="{3A6AD4C1-2A8C-4028-B2BD-FF3A0BEE5AC5}" type="presOf" srcId="{2465FD1C-939C-4C35-B2F6-271FFFE00C96}" destId="{75FD92F1-BFA6-40D6-98DF-4CF73122B502}" srcOrd="1" destOrd="0" presId="urn:microsoft.com/office/officeart/2005/8/layout/radial5"/>
    <dgm:cxn modelId="{B3FE9DC5-5E86-44B6-8105-C33552DD6D2C}" type="presOf" srcId="{210FAD0D-B4CD-4D69-9891-C700D0F9E40B}" destId="{FC86B1A9-59A6-45D6-9D88-4D13FDAA51FA}" srcOrd="0" destOrd="0" presId="urn:microsoft.com/office/officeart/2005/8/layout/radial5"/>
    <dgm:cxn modelId="{916E13C9-2212-46D8-B7B8-5C45BAEF1949}" type="presOf" srcId="{80404F09-385A-436D-9CBD-50392817E5F3}" destId="{F71B9929-9DFA-4B61-B28B-A7DCE35A7035}" srcOrd="0" destOrd="0" presId="urn:microsoft.com/office/officeart/2005/8/layout/radial5"/>
    <dgm:cxn modelId="{F2FD5DCC-4FDF-47CE-A593-89CE7CA8A812}" type="presOf" srcId="{2465FD1C-939C-4C35-B2F6-271FFFE00C96}" destId="{FA1DE0BE-CBD5-481D-93E7-73656F378C9C}" srcOrd="0" destOrd="0" presId="urn:microsoft.com/office/officeart/2005/8/layout/radial5"/>
    <dgm:cxn modelId="{03D5E7D0-4384-4055-8C11-CD9CA018A7EC}" srcId="{2A01E305-95A2-4C06-B79D-512030241C85}" destId="{210FAD0D-B4CD-4D69-9891-C700D0F9E40B}" srcOrd="3" destOrd="0" parTransId="{B47A7E0A-0A27-494B-BA05-D1C3744DD162}" sibTransId="{D58307B6-07C5-4E34-BE46-F58CEAC8B1B6}"/>
    <dgm:cxn modelId="{59C3F4D6-948F-48FB-85F7-C0988AAA9D69}" srcId="{2A01E305-95A2-4C06-B79D-512030241C85}" destId="{DE84CFC3-A30C-4F54-B8C9-6DA27244FAC4}" srcOrd="8" destOrd="0" parTransId="{2EBEA0B1-CE95-4D89-B7B0-AF283B13C4DA}" sibTransId="{0AE601EA-DD1A-4D39-93ED-87DD0C269B10}"/>
    <dgm:cxn modelId="{1AA0A8DD-1211-40E3-8AB1-218D5F7A3FC5}" type="presOf" srcId="{A1B991A9-3F03-43A8-89D6-73A220B5695C}" destId="{7F3B8D75-FB86-40B9-948B-92C8FDF221AE}" srcOrd="1" destOrd="0" presId="urn:microsoft.com/office/officeart/2005/8/layout/radial5"/>
    <dgm:cxn modelId="{8FF6E4DE-C2EE-46EF-B301-DFF2C206F783}" type="presOf" srcId="{299AB463-89C9-47C8-9B70-ED6B2D2E53E2}" destId="{E037DBCE-01CC-4CCB-959F-5A4507587327}" srcOrd="0" destOrd="0" presId="urn:microsoft.com/office/officeart/2005/8/layout/radial5"/>
    <dgm:cxn modelId="{C9898BFF-FF96-4E13-87CB-31946920D8B6}" type="presOf" srcId="{299AB463-89C9-47C8-9B70-ED6B2D2E53E2}" destId="{FAC22A17-23B9-49F7-BC2D-9B1BF0352D3E}" srcOrd="1" destOrd="0" presId="urn:microsoft.com/office/officeart/2005/8/layout/radial5"/>
    <dgm:cxn modelId="{6238D52B-B1C1-4CC5-B8F2-5E84392AEDA1}" type="presParOf" srcId="{C1D06EC7-231A-4D94-819C-96C1BC3A2C59}" destId="{C10F6A58-BFE2-4917-A5A2-5C703F860D5E}" srcOrd="0" destOrd="0" presId="urn:microsoft.com/office/officeart/2005/8/layout/radial5"/>
    <dgm:cxn modelId="{DD84E9C2-F207-4283-BB87-A2DECAB50BB1}" type="presParOf" srcId="{C1D06EC7-231A-4D94-819C-96C1BC3A2C59}" destId="{083111E0-383B-4E82-8620-9594256CBA22}" srcOrd="1" destOrd="0" presId="urn:microsoft.com/office/officeart/2005/8/layout/radial5"/>
    <dgm:cxn modelId="{B091FEDD-01C3-4FFB-8AE0-FEA9CAB194F5}" type="presParOf" srcId="{083111E0-383B-4E82-8620-9594256CBA22}" destId="{64ED64B1-B547-4540-B09D-CA3707F0FCAA}" srcOrd="0" destOrd="0" presId="urn:microsoft.com/office/officeart/2005/8/layout/radial5"/>
    <dgm:cxn modelId="{41834AD9-466D-4469-94C5-01CA503FE9B1}" type="presParOf" srcId="{C1D06EC7-231A-4D94-819C-96C1BC3A2C59}" destId="{F71B9929-9DFA-4B61-B28B-A7DCE35A7035}" srcOrd="2" destOrd="0" presId="urn:microsoft.com/office/officeart/2005/8/layout/radial5"/>
    <dgm:cxn modelId="{59C7899B-379C-4A27-A2B0-D65E185B4931}" type="presParOf" srcId="{C1D06EC7-231A-4D94-819C-96C1BC3A2C59}" destId="{E037DBCE-01CC-4CCB-959F-5A4507587327}" srcOrd="3" destOrd="0" presId="urn:microsoft.com/office/officeart/2005/8/layout/radial5"/>
    <dgm:cxn modelId="{3A952FDF-A25D-4B64-8136-4A4E4E2857E3}" type="presParOf" srcId="{E037DBCE-01CC-4CCB-959F-5A4507587327}" destId="{FAC22A17-23B9-49F7-BC2D-9B1BF0352D3E}" srcOrd="0" destOrd="0" presId="urn:microsoft.com/office/officeart/2005/8/layout/radial5"/>
    <dgm:cxn modelId="{9F89F28A-2E93-4A5F-A3D7-238714A799A3}" type="presParOf" srcId="{C1D06EC7-231A-4D94-819C-96C1BC3A2C59}" destId="{6DDDB59B-8277-48DB-8776-557D68CE59D2}" srcOrd="4" destOrd="0" presId="urn:microsoft.com/office/officeart/2005/8/layout/radial5"/>
    <dgm:cxn modelId="{884DABDA-54B2-4BE5-8F62-90E8B576A202}" type="presParOf" srcId="{C1D06EC7-231A-4D94-819C-96C1BC3A2C59}" destId="{EF2A2B03-9E40-451E-BB58-D389769EBE2F}" srcOrd="5" destOrd="0" presId="urn:microsoft.com/office/officeart/2005/8/layout/radial5"/>
    <dgm:cxn modelId="{4ACCA336-2BC3-4775-905B-FBEC24D4B115}" type="presParOf" srcId="{EF2A2B03-9E40-451E-BB58-D389769EBE2F}" destId="{7F3B8D75-FB86-40B9-948B-92C8FDF221AE}" srcOrd="0" destOrd="0" presId="urn:microsoft.com/office/officeart/2005/8/layout/radial5"/>
    <dgm:cxn modelId="{5DA93C7C-87F6-4D48-9DCC-DB2F89764627}" type="presParOf" srcId="{C1D06EC7-231A-4D94-819C-96C1BC3A2C59}" destId="{AB840E54-321F-4013-B6F8-A6E25C927A64}" srcOrd="6" destOrd="0" presId="urn:microsoft.com/office/officeart/2005/8/layout/radial5"/>
    <dgm:cxn modelId="{38ABB7BD-3C57-493F-B339-260AD2DDF3BA}" type="presParOf" srcId="{C1D06EC7-231A-4D94-819C-96C1BC3A2C59}" destId="{0142693A-3B80-4060-85A8-B4B647D4B1BD}" srcOrd="7" destOrd="0" presId="urn:microsoft.com/office/officeart/2005/8/layout/radial5"/>
    <dgm:cxn modelId="{4FD98072-9C1B-4F6E-B6A7-170631846785}" type="presParOf" srcId="{0142693A-3B80-4060-85A8-B4B647D4B1BD}" destId="{5F8211D1-E5CF-4B30-B631-F08EB53F84DE}" srcOrd="0" destOrd="0" presId="urn:microsoft.com/office/officeart/2005/8/layout/radial5"/>
    <dgm:cxn modelId="{48FB3672-2607-41B9-9994-7B75BF7604D2}" type="presParOf" srcId="{C1D06EC7-231A-4D94-819C-96C1BC3A2C59}" destId="{FC86B1A9-59A6-45D6-9D88-4D13FDAA51FA}" srcOrd="8" destOrd="0" presId="urn:microsoft.com/office/officeart/2005/8/layout/radial5"/>
    <dgm:cxn modelId="{BD83C2B5-C400-49D0-B429-896BD4725CC8}" type="presParOf" srcId="{C1D06EC7-231A-4D94-819C-96C1BC3A2C59}" destId="{CB204ABC-7677-431C-B2A5-A49E9FCE6FA4}" srcOrd="9" destOrd="0" presId="urn:microsoft.com/office/officeart/2005/8/layout/radial5"/>
    <dgm:cxn modelId="{47A7DE4A-E201-4D27-AC20-1F6F39EFDB31}" type="presParOf" srcId="{CB204ABC-7677-431C-B2A5-A49E9FCE6FA4}" destId="{ABA4CFE4-AB33-491F-BD34-16846005AB26}" srcOrd="0" destOrd="0" presId="urn:microsoft.com/office/officeart/2005/8/layout/radial5"/>
    <dgm:cxn modelId="{FF94F812-A6E6-4CDA-B2C7-CF445FB4C091}" type="presParOf" srcId="{C1D06EC7-231A-4D94-819C-96C1BC3A2C59}" destId="{0C2BE702-1F9C-4E53-A3F8-BF31B6B47BD1}" srcOrd="10" destOrd="0" presId="urn:microsoft.com/office/officeart/2005/8/layout/radial5"/>
    <dgm:cxn modelId="{9452FAD1-105B-4EAE-90B7-4B4D11850BEF}" type="presParOf" srcId="{C1D06EC7-231A-4D94-819C-96C1BC3A2C59}" destId="{FA1DE0BE-CBD5-481D-93E7-73656F378C9C}" srcOrd="11" destOrd="0" presId="urn:microsoft.com/office/officeart/2005/8/layout/radial5"/>
    <dgm:cxn modelId="{A9DB063C-9921-4B55-8EA8-A0D14F2A0C09}" type="presParOf" srcId="{FA1DE0BE-CBD5-481D-93E7-73656F378C9C}" destId="{75FD92F1-BFA6-40D6-98DF-4CF73122B502}" srcOrd="0" destOrd="0" presId="urn:microsoft.com/office/officeart/2005/8/layout/radial5"/>
    <dgm:cxn modelId="{00967982-D740-45F5-A452-F190F7FAF955}" type="presParOf" srcId="{C1D06EC7-231A-4D94-819C-96C1BC3A2C59}" destId="{B7AEF07B-264A-4E63-BDE9-46AA1594CA8C}" srcOrd="12" destOrd="0" presId="urn:microsoft.com/office/officeart/2005/8/layout/radial5"/>
    <dgm:cxn modelId="{B49748FF-E27E-4B5D-B460-C00DA57EDF14}" type="presParOf" srcId="{C1D06EC7-231A-4D94-819C-96C1BC3A2C59}" destId="{306FA14C-260C-428E-ADA8-ECFF0C31BE78}" srcOrd="13" destOrd="0" presId="urn:microsoft.com/office/officeart/2005/8/layout/radial5"/>
    <dgm:cxn modelId="{C3B4A521-29BC-4D15-A06F-0069742B1661}" type="presParOf" srcId="{306FA14C-260C-428E-ADA8-ECFF0C31BE78}" destId="{D5925527-7F75-4E81-8475-D7643715FEB0}" srcOrd="0" destOrd="0" presId="urn:microsoft.com/office/officeart/2005/8/layout/radial5"/>
    <dgm:cxn modelId="{C0923AE2-EADE-410E-9CD5-60285B26228A}" type="presParOf" srcId="{C1D06EC7-231A-4D94-819C-96C1BC3A2C59}" destId="{13CB2A55-AE49-4C2F-AEC0-1B1D0A09C60E}" srcOrd="14" destOrd="0" presId="urn:microsoft.com/office/officeart/2005/8/layout/radial5"/>
    <dgm:cxn modelId="{5B7217F1-CA6B-411A-B2FA-79FCE3F57E6E}" type="presParOf" srcId="{C1D06EC7-231A-4D94-819C-96C1BC3A2C59}" destId="{68B41FC8-8E44-44FA-B2FC-7AFDA1E735E2}" srcOrd="15" destOrd="0" presId="urn:microsoft.com/office/officeart/2005/8/layout/radial5"/>
    <dgm:cxn modelId="{F96022A1-7927-4ADF-84F6-BF3BD9C96B83}" type="presParOf" srcId="{68B41FC8-8E44-44FA-B2FC-7AFDA1E735E2}" destId="{EEDC5FBF-26E6-4ED8-8E21-D40DF3ADF54E}" srcOrd="0" destOrd="0" presId="urn:microsoft.com/office/officeart/2005/8/layout/radial5"/>
    <dgm:cxn modelId="{5B9189C2-BE4A-45D3-B85C-F42F7B3C8F5B}" type="presParOf" srcId="{C1D06EC7-231A-4D94-819C-96C1BC3A2C59}" destId="{A761A382-15C9-45D6-8D35-CEB4841483DA}" srcOrd="16" destOrd="0" presId="urn:microsoft.com/office/officeart/2005/8/layout/radial5"/>
    <dgm:cxn modelId="{419E1A44-06A8-4D97-BCAD-130891CAA638}" type="presParOf" srcId="{C1D06EC7-231A-4D94-819C-96C1BC3A2C59}" destId="{0A852EAB-5DAA-4E3C-8B83-55561E81D43B}" srcOrd="17" destOrd="0" presId="urn:microsoft.com/office/officeart/2005/8/layout/radial5"/>
    <dgm:cxn modelId="{D04E9093-8999-4204-8FA9-0ACF72C5852A}" type="presParOf" srcId="{0A852EAB-5DAA-4E3C-8B83-55561E81D43B}" destId="{5E93554E-DE55-455F-88A4-1C1E64A40936}" srcOrd="0" destOrd="0" presId="urn:microsoft.com/office/officeart/2005/8/layout/radial5"/>
    <dgm:cxn modelId="{94FD8C63-1981-4132-AFF9-3573EFBD41D6}" type="presParOf" srcId="{C1D06EC7-231A-4D94-819C-96C1BC3A2C59}" destId="{8C097C65-B5EB-4D2B-A918-A83D55BAC7EC}" srcOrd="1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BB30F1B-9B6E-4804-B84F-35BAB385DA7D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8055C545-16CD-438E-8199-E09AB6D5E5C0}">
      <dgm:prSet phldrT="[نص]" custT="1"/>
      <dgm:spPr/>
      <dgm:t>
        <a:bodyPr/>
        <a:lstStyle/>
        <a:p>
          <a:pPr rtl="1"/>
          <a:r>
            <a:rPr lang="ar-EG" sz="2400"/>
            <a:t>إلكتروني </a:t>
          </a:r>
          <a:endParaRPr lang="ar-EG" sz="2400" dirty="0"/>
        </a:p>
      </dgm:t>
    </dgm:pt>
    <dgm:pt modelId="{56389F46-DA39-42F0-A840-D892355A81D1}" type="parTrans" cxnId="{0FBE11E0-AE31-4649-9DEF-2DEE4D8A3204}">
      <dgm:prSet/>
      <dgm:spPr/>
      <dgm:t>
        <a:bodyPr/>
        <a:lstStyle/>
        <a:p>
          <a:pPr rtl="1"/>
          <a:endParaRPr lang="ar-EG"/>
        </a:p>
      </dgm:t>
    </dgm:pt>
    <dgm:pt modelId="{1DF1CF69-099D-412A-8585-F530F6A03881}" type="sibTrans" cxnId="{0FBE11E0-AE31-4649-9DEF-2DEE4D8A3204}">
      <dgm:prSet/>
      <dgm:spPr/>
      <dgm:t>
        <a:bodyPr/>
        <a:lstStyle/>
        <a:p>
          <a:pPr rtl="1"/>
          <a:endParaRPr lang="ar-EG"/>
        </a:p>
      </dgm:t>
    </dgm:pt>
    <dgm:pt modelId="{9CB1DDCC-540F-44B4-841C-55F99E4EE5D3}">
      <dgm:prSet phldrT="[نص]" custT="1"/>
      <dgm:spPr/>
      <dgm:t>
        <a:bodyPr/>
        <a:lstStyle/>
        <a:p>
          <a:pPr rtl="1"/>
          <a:r>
            <a:rPr lang="ar-EG" sz="2000" dirty="0"/>
            <a:t>أداة مجانية وسهلة </a:t>
          </a:r>
        </a:p>
      </dgm:t>
    </dgm:pt>
    <dgm:pt modelId="{3ED4AF51-8459-4403-BC42-0A8DDF2C922E}" type="parTrans" cxnId="{1E84AA07-7858-4CED-8B28-6E9893CFE0B4}">
      <dgm:prSet/>
      <dgm:spPr/>
      <dgm:t>
        <a:bodyPr/>
        <a:lstStyle/>
        <a:p>
          <a:pPr rtl="1"/>
          <a:endParaRPr lang="ar-EG"/>
        </a:p>
      </dgm:t>
    </dgm:pt>
    <dgm:pt modelId="{B941E06C-2A47-45E4-849B-9F65DF397223}" type="sibTrans" cxnId="{1E84AA07-7858-4CED-8B28-6E9893CFE0B4}">
      <dgm:prSet/>
      <dgm:spPr/>
      <dgm:t>
        <a:bodyPr/>
        <a:lstStyle/>
        <a:p>
          <a:pPr rtl="1"/>
          <a:endParaRPr lang="ar-EG"/>
        </a:p>
      </dgm:t>
    </dgm:pt>
    <dgm:pt modelId="{A40C876B-90CF-4A11-8029-D5C196CB59E8}">
      <dgm:prSet phldrT="[نص]" custT="1"/>
      <dgm:spPr/>
      <dgm:t>
        <a:bodyPr/>
        <a:lstStyle/>
        <a:p>
          <a:pPr rtl="1"/>
          <a:r>
            <a:rPr lang="ar-EG" sz="2400"/>
            <a:t>ورقي</a:t>
          </a:r>
          <a:endParaRPr lang="ar-EG" sz="500" dirty="0"/>
        </a:p>
      </dgm:t>
    </dgm:pt>
    <dgm:pt modelId="{6ECD5D09-5543-49DD-871B-EE56A5A24535}" type="parTrans" cxnId="{BBA419E0-CF67-4C19-BEAD-B0FB2FAE5A35}">
      <dgm:prSet/>
      <dgm:spPr/>
      <dgm:t>
        <a:bodyPr/>
        <a:lstStyle/>
        <a:p>
          <a:pPr rtl="1"/>
          <a:endParaRPr lang="ar-EG"/>
        </a:p>
      </dgm:t>
    </dgm:pt>
    <dgm:pt modelId="{83383AB6-3FF4-4AC4-939D-59B78C17925A}" type="sibTrans" cxnId="{BBA419E0-CF67-4C19-BEAD-B0FB2FAE5A35}">
      <dgm:prSet/>
      <dgm:spPr/>
      <dgm:t>
        <a:bodyPr/>
        <a:lstStyle/>
        <a:p>
          <a:pPr rtl="1"/>
          <a:endParaRPr lang="ar-EG"/>
        </a:p>
      </dgm:t>
    </dgm:pt>
    <dgm:pt modelId="{FAE77FE9-FD40-4C43-81A1-1F256737DFC1}">
      <dgm:prSet phldrT="[نص]" custT="1"/>
      <dgm:spPr/>
      <dgm:t>
        <a:bodyPr/>
        <a:lstStyle/>
        <a:p>
          <a:pPr rtl="1"/>
          <a:r>
            <a:rPr lang="ar-EG" sz="2000" dirty="0"/>
            <a:t>التأكيد على طباعة الاستبيان بشكل واضح من حيث الوضوح ، الترتيب ، المسافات الثابتة بين كل سؤال وآخر. </a:t>
          </a:r>
        </a:p>
      </dgm:t>
    </dgm:pt>
    <dgm:pt modelId="{A0A2EC7C-383E-4323-9BF3-85C0AD30A9BA}" type="parTrans" cxnId="{94A9D677-5104-4F91-94F8-FD3F1D5E459C}">
      <dgm:prSet/>
      <dgm:spPr/>
      <dgm:t>
        <a:bodyPr/>
        <a:lstStyle/>
        <a:p>
          <a:pPr rtl="1"/>
          <a:endParaRPr lang="ar-EG"/>
        </a:p>
      </dgm:t>
    </dgm:pt>
    <dgm:pt modelId="{166773BE-CF5A-453C-8C41-F35B9BD2532C}" type="sibTrans" cxnId="{94A9D677-5104-4F91-94F8-FD3F1D5E459C}">
      <dgm:prSet/>
      <dgm:spPr/>
      <dgm:t>
        <a:bodyPr/>
        <a:lstStyle/>
        <a:p>
          <a:pPr rtl="1"/>
          <a:endParaRPr lang="ar-EG"/>
        </a:p>
      </dgm:t>
    </dgm:pt>
    <dgm:pt modelId="{ED3461B8-18C8-4680-A26B-B3EE0B0E8346}">
      <dgm:prSet phldrT="[نص]" custT="1"/>
      <dgm:spPr/>
      <dgm:t>
        <a:bodyPr/>
        <a:lstStyle/>
        <a:p>
          <a:pPr rtl="1"/>
          <a:r>
            <a:rPr lang="ar-EG" sz="2000" dirty="0"/>
            <a:t>يمكن إرسال الرابط عبر البريد في وسائل التواصل الاجتماعي </a:t>
          </a:r>
        </a:p>
      </dgm:t>
    </dgm:pt>
    <dgm:pt modelId="{33467B41-5C1F-41EB-87DD-434EBDE7BEF2}" type="parTrans" cxnId="{DB8DC6C2-CEF1-4CD6-92C3-471D9AE0DA04}">
      <dgm:prSet/>
      <dgm:spPr/>
      <dgm:t>
        <a:bodyPr/>
        <a:lstStyle/>
        <a:p>
          <a:pPr rtl="1"/>
          <a:endParaRPr lang="ar-EG"/>
        </a:p>
      </dgm:t>
    </dgm:pt>
    <dgm:pt modelId="{FF393902-7D02-4C4E-8293-CAE8002DB41E}" type="sibTrans" cxnId="{DB8DC6C2-CEF1-4CD6-92C3-471D9AE0DA04}">
      <dgm:prSet/>
      <dgm:spPr/>
      <dgm:t>
        <a:bodyPr/>
        <a:lstStyle/>
        <a:p>
          <a:pPr rtl="1"/>
          <a:endParaRPr lang="ar-EG"/>
        </a:p>
      </dgm:t>
    </dgm:pt>
    <dgm:pt modelId="{DB3AE16B-9F69-4C41-A6D9-60F309AFB4E1}">
      <dgm:prSet phldrT="[نص]" custT="1"/>
      <dgm:spPr/>
      <dgm:t>
        <a:bodyPr/>
        <a:lstStyle/>
        <a:p>
          <a:pPr rtl="1"/>
          <a:r>
            <a:rPr lang="ar-EG" sz="2000" dirty="0"/>
            <a:t>تسهل متابعة الردود والنتائج </a:t>
          </a:r>
        </a:p>
      </dgm:t>
    </dgm:pt>
    <dgm:pt modelId="{F046AACA-39BA-49B7-B4F8-85198AAE171F}" type="parTrans" cxnId="{A563826E-7CD5-431E-A759-C6E9B19330B6}">
      <dgm:prSet/>
      <dgm:spPr/>
      <dgm:t>
        <a:bodyPr/>
        <a:lstStyle/>
        <a:p>
          <a:pPr rtl="1"/>
          <a:endParaRPr lang="ar-EG"/>
        </a:p>
      </dgm:t>
    </dgm:pt>
    <dgm:pt modelId="{D773F706-398A-4ECF-BE15-405AF181D594}" type="sibTrans" cxnId="{A563826E-7CD5-431E-A759-C6E9B19330B6}">
      <dgm:prSet/>
      <dgm:spPr/>
      <dgm:t>
        <a:bodyPr/>
        <a:lstStyle/>
        <a:p>
          <a:pPr rtl="1"/>
          <a:endParaRPr lang="ar-EG"/>
        </a:p>
      </dgm:t>
    </dgm:pt>
    <dgm:pt modelId="{0F1DBA51-58EB-4A4A-8D45-EBD922433ECB}">
      <dgm:prSet phldrT="[نص]" custT="1"/>
      <dgm:spPr/>
      <dgm:t>
        <a:bodyPr/>
        <a:lstStyle/>
        <a:p>
          <a:pPr rtl="1"/>
          <a:r>
            <a:rPr lang="ar-EG" sz="2000" dirty="0"/>
            <a:t>الحصول على ملخص بياني للنتائج </a:t>
          </a:r>
        </a:p>
      </dgm:t>
    </dgm:pt>
    <dgm:pt modelId="{1747FE08-13B9-49C0-BA0D-A749FF54F524}" type="parTrans" cxnId="{938BDFE7-464D-4CFF-A8B0-9FA4336AEB64}">
      <dgm:prSet/>
      <dgm:spPr/>
      <dgm:t>
        <a:bodyPr/>
        <a:lstStyle/>
        <a:p>
          <a:pPr rtl="1"/>
          <a:endParaRPr lang="ar-EG"/>
        </a:p>
      </dgm:t>
    </dgm:pt>
    <dgm:pt modelId="{667DEA57-F248-4D82-BD8F-7693361D00FD}" type="sibTrans" cxnId="{938BDFE7-464D-4CFF-A8B0-9FA4336AEB64}">
      <dgm:prSet/>
      <dgm:spPr/>
      <dgm:t>
        <a:bodyPr/>
        <a:lstStyle/>
        <a:p>
          <a:pPr rtl="1"/>
          <a:endParaRPr lang="ar-EG"/>
        </a:p>
      </dgm:t>
    </dgm:pt>
    <dgm:pt modelId="{BDF5974E-8B13-437C-A4DC-1768B86F8170}">
      <dgm:prSet phldrT="[نص]" custT="1"/>
      <dgm:spPr/>
      <dgm:t>
        <a:bodyPr/>
        <a:lstStyle/>
        <a:p>
          <a:pPr rtl="1"/>
          <a:r>
            <a:rPr lang="ar-EG" sz="2000" dirty="0"/>
            <a:t>يمكن الاستعانة بالرابط التالي عن كيفية إنشاء الاستبيان إلكترونيا</a:t>
          </a:r>
        </a:p>
      </dgm:t>
    </dgm:pt>
    <dgm:pt modelId="{7103D3D4-E455-44C2-A944-20F95FEBCE61}" type="parTrans" cxnId="{306B5783-0A70-4E9A-A035-7DDBA8C3DB92}">
      <dgm:prSet/>
      <dgm:spPr/>
      <dgm:t>
        <a:bodyPr/>
        <a:lstStyle/>
        <a:p>
          <a:pPr rtl="1"/>
          <a:endParaRPr lang="ar-EG"/>
        </a:p>
      </dgm:t>
    </dgm:pt>
    <dgm:pt modelId="{FC2D491A-0A90-4143-9C00-B80E218A3563}" type="sibTrans" cxnId="{306B5783-0A70-4E9A-A035-7DDBA8C3DB92}">
      <dgm:prSet/>
      <dgm:spPr/>
      <dgm:t>
        <a:bodyPr/>
        <a:lstStyle/>
        <a:p>
          <a:pPr rtl="1"/>
          <a:endParaRPr lang="ar-EG"/>
        </a:p>
      </dgm:t>
    </dgm:pt>
    <dgm:pt modelId="{9C3C20F9-FDF7-410C-892A-A3DB456EC1BC}">
      <dgm:prSet/>
      <dgm:spPr/>
      <dgm:t>
        <a:bodyPr/>
        <a:lstStyle/>
        <a:p>
          <a:pPr rtl="1"/>
          <a:endParaRPr lang="ar-EG" sz="1700" dirty="0"/>
        </a:p>
      </dgm:t>
    </dgm:pt>
    <dgm:pt modelId="{75C9F5EB-EC88-42F3-B072-5F0444997712}" type="parTrans" cxnId="{8DC6CC8E-5A86-4195-BC49-8E0E3D703BA4}">
      <dgm:prSet/>
      <dgm:spPr/>
      <dgm:t>
        <a:bodyPr/>
        <a:lstStyle/>
        <a:p>
          <a:pPr rtl="1"/>
          <a:endParaRPr lang="ar-EG"/>
        </a:p>
      </dgm:t>
    </dgm:pt>
    <dgm:pt modelId="{8E8FA67B-5032-43C1-824C-ECA63745B209}" type="sibTrans" cxnId="{8DC6CC8E-5A86-4195-BC49-8E0E3D703BA4}">
      <dgm:prSet/>
      <dgm:spPr/>
      <dgm:t>
        <a:bodyPr/>
        <a:lstStyle/>
        <a:p>
          <a:pPr rtl="1"/>
          <a:endParaRPr lang="ar-EG"/>
        </a:p>
      </dgm:t>
    </dgm:pt>
    <dgm:pt modelId="{CC770F89-E02B-4988-9B65-484A0DEFF8CD}">
      <dgm:prSet phldrT="[نص]"/>
      <dgm:spPr/>
      <dgm:t>
        <a:bodyPr/>
        <a:lstStyle/>
        <a:p>
          <a:pPr rtl="1"/>
          <a:r>
            <a:rPr lang="en-US" sz="1700" dirty="0">
              <a:hlinkClick xmlns:r="http://schemas.openxmlformats.org/officeDocument/2006/relationships" r:id="rId1"/>
            </a:rPr>
            <a:t>https://www.youtube.com/watch?v=wZzXmCKxB0c</a:t>
          </a:r>
          <a:r>
            <a:rPr lang="ar-EG" sz="1700" dirty="0"/>
            <a:t> </a:t>
          </a:r>
        </a:p>
      </dgm:t>
    </dgm:pt>
    <dgm:pt modelId="{2D1DC8C1-0D6D-46CA-A8D8-BD970DAED068}" type="parTrans" cxnId="{7F523EDB-9B16-4AB3-878E-A7FD49F99480}">
      <dgm:prSet/>
      <dgm:spPr/>
      <dgm:t>
        <a:bodyPr/>
        <a:lstStyle/>
        <a:p>
          <a:pPr rtl="1"/>
          <a:endParaRPr lang="ar-EG"/>
        </a:p>
      </dgm:t>
    </dgm:pt>
    <dgm:pt modelId="{1B55331F-8B0E-4D75-95FD-60DD9748E8F9}" type="sibTrans" cxnId="{7F523EDB-9B16-4AB3-878E-A7FD49F99480}">
      <dgm:prSet/>
      <dgm:spPr/>
      <dgm:t>
        <a:bodyPr/>
        <a:lstStyle/>
        <a:p>
          <a:pPr rtl="1"/>
          <a:endParaRPr lang="ar-EG"/>
        </a:p>
      </dgm:t>
    </dgm:pt>
    <dgm:pt modelId="{1A88A9A1-D496-4288-98E3-769C958808BE}" type="pres">
      <dgm:prSet presAssocID="{BBB30F1B-9B6E-4804-B84F-35BAB385DA7D}" presName="Name0" presStyleCnt="0">
        <dgm:presLayoutVars>
          <dgm:dir/>
          <dgm:animLvl val="lvl"/>
          <dgm:resizeHandles val="exact"/>
        </dgm:presLayoutVars>
      </dgm:prSet>
      <dgm:spPr/>
    </dgm:pt>
    <dgm:pt modelId="{84277B75-3B06-41A4-A989-6987304FED3A}" type="pres">
      <dgm:prSet presAssocID="{8055C545-16CD-438E-8199-E09AB6D5E5C0}" presName="composite" presStyleCnt="0"/>
      <dgm:spPr/>
    </dgm:pt>
    <dgm:pt modelId="{18CF7F70-1737-40DF-A015-4C8662152F34}" type="pres">
      <dgm:prSet presAssocID="{8055C545-16CD-438E-8199-E09AB6D5E5C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CD92484-86CB-4F5A-B0A8-F989375C8DD4}" type="pres">
      <dgm:prSet presAssocID="{8055C545-16CD-438E-8199-E09AB6D5E5C0}" presName="desTx" presStyleLbl="alignAccFollowNode1" presStyleIdx="0" presStyleCnt="2">
        <dgm:presLayoutVars>
          <dgm:bulletEnabled val="1"/>
        </dgm:presLayoutVars>
      </dgm:prSet>
      <dgm:spPr/>
    </dgm:pt>
    <dgm:pt modelId="{2B884BFA-CA54-4688-BDC9-06652A4C1FF4}" type="pres">
      <dgm:prSet presAssocID="{1DF1CF69-099D-412A-8585-F530F6A03881}" presName="space" presStyleCnt="0"/>
      <dgm:spPr/>
    </dgm:pt>
    <dgm:pt modelId="{C70AF88E-8183-4041-A43E-B7298DE4DD4A}" type="pres">
      <dgm:prSet presAssocID="{A40C876B-90CF-4A11-8029-D5C196CB59E8}" presName="composite" presStyleCnt="0"/>
      <dgm:spPr/>
    </dgm:pt>
    <dgm:pt modelId="{EF0F6B2B-71A1-4B05-985B-41270EF56B59}" type="pres">
      <dgm:prSet presAssocID="{A40C876B-90CF-4A11-8029-D5C196CB59E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F09ED83C-8A12-4FF2-9D88-B4917D2D80B2}" type="pres">
      <dgm:prSet presAssocID="{A40C876B-90CF-4A11-8029-D5C196CB59E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1E84AA07-7858-4CED-8B28-6E9893CFE0B4}" srcId="{8055C545-16CD-438E-8199-E09AB6D5E5C0}" destId="{9CB1DDCC-540F-44B4-841C-55F99E4EE5D3}" srcOrd="0" destOrd="0" parTransId="{3ED4AF51-8459-4403-BC42-0A8DDF2C922E}" sibTransId="{B941E06C-2A47-45E4-849B-9F65DF397223}"/>
    <dgm:cxn modelId="{095F330C-9779-4082-9DCD-AD2B23A8B6F6}" type="presOf" srcId="{A40C876B-90CF-4A11-8029-D5C196CB59E8}" destId="{EF0F6B2B-71A1-4B05-985B-41270EF56B59}" srcOrd="0" destOrd="0" presId="urn:microsoft.com/office/officeart/2005/8/layout/hList1"/>
    <dgm:cxn modelId="{86055A25-B759-41B7-ADAC-E5737ACD2C23}" type="presOf" srcId="{FAE77FE9-FD40-4C43-81A1-1F256737DFC1}" destId="{F09ED83C-8A12-4FF2-9D88-B4917D2D80B2}" srcOrd="0" destOrd="0" presId="urn:microsoft.com/office/officeart/2005/8/layout/hList1"/>
    <dgm:cxn modelId="{40BDA348-6395-47B0-A187-7CF962347988}" type="presOf" srcId="{ED3461B8-18C8-4680-A26B-B3EE0B0E8346}" destId="{ECD92484-86CB-4F5A-B0A8-F989375C8DD4}" srcOrd="0" destOrd="1" presId="urn:microsoft.com/office/officeart/2005/8/layout/hList1"/>
    <dgm:cxn modelId="{9AA0144A-2A43-4268-A348-8388755DBB7E}" type="presOf" srcId="{9CB1DDCC-540F-44B4-841C-55F99E4EE5D3}" destId="{ECD92484-86CB-4F5A-B0A8-F989375C8DD4}" srcOrd="0" destOrd="0" presId="urn:microsoft.com/office/officeart/2005/8/layout/hList1"/>
    <dgm:cxn modelId="{919F3F6C-24C8-4DD5-B364-C2E1B3DAA6AA}" type="presOf" srcId="{BBB30F1B-9B6E-4804-B84F-35BAB385DA7D}" destId="{1A88A9A1-D496-4288-98E3-769C958808BE}" srcOrd="0" destOrd="0" presId="urn:microsoft.com/office/officeart/2005/8/layout/hList1"/>
    <dgm:cxn modelId="{A563826E-7CD5-431E-A759-C6E9B19330B6}" srcId="{8055C545-16CD-438E-8199-E09AB6D5E5C0}" destId="{DB3AE16B-9F69-4C41-A6D9-60F309AFB4E1}" srcOrd="2" destOrd="0" parTransId="{F046AACA-39BA-49B7-B4F8-85198AAE171F}" sibTransId="{D773F706-398A-4ECF-BE15-405AF181D594}"/>
    <dgm:cxn modelId="{94A9D677-5104-4F91-94F8-FD3F1D5E459C}" srcId="{A40C876B-90CF-4A11-8029-D5C196CB59E8}" destId="{FAE77FE9-FD40-4C43-81A1-1F256737DFC1}" srcOrd="0" destOrd="0" parTransId="{A0A2EC7C-383E-4323-9BF3-85C0AD30A9BA}" sibTransId="{166773BE-CF5A-453C-8C41-F35B9BD2532C}"/>
    <dgm:cxn modelId="{CB21DD5A-E1D3-4D23-9518-BAFB2339CBAD}" type="presOf" srcId="{9C3C20F9-FDF7-410C-892A-A3DB456EC1BC}" destId="{ECD92484-86CB-4F5A-B0A8-F989375C8DD4}" srcOrd="0" destOrd="6" presId="urn:microsoft.com/office/officeart/2005/8/layout/hList1"/>
    <dgm:cxn modelId="{D1734782-3E3C-4C10-B299-E68F99261119}" type="presOf" srcId="{BDF5974E-8B13-437C-A4DC-1768B86F8170}" destId="{ECD92484-86CB-4F5A-B0A8-F989375C8DD4}" srcOrd="0" destOrd="4" presId="urn:microsoft.com/office/officeart/2005/8/layout/hList1"/>
    <dgm:cxn modelId="{306B5783-0A70-4E9A-A035-7DDBA8C3DB92}" srcId="{8055C545-16CD-438E-8199-E09AB6D5E5C0}" destId="{BDF5974E-8B13-437C-A4DC-1768B86F8170}" srcOrd="4" destOrd="0" parTransId="{7103D3D4-E455-44C2-A944-20F95FEBCE61}" sibTransId="{FC2D491A-0A90-4143-9C00-B80E218A3563}"/>
    <dgm:cxn modelId="{64D3E886-D971-4C82-9DED-2492CA138640}" type="presOf" srcId="{0F1DBA51-58EB-4A4A-8D45-EBD922433ECB}" destId="{ECD92484-86CB-4F5A-B0A8-F989375C8DD4}" srcOrd="0" destOrd="3" presId="urn:microsoft.com/office/officeart/2005/8/layout/hList1"/>
    <dgm:cxn modelId="{8DC6CC8E-5A86-4195-BC49-8E0E3D703BA4}" srcId="{8055C545-16CD-438E-8199-E09AB6D5E5C0}" destId="{9C3C20F9-FDF7-410C-892A-A3DB456EC1BC}" srcOrd="6" destOrd="0" parTransId="{75C9F5EB-EC88-42F3-B072-5F0444997712}" sibTransId="{8E8FA67B-5032-43C1-824C-ECA63745B209}"/>
    <dgm:cxn modelId="{D403CC92-243E-4A09-AAB1-CA38D5CE5E68}" type="presOf" srcId="{8055C545-16CD-438E-8199-E09AB6D5E5C0}" destId="{18CF7F70-1737-40DF-A015-4C8662152F34}" srcOrd="0" destOrd="0" presId="urn:microsoft.com/office/officeart/2005/8/layout/hList1"/>
    <dgm:cxn modelId="{561783BE-AF16-4FCF-9FAD-E233BF3CAC8E}" type="presOf" srcId="{DB3AE16B-9F69-4C41-A6D9-60F309AFB4E1}" destId="{ECD92484-86CB-4F5A-B0A8-F989375C8DD4}" srcOrd="0" destOrd="2" presId="urn:microsoft.com/office/officeart/2005/8/layout/hList1"/>
    <dgm:cxn modelId="{DB8DC6C2-CEF1-4CD6-92C3-471D9AE0DA04}" srcId="{8055C545-16CD-438E-8199-E09AB6D5E5C0}" destId="{ED3461B8-18C8-4680-A26B-B3EE0B0E8346}" srcOrd="1" destOrd="0" parTransId="{33467B41-5C1F-41EB-87DD-434EBDE7BEF2}" sibTransId="{FF393902-7D02-4C4E-8293-CAE8002DB41E}"/>
    <dgm:cxn modelId="{7F523EDB-9B16-4AB3-878E-A7FD49F99480}" srcId="{8055C545-16CD-438E-8199-E09AB6D5E5C0}" destId="{CC770F89-E02B-4988-9B65-484A0DEFF8CD}" srcOrd="5" destOrd="0" parTransId="{2D1DC8C1-0D6D-46CA-A8D8-BD970DAED068}" sibTransId="{1B55331F-8B0E-4D75-95FD-60DD9748E8F9}"/>
    <dgm:cxn modelId="{0FBE11E0-AE31-4649-9DEF-2DEE4D8A3204}" srcId="{BBB30F1B-9B6E-4804-B84F-35BAB385DA7D}" destId="{8055C545-16CD-438E-8199-E09AB6D5E5C0}" srcOrd="0" destOrd="0" parTransId="{56389F46-DA39-42F0-A840-D892355A81D1}" sibTransId="{1DF1CF69-099D-412A-8585-F530F6A03881}"/>
    <dgm:cxn modelId="{BBA419E0-CF67-4C19-BEAD-B0FB2FAE5A35}" srcId="{BBB30F1B-9B6E-4804-B84F-35BAB385DA7D}" destId="{A40C876B-90CF-4A11-8029-D5C196CB59E8}" srcOrd="1" destOrd="0" parTransId="{6ECD5D09-5543-49DD-871B-EE56A5A24535}" sibTransId="{83383AB6-3FF4-4AC4-939D-59B78C17925A}"/>
    <dgm:cxn modelId="{652088E0-F204-4C20-89EA-A79B7AB8E40C}" type="presOf" srcId="{CC770F89-E02B-4988-9B65-484A0DEFF8CD}" destId="{ECD92484-86CB-4F5A-B0A8-F989375C8DD4}" srcOrd="0" destOrd="5" presId="urn:microsoft.com/office/officeart/2005/8/layout/hList1"/>
    <dgm:cxn modelId="{938BDFE7-464D-4CFF-A8B0-9FA4336AEB64}" srcId="{8055C545-16CD-438E-8199-E09AB6D5E5C0}" destId="{0F1DBA51-58EB-4A4A-8D45-EBD922433ECB}" srcOrd="3" destOrd="0" parTransId="{1747FE08-13B9-49C0-BA0D-A749FF54F524}" sibTransId="{667DEA57-F248-4D82-BD8F-7693361D00FD}"/>
    <dgm:cxn modelId="{A7872474-001F-4658-8678-216F8D48788B}" type="presParOf" srcId="{1A88A9A1-D496-4288-98E3-769C958808BE}" destId="{84277B75-3B06-41A4-A989-6987304FED3A}" srcOrd="0" destOrd="0" presId="urn:microsoft.com/office/officeart/2005/8/layout/hList1"/>
    <dgm:cxn modelId="{81FE2C0E-F615-406B-B62B-1D016896C4D3}" type="presParOf" srcId="{84277B75-3B06-41A4-A989-6987304FED3A}" destId="{18CF7F70-1737-40DF-A015-4C8662152F34}" srcOrd="0" destOrd="0" presId="urn:microsoft.com/office/officeart/2005/8/layout/hList1"/>
    <dgm:cxn modelId="{0D701464-218E-48F4-9E3D-5A949222EC59}" type="presParOf" srcId="{84277B75-3B06-41A4-A989-6987304FED3A}" destId="{ECD92484-86CB-4F5A-B0A8-F989375C8DD4}" srcOrd="1" destOrd="0" presId="urn:microsoft.com/office/officeart/2005/8/layout/hList1"/>
    <dgm:cxn modelId="{ADA8BE94-59B1-4CF3-A30C-9F34DD338C1A}" type="presParOf" srcId="{1A88A9A1-D496-4288-98E3-769C958808BE}" destId="{2B884BFA-CA54-4688-BDC9-06652A4C1FF4}" srcOrd="1" destOrd="0" presId="urn:microsoft.com/office/officeart/2005/8/layout/hList1"/>
    <dgm:cxn modelId="{6EC08E81-C6BB-4B73-8144-D8D2D355279B}" type="presParOf" srcId="{1A88A9A1-D496-4288-98E3-769C958808BE}" destId="{C70AF88E-8183-4041-A43E-B7298DE4DD4A}" srcOrd="2" destOrd="0" presId="urn:microsoft.com/office/officeart/2005/8/layout/hList1"/>
    <dgm:cxn modelId="{F111D508-B33A-45B2-9AF7-D77ED7A0CDAB}" type="presParOf" srcId="{C70AF88E-8183-4041-A43E-B7298DE4DD4A}" destId="{EF0F6B2B-71A1-4B05-985B-41270EF56B59}" srcOrd="0" destOrd="0" presId="urn:microsoft.com/office/officeart/2005/8/layout/hList1"/>
    <dgm:cxn modelId="{730AC597-FB8F-4F77-AF20-C93AF95DC887}" type="presParOf" srcId="{C70AF88E-8183-4041-A43E-B7298DE4DD4A}" destId="{F09ED83C-8A12-4FF2-9D88-B4917D2D80B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80429AD-C20D-4098-9774-57454BD918F8}" type="doc">
      <dgm:prSet loTypeId="urn:microsoft.com/office/officeart/2005/8/layout/h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E707BFA2-5456-4D4D-BF45-283BC9D1A017}">
      <dgm:prSet phldrT="[نص]"/>
      <dgm:spPr/>
      <dgm:t>
        <a:bodyPr/>
        <a:lstStyle/>
        <a:p>
          <a:pPr rtl="1"/>
          <a:r>
            <a:rPr lang="ar-EG"/>
            <a:t>عيوب </a:t>
          </a:r>
          <a:endParaRPr lang="ar-EG" dirty="0"/>
        </a:p>
      </dgm:t>
    </dgm:pt>
    <dgm:pt modelId="{808E4F81-98C7-4D9D-8612-DA8D7DF19763}" type="par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B47A33B4-6201-42E2-AE5B-893EC5D7AB56}" type="sib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3FCAAF2B-A1CC-4783-BA5F-9BE53971249E}">
      <dgm:prSet phldrT="[نص]"/>
      <dgm:spPr/>
      <dgm:t>
        <a:bodyPr/>
        <a:lstStyle/>
        <a:p>
          <a:pPr rtl="1"/>
          <a:r>
            <a:rPr lang="ar-EG" dirty="0"/>
            <a:t>انخفاض نسبة الردود مما يقلل من تمثيل العينة للمجتمع </a:t>
          </a:r>
        </a:p>
      </dgm:t>
    </dgm:pt>
    <dgm:pt modelId="{778D131B-FF26-4A7E-829B-CC2EC551C4C2}" type="par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0476D91-73AF-4BBF-B9C2-5495A0E92C6F}" type="sib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BC9D56B8-098E-4B7D-BC8F-6DFB6A06A4B1}">
      <dgm:prSet phldrT="[نص]"/>
      <dgm:spPr/>
      <dgm:t>
        <a:bodyPr/>
        <a:lstStyle/>
        <a:p>
          <a:pPr rtl="1"/>
          <a:r>
            <a:rPr lang="ar-EG" dirty="0"/>
            <a:t>قد يعطي المستجوب إجابة غير صحيحة إذا حملت العبارات أكثر من معنى </a:t>
          </a:r>
        </a:p>
      </dgm:t>
    </dgm:pt>
    <dgm:pt modelId="{A7FB8FE5-6704-41B7-8E47-DE1F318327ED}" type="parTrans" cxnId="{DF02F008-068E-4A91-BA17-C8A1D2D5B3A6}">
      <dgm:prSet/>
      <dgm:spPr/>
      <dgm:t>
        <a:bodyPr/>
        <a:lstStyle/>
        <a:p>
          <a:pPr rtl="1"/>
          <a:endParaRPr lang="ar-EG"/>
        </a:p>
      </dgm:t>
    </dgm:pt>
    <dgm:pt modelId="{FE55F8CB-E00A-4BDC-90E1-DCDB2DD73B97}" type="sibTrans" cxnId="{DF02F008-068E-4A91-BA17-C8A1D2D5B3A6}">
      <dgm:prSet/>
      <dgm:spPr/>
      <dgm:t>
        <a:bodyPr/>
        <a:lstStyle/>
        <a:p>
          <a:pPr rtl="1"/>
          <a:endParaRPr lang="ar-EG"/>
        </a:p>
      </dgm:t>
    </dgm:pt>
    <dgm:pt modelId="{5EAD7627-2E56-4296-AAD3-264969689D7E}">
      <dgm:prSet phldrT="[نص]"/>
      <dgm:spPr/>
      <dgm:t>
        <a:bodyPr/>
        <a:lstStyle/>
        <a:p>
          <a:pPr rtl="1"/>
          <a:r>
            <a:rPr lang="ar-EG"/>
            <a:t>مزايا </a:t>
          </a:r>
          <a:endParaRPr lang="ar-EG" dirty="0"/>
        </a:p>
      </dgm:t>
    </dgm:pt>
    <dgm:pt modelId="{F4888214-EC21-47D0-BB76-93A13DEC8BC0}" type="par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E22D335E-4820-432A-9D22-794074CDAAAE}" type="sib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604989C6-4C94-4ED6-8033-BB39BE074BDB}">
      <dgm:prSet phldrT="[نص]"/>
      <dgm:spPr/>
      <dgm:t>
        <a:bodyPr/>
        <a:lstStyle/>
        <a:p>
          <a:pPr rtl="1"/>
          <a:r>
            <a:rPr lang="ar-EG" dirty="0"/>
            <a:t>الحصول على معلومات من عدد كبير من الأفراد متباعدين جغرافيا </a:t>
          </a:r>
        </a:p>
      </dgm:t>
    </dgm:pt>
    <dgm:pt modelId="{BFD32F19-5F07-4549-B68B-BE5B82A507AF}" type="par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D55066D-06BF-4D0B-8D58-C5E3E799F75E}" type="sib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E09D64D6-AE16-4592-935B-E9D8DB75D49A}">
      <dgm:prSet phldrT="[نص]"/>
      <dgm:spPr/>
      <dgm:t>
        <a:bodyPr/>
        <a:lstStyle/>
        <a:p>
          <a:pPr rtl="1"/>
          <a:r>
            <a:rPr lang="ar-EG" dirty="0"/>
            <a:t>أقل وسائل جمع البيانات جهد وتكلفة </a:t>
          </a:r>
        </a:p>
      </dgm:t>
    </dgm:pt>
    <dgm:pt modelId="{F857ABE2-1907-4246-BA68-7F00B28F3293}" type="parTrans" cxnId="{CF594E01-6F64-4644-B1A6-2B5530F2B10C}">
      <dgm:prSet/>
      <dgm:spPr/>
      <dgm:t>
        <a:bodyPr/>
        <a:lstStyle/>
        <a:p>
          <a:pPr rtl="1"/>
          <a:endParaRPr lang="ar-EG"/>
        </a:p>
      </dgm:t>
    </dgm:pt>
    <dgm:pt modelId="{8831528F-FABD-43BA-ABD7-C43711FD7A87}" type="sibTrans" cxnId="{CF594E01-6F64-4644-B1A6-2B5530F2B10C}">
      <dgm:prSet/>
      <dgm:spPr/>
      <dgm:t>
        <a:bodyPr/>
        <a:lstStyle/>
        <a:p>
          <a:pPr rtl="1"/>
          <a:endParaRPr lang="ar-EG"/>
        </a:p>
      </dgm:t>
    </dgm:pt>
    <dgm:pt modelId="{37EE73DA-8F27-4C06-B439-A600B9BBFB05}">
      <dgm:prSet phldrT="[نص]"/>
      <dgm:spPr/>
      <dgm:t>
        <a:bodyPr/>
        <a:lstStyle/>
        <a:p>
          <a:pPr rtl="1"/>
          <a:r>
            <a:rPr lang="ar-EG" dirty="0"/>
            <a:t>موضوعية لأنها لا تحمل اسم المستجوب </a:t>
          </a:r>
        </a:p>
      </dgm:t>
    </dgm:pt>
    <dgm:pt modelId="{417C9FF3-FBDA-41B5-8FC8-12449E51DB22}" type="parTrans" cxnId="{B3A85965-7CA7-482B-9A0F-DA574CEC9D88}">
      <dgm:prSet/>
      <dgm:spPr/>
      <dgm:t>
        <a:bodyPr/>
        <a:lstStyle/>
        <a:p>
          <a:pPr rtl="1"/>
          <a:endParaRPr lang="ar-EG"/>
        </a:p>
      </dgm:t>
    </dgm:pt>
    <dgm:pt modelId="{9EF7F73A-53EC-4E66-BCBD-37EB447390BF}" type="sibTrans" cxnId="{B3A85965-7CA7-482B-9A0F-DA574CEC9D88}">
      <dgm:prSet/>
      <dgm:spPr/>
      <dgm:t>
        <a:bodyPr/>
        <a:lstStyle/>
        <a:p>
          <a:pPr rtl="1"/>
          <a:endParaRPr lang="ar-EG"/>
        </a:p>
      </dgm:t>
    </dgm:pt>
    <dgm:pt modelId="{41BF913C-A3BD-452B-B9E9-A6A7313A17D7}">
      <dgm:prSet phldrT="[نص]"/>
      <dgm:spPr/>
      <dgm:t>
        <a:bodyPr/>
        <a:lstStyle/>
        <a:p>
          <a:pPr rtl="1"/>
          <a:r>
            <a:rPr lang="ar-EG" dirty="0"/>
            <a:t>يوفر وقت للمستجوب للتفكير في الإجابة </a:t>
          </a:r>
        </a:p>
      </dgm:t>
    </dgm:pt>
    <dgm:pt modelId="{AEAD82AF-DC43-4F8B-9D4D-06745B1C3FF4}" type="parTrans" cxnId="{4203D43A-A2F8-46A9-998E-9B1A31D97B3E}">
      <dgm:prSet/>
      <dgm:spPr/>
      <dgm:t>
        <a:bodyPr/>
        <a:lstStyle/>
        <a:p>
          <a:pPr rtl="1"/>
          <a:endParaRPr lang="ar-EG"/>
        </a:p>
      </dgm:t>
    </dgm:pt>
    <dgm:pt modelId="{E0880DBD-7638-45AD-ADBB-4911DE0177A9}" type="sibTrans" cxnId="{4203D43A-A2F8-46A9-998E-9B1A31D97B3E}">
      <dgm:prSet/>
      <dgm:spPr/>
      <dgm:t>
        <a:bodyPr/>
        <a:lstStyle/>
        <a:p>
          <a:pPr rtl="1"/>
          <a:endParaRPr lang="ar-EG"/>
        </a:p>
      </dgm:t>
    </dgm:pt>
    <dgm:pt modelId="{3C57A2C3-56CC-449F-98A7-55F3F1986347}">
      <dgm:prSet phldrT="[نص]"/>
      <dgm:spPr/>
      <dgm:t>
        <a:bodyPr/>
        <a:lstStyle/>
        <a:p>
          <a:pPr rtl="1"/>
          <a:r>
            <a:rPr lang="ar-EG" dirty="0"/>
            <a:t>الإطالة في الأسئلة قد توقع المستجوب في ملل</a:t>
          </a:r>
        </a:p>
      </dgm:t>
    </dgm:pt>
    <dgm:pt modelId="{3612EE39-21F9-4DF4-925F-3815F6669CC4}" type="parTrans" cxnId="{C429913B-EA27-48A3-B49A-462ACF75F3EE}">
      <dgm:prSet/>
      <dgm:spPr/>
      <dgm:t>
        <a:bodyPr/>
        <a:lstStyle/>
        <a:p>
          <a:pPr rtl="1"/>
          <a:endParaRPr lang="ar-EG"/>
        </a:p>
      </dgm:t>
    </dgm:pt>
    <dgm:pt modelId="{CD95F5F2-A720-4E2D-8D28-5425DBF42B72}" type="sibTrans" cxnId="{C429913B-EA27-48A3-B49A-462ACF75F3EE}">
      <dgm:prSet/>
      <dgm:spPr/>
      <dgm:t>
        <a:bodyPr/>
        <a:lstStyle/>
        <a:p>
          <a:pPr rtl="1"/>
          <a:endParaRPr lang="ar-EG"/>
        </a:p>
      </dgm:t>
    </dgm:pt>
    <dgm:pt modelId="{97616297-8F6F-429B-A76F-04F6E0C812BA}">
      <dgm:prSet phldrT="[نص]"/>
      <dgm:spPr/>
      <dgm:t>
        <a:bodyPr/>
        <a:lstStyle/>
        <a:p>
          <a:pPr rtl="1"/>
          <a:r>
            <a:rPr lang="ar-EG" dirty="0"/>
            <a:t>لا يصلح الاستبيان في المجتمعات الأمية </a:t>
          </a:r>
        </a:p>
      </dgm:t>
    </dgm:pt>
    <dgm:pt modelId="{8D75B9B6-D1A0-4D7F-8BCA-61B7AE514C7F}" type="parTrans" cxnId="{58316E32-4A0F-4677-B80B-FCC3669CC0BC}">
      <dgm:prSet/>
      <dgm:spPr/>
      <dgm:t>
        <a:bodyPr/>
        <a:lstStyle/>
        <a:p>
          <a:pPr rtl="1"/>
          <a:endParaRPr lang="ar-EG"/>
        </a:p>
      </dgm:t>
    </dgm:pt>
    <dgm:pt modelId="{74F8FDE8-83D4-459B-86F0-100FE7798F06}" type="sibTrans" cxnId="{58316E32-4A0F-4677-B80B-FCC3669CC0BC}">
      <dgm:prSet/>
      <dgm:spPr/>
      <dgm:t>
        <a:bodyPr/>
        <a:lstStyle/>
        <a:p>
          <a:pPr rtl="1"/>
          <a:endParaRPr lang="ar-EG"/>
        </a:p>
      </dgm:t>
    </dgm:pt>
    <dgm:pt modelId="{03D1ECC3-196A-4819-925F-802C6E83E3B4}" type="pres">
      <dgm:prSet presAssocID="{480429AD-C20D-4098-9774-57454BD918F8}" presName="Name0" presStyleCnt="0">
        <dgm:presLayoutVars>
          <dgm:dir/>
          <dgm:animLvl val="lvl"/>
          <dgm:resizeHandles val="exact"/>
        </dgm:presLayoutVars>
      </dgm:prSet>
      <dgm:spPr/>
    </dgm:pt>
    <dgm:pt modelId="{6293FBC5-4C22-40B2-955A-516B9E69CE40}" type="pres">
      <dgm:prSet presAssocID="{E707BFA2-5456-4D4D-BF45-283BC9D1A017}" presName="composite" presStyleCnt="0"/>
      <dgm:spPr/>
    </dgm:pt>
    <dgm:pt modelId="{DE7DDE00-E1A2-4C9A-866E-846906E848C5}" type="pres">
      <dgm:prSet presAssocID="{E707BFA2-5456-4D4D-BF45-283BC9D1A01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9BF3E8B-9A0B-4FE3-9700-E5390322D13F}" type="pres">
      <dgm:prSet presAssocID="{E707BFA2-5456-4D4D-BF45-283BC9D1A017}" presName="desTx" presStyleLbl="alignAccFollowNode1" presStyleIdx="0" presStyleCnt="2">
        <dgm:presLayoutVars>
          <dgm:bulletEnabled val="1"/>
        </dgm:presLayoutVars>
      </dgm:prSet>
      <dgm:spPr/>
    </dgm:pt>
    <dgm:pt modelId="{E7A026F2-CBDE-4A10-AEC7-259A2F9EF8EC}" type="pres">
      <dgm:prSet presAssocID="{B47A33B4-6201-42E2-AE5B-893EC5D7AB56}" presName="space" presStyleCnt="0"/>
      <dgm:spPr/>
    </dgm:pt>
    <dgm:pt modelId="{4AB92B16-D699-4F14-BA6D-7C6CE5017A0B}" type="pres">
      <dgm:prSet presAssocID="{5EAD7627-2E56-4296-AAD3-264969689D7E}" presName="composite" presStyleCnt="0"/>
      <dgm:spPr/>
    </dgm:pt>
    <dgm:pt modelId="{E2BB26F9-94F3-494D-9E08-2238D9CCF372}" type="pres">
      <dgm:prSet presAssocID="{5EAD7627-2E56-4296-AAD3-264969689D7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D5C446B-DEC7-41DE-BED9-0EA00E3BCB6D}" type="pres">
      <dgm:prSet presAssocID="{5EAD7627-2E56-4296-AAD3-264969689D7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CF594E01-6F64-4644-B1A6-2B5530F2B10C}" srcId="{5EAD7627-2E56-4296-AAD3-264969689D7E}" destId="{E09D64D6-AE16-4592-935B-E9D8DB75D49A}" srcOrd="1" destOrd="0" parTransId="{F857ABE2-1907-4246-BA68-7F00B28F3293}" sibTransId="{8831528F-FABD-43BA-ABD7-C43711FD7A87}"/>
    <dgm:cxn modelId="{2B663A02-2FAB-4A58-9859-269A6DE76414}" type="presOf" srcId="{E09D64D6-AE16-4592-935B-E9D8DB75D49A}" destId="{7D5C446B-DEC7-41DE-BED9-0EA00E3BCB6D}" srcOrd="0" destOrd="1" presId="urn:microsoft.com/office/officeart/2005/8/layout/hList1"/>
    <dgm:cxn modelId="{8845BB04-5C4B-4456-9BB5-D65BD86A71A8}" type="presOf" srcId="{3FCAAF2B-A1CC-4783-BA5F-9BE53971249E}" destId="{19BF3E8B-9A0B-4FE3-9700-E5390322D13F}" srcOrd="0" destOrd="0" presId="urn:microsoft.com/office/officeart/2005/8/layout/hList1"/>
    <dgm:cxn modelId="{2D88FE05-7A1C-4A68-AA4D-520C57C788B1}" type="presOf" srcId="{3C57A2C3-56CC-449F-98A7-55F3F1986347}" destId="{19BF3E8B-9A0B-4FE3-9700-E5390322D13F}" srcOrd="0" destOrd="2" presId="urn:microsoft.com/office/officeart/2005/8/layout/hList1"/>
    <dgm:cxn modelId="{DF02F008-068E-4A91-BA17-C8A1D2D5B3A6}" srcId="{E707BFA2-5456-4D4D-BF45-283BC9D1A017}" destId="{BC9D56B8-098E-4B7D-BC8F-6DFB6A06A4B1}" srcOrd="1" destOrd="0" parTransId="{A7FB8FE5-6704-41B7-8E47-DE1F318327ED}" sibTransId="{FE55F8CB-E00A-4BDC-90E1-DCDB2DD73B97}"/>
    <dgm:cxn modelId="{96476B17-9A13-4DD1-B52F-F77EA84C0973}" type="presOf" srcId="{BC9D56B8-098E-4B7D-BC8F-6DFB6A06A4B1}" destId="{19BF3E8B-9A0B-4FE3-9700-E5390322D13F}" srcOrd="0" destOrd="1" presId="urn:microsoft.com/office/officeart/2005/8/layout/hList1"/>
    <dgm:cxn modelId="{58316E32-4A0F-4677-B80B-FCC3669CC0BC}" srcId="{E707BFA2-5456-4D4D-BF45-283BC9D1A017}" destId="{97616297-8F6F-429B-A76F-04F6E0C812BA}" srcOrd="3" destOrd="0" parTransId="{8D75B9B6-D1A0-4D7F-8BCA-61B7AE514C7F}" sibTransId="{74F8FDE8-83D4-459B-86F0-100FE7798F06}"/>
    <dgm:cxn modelId="{4203D43A-A2F8-46A9-998E-9B1A31D97B3E}" srcId="{5EAD7627-2E56-4296-AAD3-264969689D7E}" destId="{41BF913C-A3BD-452B-B9E9-A6A7313A17D7}" srcOrd="3" destOrd="0" parTransId="{AEAD82AF-DC43-4F8B-9D4D-06745B1C3FF4}" sibTransId="{E0880DBD-7638-45AD-ADBB-4911DE0177A9}"/>
    <dgm:cxn modelId="{C429913B-EA27-48A3-B49A-462ACF75F3EE}" srcId="{E707BFA2-5456-4D4D-BF45-283BC9D1A017}" destId="{3C57A2C3-56CC-449F-98A7-55F3F1986347}" srcOrd="2" destOrd="0" parTransId="{3612EE39-21F9-4DF4-925F-3815F6669CC4}" sibTransId="{CD95F5F2-A720-4E2D-8D28-5425DBF42B72}"/>
    <dgm:cxn modelId="{1C555F40-B02B-473D-B379-FED706497DD6}" type="presOf" srcId="{E707BFA2-5456-4D4D-BF45-283BC9D1A017}" destId="{DE7DDE00-E1A2-4C9A-866E-846906E848C5}" srcOrd="0" destOrd="0" presId="urn:microsoft.com/office/officeart/2005/8/layout/hList1"/>
    <dgm:cxn modelId="{B3A85965-7CA7-482B-9A0F-DA574CEC9D88}" srcId="{5EAD7627-2E56-4296-AAD3-264969689D7E}" destId="{37EE73DA-8F27-4C06-B439-A600B9BBFB05}" srcOrd="2" destOrd="0" parTransId="{417C9FF3-FBDA-41B5-8FC8-12449E51DB22}" sibTransId="{9EF7F73A-53EC-4E66-BCBD-37EB447390BF}"/>
    <dgm:cxn modelId="{83D5AD47-E9DF-44EA-B891-44E30863BD1C}" srcId="{E707BFA2-5456-4D4D-BF45-283BC9D1A017}" destId="{3FCAAF2B-A1CC-4783-BA5F-9BE53971249E}" srcOrd="0" destOrd="0" parTransId="{778D131B-FF26-4A7E-829B-CC2EC551C4C2}" sibTransId="{50476D91-73AF-4BBF-B9C2-5495A0E92C6F}"/>
    <dgm:cxn modelId="{5CD0B74E-01EB-4DE4-B532-938428D1FFAB}" type="presOf" srcId="{604989C6-4C94-4ED6-8033-BB39BE074BDB}" destId="{7D5C446B-DEC7-41DE-BED9-0EA00E3BCB6D}" srcOrd="0" destOrd="0" presId="urn:microsoft.com/office/officeart/2005/8/layout/hList1"/>
    <dgm:cxn modelId="{722B4686-3C0C-4397-BD98-59AD6408186B}" type="presOf" srcId="{41BF913C-A3BD-452B-B9E9-A6A7313A17D7}" destId="{7D5C446B-DEC7-41DE-BED9-0EA00E3BCB6D}" srcOrd="0" destOrd="3" presId="urn:microsoft.com/office/officeart/2005/8/layout/hList1"/>
    <dgm:cxn modelId="{40374195-C813-4A50-93D5-B7B5D0D469F0}" type="presOf" srcId="{5EAD7627-2E56-4296-AAD3-264969689D7E}" destId="{E2BB26F9-94F3-494D-9E08-2238D9CCF372}" srcOrd="0" destOrd="0" presId="urn:microsoft.com/office/officeart/2005/8/layout/hList1"/>
    <dgm:cxn modelId="{84524CAD-3D3B-467C-B0BD-A1CA84E69E2C}" srcId="{5EAD7627-2E56-4296-AAD3-264969689D7E}" destId="{604989C6-4C94-4ED6-8033-BB39BE074BDB}" srcOrd="0" destOrd="0" parTransId="{BFD32F19-5F07-4549-B68B-BE5B82A507AF}" sibTransId="{5D55066D-06BF-4D0B-8D58-C5E3E799F75E}"/>
    <dgm:cxn modelId="{440E38BA-DC2B-4DFE-9E1C-248944CBC870}" type="presOf" srcId="{97616297-8F6F-429B-A76F-04F6E0C812BA}" destId="{19BF3E8B-9A0B-4FE3-9700-E5390322D13F}" srcOrd="0" destOrd="3" presId="urn:microsoft.com/office/officeart/2005/8/layout/hList1"/>
    <dgm:cxn modelId="{9F0A70C6-3759-4A28-9B1B-DCAD34388F0C}" srcId="{480429AD-C20D-4098-9774-57454BD918F8}" destId="{5EAD7627-2E56-4296-AAD3-264969689D7E}" srcOrd="1" destOrd="0" parTransId="{F4888214-EC21-47D0-BB76-93A13DEC8BC0}" sibTransId="{E22D335E-4820-432A-9D22-794074CDAAAE}"/>
    <dgm:cxn modelId="{9F97BCDC-2DB2-4DE8-9762-F2CA900B767F}" srcId="{480429AD-C20D-4098-9774-57454BD918F8}" destId="{E707BFA2-5456-4D4D-BF45-283BC9D1A017}" srcOrd="0" destOrd="0" parTransId="{808E4F81-98C7-4D9D-8612-DA8D7DF19763}" sibTransId="{B47A33B4-6201-42E2-AE5B-893EC5D7AB56}"/>
    <dgm:cxn modelId="{8C4640FC-1B4D-47A1-9837-7191686013AA}" type="presOf" srcId="{37EE73DA-8F27-4C06-B439-A600B9BBFB05}" destId="{7D5C446B-DEC7-41DE-BED9-0EA00E3BCB6D}" srcOrd="0" destOrd="2" presId="urn:microsoft.com/office/officeart/2005/8/layout/hList1"/>
    <dgm:cxn modelId="{F918DDFF-6D6A-4530-8E69-42B335AF8F3F}" type="presOf" srcId="{480429AD-C20D-4098-9774-57454BD918F8}" destId="{03D1ECC3-196A-4819-925F-802C6E83E3B4}" srcOrd="0" destOrd="0" presId="urn:microsoft.com/office/officeart/2005/8/layout/hList1"/>
    <dgm:cxn modelId="{0762357E-CC43-435D-8306-807AC7F49EE5}" type="presParOf" srcId="{03D1ECC3-196A-4819-925F-802C6E83E3B4}" destId="{6293FBC5-4C22-40B2-955A-516B9E69CE40}" srcOrd="0" destOrd="0" presId="urn:microsoft.com/office/officeart/2005/8/layout/hList1"/>
    <dgm:cxn modelId="{0BC03CC2-AE23-457F-8823-95EB116EF5B5}" type="presParOf" srcId="{6293FBC5-4C22-40B2-955A-516B9E69CE40}" destId="{DE7DDE00-E1A2-4C9A-866E-846906E848C5}" srcOrd="0" destOrd="0" presId="urn:microsoft.com/office/officeart/2005/8/layout/hList1"/>
    <dgm:cxn modelId="{2DCC4144-2963-482F-8143-2D969347AAF5}" type="presParOf" srcId="{6293FBC5-4C22-40B2-955A-516B9E69CE40}" destId="{19BF3E8B-9A0B-4FE3-9700-E5390322D13F}" srcOrd="1" destOrd="0" presId="urn:microsoft.com/office/officeart/2005/8/layout/hList1"/>
    <dgm:cxn modelId="{1DDF9635-854C-4475-9154-101163CE43BE}" type="presParOf" srcId="{03D1ECC3-196A-4819-925F-802C6E83E3B4}" destId="{E7A026F2-CBDE-4A10-AEC7-259A2F9EF8EC}" srcOrd="1" destOrd="0" presId="urn:microsoft.com/office/officeart/2005/8/layout/hList1"/>
    <dgm:cxn modelId="{7F867936-7689-48BD-800B-8B3D23ECE4B7}" type="presParOf" srcId="{03D1ECC3-196A-4819-925F-802C6E83E3B4}" destId="{4AB92B16-D699-4F14-BA6D-7C6CE5017A0B}" srcOrd="2" destOrd="0" presId="urn:microsoft.com/office/officeart/2005/8/layout/hList1"/>
    <dgm:cxn modelId="{600DE1A8-BBA6-4A91-825E-13569BE9FBD4}" type="presParOf" srcId="{4AB92B16-D699-4F14-BA6D-7C6CE5017A0B}" destId="{E2BB26F9-94F3-494D-9E08-2238D9CCF372}" srcOrd="0" destOrd="0" presId="urn:microsoft.com/office/officeart/2005/8/layout/hList1"/>
    <dgm:cxn modelId="{C5AA9812-5EB0-4E73-9490-2B9A2352E4A3}" type="presParOf" srcId="{4AB92B16-D699-4F14-BA6D-7C6CE5017A0B}" destId="{7D5C446B-DEC7-41DE-BED9-0EA00E3BC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/>
      <dgm:t>
        <a:bodyPr/>
        <a:lstStyle/>
        <a:p>
          <a:pPr rtl="1"/>
          <a:r>
            <a:rPr lang="ar-EG" dirty="0"/>
            <a:t>ما هي المقابلة 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/>
      <dgm:t>
        <a:bodyPr/>
        <a:lstStyle/>
        <a:p>
          <a:pPr algn="just" rtl="1"/>
          <a:r>
            <a:rPr lang="ar-EG" dirty="0"/>
            <a:t>تفاعل</a:t>
          </a:r>
          <a:r>
            <a:rPr lang="ar-EG" baseline="0" dirty="0"/>
            <a:t> لفظي يتم بين شخصين في موقف مواجهة ، حيث يحاول أحدهم وهو القائم بالمقابلة أن يستثير بعض المعلومات أو التعبيرات لدى المبحوث والتي تدور حول آرائه ومعتقداته.  </a:t>
          </a:r>
          <a:endParaRPr lang="ar-EG" dirty="0"/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/>
      <dgm:t>
        <a:bodyPr/>
        <a:lstStyle/>
        <a:p>
          <a:pPr rtl="1"/>
          <a:r>
            <a:rPr lang="ar-EG" dirty="0"/>
            <a:t>مقابلات مهيكلة</a:t>
          </a:r>
        </a:p>
        <a:p>
          <a:pPr rtl="1"/>
          <a:r>
            <a:rPr lang="en-US" dirty="0"/>
            <a:t>Structured Interviews</a:t>
          </a:r>
          <a:r>
            <a:rPr lang="ar-EG" dirty="0"/>
            <a:t>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تتم بناء على قائمة محددة من الأسئلة المكتوبة. 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6EDBD35-03C7-47D9-B30C-6B13EC6389C1}">
      <dgm:prSet phldrT="[نص]"/>
      <dgm:spPr/>
      <dgm:t>
        <a:bodyPr/>
        <a:lstStyle/>
        <a:p>
          <a:pPr algn="just" rtl="1"/>
          <a:r>
            <a:rPr lang="ar-EG" dirty="0"/>
            <a:t>يمكن استخدام الصور والرسوم في بعض الأحيان  ( بحوث التسويق للتعبير عن المشاعر والأفكار بأسلوب واضح . </a:t>
          </a:r>
        </a:p>
      </dgm:t>
    </dgm:pt>
    <dgm:pt modelId="{D310E0B0-9865-4B24-B55C-CB64A0208CBB}" type="parTrans" cxnId="{2C5F8966-94CD-4373-9238-8BF8E4F025AE}">
      <dgm:prSet/>
      <dgm:spPr/>
      <dgm:t>
        <a:bodyPr/>
        <a:lstStyle/>
        <a:p>
          <a:pPr rtl="1"/>
          <a:endParaRPr lang="ar-EG"/>
        </a:p>
      </dgm:t>
    </dgm:pt>
    <dgm:pt modelId="{9001AC09-8904-4665-9C3B-E84F7C608491}" type="sibTrans" cxnId="{2C5F8966-94CD-4373-9238-8BF8E4F025AE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/>
      <dgm:t>
        <a:bodyPr/>
        <a:lstStyle/>
        <a:p>
          <a:pPr rtl="1"/>
          <a:r>
            <a:rPr lang="ar-EG" dirty="0"/>
            <a:t>مقابلات غير مهيكلة </a:t>
          </a:r>
        </a:p>
        <a:p>
          <a:pPr rtl="1"/>
          <a:r>
            <a:rPr lang="en-US" dirty="0"/>
            <a:t>Unstructured Interviews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لا تعتمد على خطة متسلسلة من الأسئلة 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7356416A-332F-4EF0-9FC0-1DC2316142EE}">
      <dgm:prSet phldrT="[نص]"/>
      <dgm:spPr/>
      <dgm:t>
        <a:bodyPr/>
        <a:lstStyle/>
        <a:p>
          <a:pPr algn="just" rtl="1"/>
          <a:r>
            <a:rPr lang="ar-EG" dirty="0"/>
            <a:t>تهدف إلى استطلاع بعض القضايا التمهيدية لتحديد متغيرات الدراسة </a:t>
          </a:r>
        </a:p>
      </dgm:t>
    </dgm:pt>
    <dgm:pt modelId="{6D31C90A-4871-498B-A42D-E38B2D80697A}" type="parTrans" cxnId="{B0BD536D-7051-42C2-83DB-00D556CE74F2}">
      <dgm:prSet/>
      <dgm:spPr/>
      <dgm:t>
        <a:bodyPr/>
        <a:lstStyle/>
        <a:p>
          <a:pPr rtl="1"/>
          <a:endParaRPr lang="ar-EG"/>
        </a:p>
      </dgm:t>
    </dgm:pt>
    <dgm:pt modelId="{A6C85506-AC43-430D-AFC4-45A6B75C9226}" type="sibTrans" cxnId="{B0BD536D-7051-42C2-83DB-00D556CE74F2}">
      <dgm:prSet/>
      <dgm:spPr/>
      <dgm:t>
        <a:bodyPr/>
        <a:lstStyle/>
        <a:p>
          <a:pPr rtl="1"/>
          <a:endParaRPr lang="ar-EG"/>
        </a:p>
      </dgm:t>
    </dgm:pt>
    <dgm:pt modelId="{E04DB4ED-1553-4E0A-8056-FFEACA5F5673}">
      <dgm:prSet phldrT="[نص]"/>
      <dgm:spPr/>
      <dgm:t>
        <a:bodyPr/>
        <a:lstStyle/>
        <a:p>
          <a:pPr algn="just" rtl="1"/>
          <a:r>
            <a:rPr lang="ar-EG" dirty="0"/>
            <a:t>يمكن توجيه أسئلة مفتوحة وإتباعه بسؤال آخر للوصول إلى فكرة جيدة عن متغيرات الدراسة . </a:t>
          </a:r>
        </a:p>
      </dgm:t>
    </dgm:pt>
    <dgm:pt modelId="{84E0CC60-D70E-463B-9BAE-4AB9315DBEB7}" type="parTrans" cxnId="{E091EE3E-24CC-4213-BDBF-BBB5F4F8B897}">
      <dgm:prSet/>
      <dgm:spPr/>
      <dgm:t>
        <a:bodyPr/>
        <a:lstStyle/>
        <a:p>
          <a:pPr rtl="1"/>
          <a:endParaRPr lang="ar-EG"/>
        </a:p>
      </dgm:t>
    </dgm:pt>
    <dgm:pt modelId="{4D8DF41F-3A46-47C3-8E24-0AE282A6BD59}" type="sibTrans" cxnId="{E091EE3E-24CC-4213-BDBF-BBB5F4F8B897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E091EE3E-24CC-4213-BDBF-BBB5F4F8B897}" srcId="{236779CA-E60C-4542-9F99-C7213B9DD868}" destId="{E04DB4ED-1553-4E0A-8056-FFEACA5F5673}" srcOrd="2" destOrd="0" parTransId="{84E0CC60-D70E-463B-9BAE-4AB9315DBEB7}" sibTransId="{4D8DF41F-3A46-47C3-8E24-0AE282A6BD59}"/>
    <dgm:cxn modelId="{2C5F8966-94CD-4373-9238-8BF8E4F025AE}" srcId="{C035AAAF-6D21-433C-9610-5813916ADDFC}" destId="{B6EDBD35-03C7-47D9-B30C-6B13EC6389C1}" srcOrd="1" destOrd="0" parTransId="{D310E0B0-9865-4B24-B55C-CB64A0208CBB}" sibTransId="{9001AC09-8904-4665-9C3B-E84F7C608491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E659C86B-7EC0-42D0-AB37-0F87D1707D5E}" type="presOf" srcId="{7356416A-332F-4EF0-9FC0-1DC2316142EE}" destId="{9DB41128-4959-44E5-871C-85A3634FEA41}" srcOrd="0" destOrd="1" presId="urn:microsoft.com/office/officeart/2005/8/layout/hList1"/>
    <dgm:cxn modelId="{B0BD536D-7051-42C2-83DB-00D556CE74F2}" srcId="{236779CA-E60C-4542-9F99-C7213B9DD868}" destId="{7356416A-332F-4EF0-9FC0-1DC2316142EE}" srcOrd="1" destOrd="0" parTransId="{6D31C90A-4871-498B-A42D-E38B2D80697A}" sibTransId="{A6C85506-AC43-430D-AFC4-45A6B75C9226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6E964CB6-DE2E-4FB7-9C4A-6AFED45F7A66}" type="presOf" srcId="{E04DB4ED-1553-4E0A-8056-FFEACA5F5673}" destId="{9DB41128-4959-44E5-871C-85A3634FEA41}" srcOrd="0" destOrd="2" presId="urn:microsoft.com/office/officeart/2005/8/layout/hList1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7C4825DB-9154-4FD9-B617-0AF74A63C67A}" type="presOf" srcId="{B6EDBD35-03C7-47D9-B30C-6B13EC6389C1}" destId="{C7AC33D1-3847-4CB1-AB73-7D3EB4BF7E40}" srcOrd="0" destOrd="1" presId="urn:microsoft.com/office/officeart/2005/8/layout/hList1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47B0CC3-1961-4EE6-9E22-9584DEFF4131}" type="pres">
      <dgm:prSet presAssocID="{6FEBE1A4-9AE3-42A3-A184-4FC3ABC91025}" presName="Name0" presStyleCnt="0">
        <dgm:presLayoutVars>
          <dgm:dir val="rev"/>
          <dgm:animLvl val="lvl"/>
          <dgm:resizeHandles val="exact"/>
        </dgm:presLayoutVars>
      </dgm:prSet>
      <dgm:spPr/>
    </dgm:pt>
  </dgm:ptLst>
  <dgm:cxnLst>
    <dgm:cxn modelId="{0D02912D-2B1E-4147-9D7A-B9AE3881D81B}" type="presOf" srcId="{6FEBE1A4-9AE3-42A3-A184-4FC3ABC91025}" destId="{247B0CC3-1961-4EE6-9E22-9584DEFF413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EB892FD7-F2DA-4262-8517-FAC9E2EBB6E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765E3B7-C16E-4C12-B78D-232C698B6BCE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الثبات : </a:t>
          </a:r>
          <a:r>
            <a:rPr lang="ar-EG" sz="2800" dirty="0"/>
            <a:t>إذا أخفق الشخص الذي أجرى المقابلة  في التعرف على أو قلل أهمية حادثة هامة خلال حدوث المقابلة .</a:t>
          </a:r>
        </a:p>
      </dgm:t>
    </dgm:pt>
    <dgm:pt modelId="{537B7B1F-6729-4290-A590-150E3C405814}" type="parTrans" cxnId="{EAB48F9A-8D4C-45E2-AE6C-1BA1F60879E1}">
      <dgm:prSet/>
      <dgm:spPr/>
      <dgm:t>
        <a:bodyPr/>
        <a:lstStyle/>
        <a:p>
          <a:pPr rtl="1"/>
          <a:endParaRPr lang="ar-EG"/>
        </a:p>
      </dgm:t>
    </dgm:pt>
    <dgm:pt modelId="{563F3A87-DDF7-467C-AC7E-47B026E56867}" type="sibTrans" cxnId="{EAB48F9A-8D4C-45E2-AE6C-1BA1F60879E1}">
      <dgm:prSet/>
      <dgm:spPr/>
      <dgm:t>
        <a:bodyPr/>
        <a:lstStyle/>
        <a:p>
          <a:pPr rtl="1"/>
          <a:endParaRPr lang="ar-EG"/>
        </a:p>
      </dgm:t>
    </dgm:pt>
    <dgm:pt modelId="{C1235F36-3E4B-47FF-A035-22DD3A4C9A0A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الحذف : </a:t>
          </a:r>
          <a:r>
            <a:rPr lang="ar-EG" sz="2800" dirty="0"/>
            <a:t>إذا حذف الباحث حقيقة جوهرية ، أو تجربة ما ذكرها المستجوب</a:t>
          </a:r>
          <a:r>
            <a:rPr lang="ar-EG" sz="500" dirty="0"/>
            <a:t>. </a:t>
          </a:r>
        </a:p>
      </dgm:t>
    </dgm:pt>
    <dgm:pt modelId="{FC27F47F-75CC-45C2-A64F-28ACAF35B7C7}" type="parTrans" cxnId="{B1386A7C-4F06-4446-B7C2-DD0D143AB42C}">
      <dgm:prSet/>
      <dgm:spPr/>
      <dgm:t>
        <a:bodyPr/>
        <a:lstStyle/>
        <a:p>
          <a:pPr rtl="1"/>
          <a:endParaRPr lang="ar-EG"/>
        </a:p>
      </dgm:t>
    </dgm:pt>
    <dgm:pt modelId="{BDF907F6-1068-490B-9F0A-62129FBFA7E9}" type="sibTrans" cxnId="{B1386A7C-4F06-4446-B7C2-DD0D143AB42C}">
      <dgm:prSet/>
      <dgm:spPr/>
      <dgm:t>
        <a:bodyPr/>
        <a:lstStyle/>
        <a:p>
          <a:pPr rtl="1"/>
          <a:endParaRPr lang="ar-EG"/>
        </a:p>
      </dgm:t>
    </dgm:pt>
    <dgm:pt modelId="{2120FDC1-C1AB-4507-92B8-483701A57123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الإضافة: </a:t>
          </a:r>
          <a:r>
            <a:rPr lang="ar-EG" sz="2800" dirty="0"/>
            <a:t>إذا ضخم الباحث أو طور إجابة الشخص الذي قابله بعبارات لم يذكرها</a:t>
          </a:r>
        </a:p>
      </dgm:t>
    </dgm:pt>
    <dgm:pt modelId="{C4BBF1D6-ECBA-4E21-8721-335FBC7DEB7D}" type="parTrans" cxnId="{02960EDB-861A-4EDF-A413-F98AF466890C}">
      <dgm:prSet/>
      <dgm:spPr/>
      <dgm:t>
        <a:bodyPr/>
        <a:lstStyle/>
        <a:p>
          <a:pPr rtl="1"/>
          <a:endParaRPr lang="ar-EG"/>
        </a:p>
      </dgm:t>
    </dgm:pt>
    <dgm:pt modelId="{EC11CF29-4854-4AE4-B451-D4824AC97891}" type="sibTrans" cxnId="{02960EDB-861A-4EDF-A413-F98AF466890C}">
      <dgm:prSet/>
      <dgm:spPr/>
      <dgm:t>
        <a:bodyPr/>
        <a:lstStyle/>
        <a:p>
          <a:pPr rtl="1"/>
          <a:endParaRPr lang="ar-EG"/>
        </a:p>
      </dgm:t>
    </dgm:pt>
    <dgm:pt modelId="{C187DB53-D5CA-416B-BEB2-E13CC77D1E2F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الاستبدال: </a:t>
          </a:r>
          <a:r>
            <a:rPr lang="ar-EG" sz="2800" dirty="0"/>
            <a:t>إذا نسى الباحث كلمات  الشخص الذي قابله واستبدلها بكلمات أخرى لها دلالات مغايرة لما قصده المستجيب</a:t>
          </a:r>
          <a:r>
            <a:rPr lang="ar-EG" sz="500" dirty="0"/>
            <a:t>.</a:t>
          </a:r>
        </a:p>
      </dgm:t>
    </dgm:pt>
    <dgm:pt modelId="{89B698C3-6B0F-4190-9910-C9C4B0EB9287}" type="parTrans" cxnId="{B63F8E4E-B50D-45C5-BA33-C3D213B555EF}">
      <dgm:prSet/>
      <dgm:spPr/>
      <dgm:t>
        <a:bodyPr/>
        <a:lstStyle/>
        <a:p>
          <a:pPr rtl="1"/>
          <a:endParaRPr lang="ar-EG"/>
        </a:p>
      </dgm:t>
    </dgm:pt>
    <dgm:pt modelId="{BDBF7822-8CE7-4894-93F0-6ADBA32625F4}" type="sibTrans" cxnId="{B63F8E4E-B50D-45C5-BA33-C3D213B555EF}">
      <dgm:prSet/>
      <dgm:spPr/>
      <dgm:t>
        <a:bodyPr/>
        <a:lstStyle/>
        <a:p>
          <a:pPr rtl="1"/>
          <a:endParaRPr lang="ar-EG"/>
        </a:p>
      </dgm:t>
    </dgm:pt>
    <dgm:pt modelId="{0B95D987-8D45-46AB-A5AC-BADAFCFB5EEC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التبديل : </a:t>
          </a:r>
          <a:r>
            <a:rPr lang="ar-EG" sz="2800" dirty="0"/>
            <a:t>إذا لم يتذكر الباحث تسلسل الأحداث أو ارتباط الحقائق بعضها ببعض وقام بتغيير تسلسل الأحداث الحقيقي. </a:t>
          </a:r>
        </a:p>
      </dgm:t>
    </dgm:pt>
    <dgm:pt modelId="{87ACFED7-882D-4ED6-BF2E-A1E99E9FD16F}" type="parTrans" cxnId="{D20C0BD7-ADCB-4318-9E60-6D2B287D729D}">
      <dgm:prSet/>
      <dgm:spPr/>
      <dgm:t>
        <a:bodyPr/>
        <a:lstStyle/>
        <a:p>
          <a:pPr rtl="1"/>
          <a:endParaRPr lang="ar-EG"/>
        </a:p>
      </dgm:t>
    </dgm:pt>
    <dgm:pt modelId="{3F389E96-EDB6-416A-94E4-0A92B8F879F7}" type="sibTrans" cxnId="{D20C0BD7-ADCB-4318-9E60-6D2B287D729D}">
      <dgm:prSet/>
      <dgm:spPr/>
      <dgm:t>
        <a:bodyPr/>
        <a:lstStyle/>
        <a:p>
          <a:pPr rtl="1"/>
          <a:endParaRPr lang="ar-EG"/>
        </a:p>
      </dgm:t>
    </dgm:pt>
    <dgm:pt modelId="{D97F98D7-F90A-4195-8D72-4C746D7E8307}" type="pres">
      <dgm:prSet presAssocID="{EB892FD7-F2DA-4262-8517-FAC9E2EBB6E2}" presName="vert0" presStyleCnt="0">
        <dgm:presLayoutVars>
          <dgm:dir/>
          <dgm:animOne val="branch"/>
          <dgm:animLvl val="lvl"/>
        </dgm:presLayoutVars>
      </dgm:prSet>
      <dgm:spPr/>
    </dgm:pt>
    <dgm:pt modelId="{17C8C7A0-2BAC-43EA-9A79-A845B5EA6D0B}" type="pres">
      <dgm:prSet presAssocID="{C765E3B7-C16E-4C12-B78D-232C698B6BCE}" presName="thickLine" presStyleLbl="alignNode1" presStyleIdx="0" presStyleCnt="5"/>
      <dgm:spPr/>
    </dgm:pt>
    <dgm:pt modelId="{216C05A1-2309-45DC-B455-CDF5564D4D43}" type="pres">
      <dgm:prSet presAssocID="{C765E3B7-C16E-4C12-B78D-232C698B6BCE}" presName="horz1" presStyleCnt="0"/>
      <dgm:spPr/>
    </dgm:pt>
    <dgm:pt modelId="{36E0DAAA-C57C-45DC-A29B-D757F5D849B0}" type="pres">
      <dgm:prSet presAssocID="{C765E3B7-C16E-4C12-B78D-232C698B6BCE}" presName="tx1" presStyleLbl="revTx" presStyleIdx="0" presStyleCnt="5"/>
      <dgm:spPr/>
    </dgm:pt>
    <dgm:pt modelId="{46DF6BB3-5B87-49EF-A954-EF0C3E444790}" type="pres">
      <dgm:prSet presAssocID="{C765E3B7-C16E-4C12-B78D-232C698B6BCE}" presName="vert1" presStyleCnt="0"/>
      <dgm:spPr/>
    </dgm:pt>
    <dgm:pt modelId="{63F39AC3-886B-4BF8-A35E-675266180A36}" type="pres">
      <dgm:prSet presAssocID="{C1235F36-3E4B-47FF-A035-22DD3A4C9A0A}" presName="thickLine" presStyleLbl="alignNode1" presStyleIdx="1" presStyleCnt="5"/>
      <dgm:spPr/>
    </dgm:pt>
    <dgm:pt modelId="{E62ADD4E-4D19-4E15-8EB9-38AF11779567}" type="pres">
      <dgm:prSet presAssocID="{C1235F36-3E4B-47FF-A035-22DD3A4C9A0A}" presName="horz1" presStyleCnt="0"/>
      <dgm:spPr/>
    </dgm:pt>
    <dgm:pt modelId="{D05AC3F7-2448-4AEA-AFFD-BC0981628280}" type="pres">
      <dgm:prSet presAssocID="{C1235F36-3E4B-47FF-A035-22DD3A4C9A0A}" presName="tx1" presStyleLbl="revTx" presStyleIdx="1" presStyleCnt="5"/>
      <dgm:spPr/>
    </dgm:pt>
    <dgm:pt modelId="{D27E1E8C-B9C9-4F0F-B073-292BE9FB2B1B}" type="pres">
      <dgm:prSet presAssocID="{C1235F36-3E4B-47FF-A035-22DD3A4C9A0A}" presName="vert1" presStyleCnt="0"/>
      <dgm:spPr/>
    </dgm:pt>
    <dgm:pt modelId="{40DEA1FB-05DA-48A1-85B2-DC62E272C7A2}" type="pres">
      <dgm:prSet presAssocID="{2120FDC1-C1AB-4507-92B8-483701A57123}" presName="thickLine" presStyleLbl="alignNode1" presStyleIdx="2" presStyleCnt="5"/>
      <dgm:spPr/>
    </dgm:pt>
    <dgm:pt modelId="{B2242512-5A3E-4DE2-A144-4C9AFB8B2F39}" type="pres">
      <dgm:prSet presAssocID="{2120FDC1-C1AB-4507-92B8-483701A57123}" presName="horz1" presStyleCnt="0"/>
      <dgm:spPr/>
    </dgm:pt>
    <dgm:pt modelId="{81EC25AE-63C7-4D13-97BF-BF5EB225C05A}" type="pres">
      <dgm:prSet presAssocID="{2120FDC1-C1AB-4507-92B8-483701A57123}" presName="tx1" presStyleLbl="revTx" presStyleIdx="2" presStyleCnt="5"/>
      <dgm:spPr/>
    </dgm:pt>
    <dgm:pt modelId="{C35CF6AC-A089-4CD1-9BDA-96C55E8F639D}" type="pres">
      <dgm:prSet presAssocID="{2120FDC1-C1AB-4507-92B8-483701A57123}" presName="vert1" presStyleCnt="0"/>
      <dgm:spPr/>
    </dgm:pt>
    <dgm:pt modelId="{8A628D6A-65E7-4FF6-B32C-E24BA96549BA}" type="pres">
      <dgm:prSet presAssocID="{C187DB53-D5CA-416B-BEB2-E13CC77D1E2F}" presName="thickLine" presStyleLbl="alignNode1" presStyleIdx="3" presStyleCnt="5"/>
      <dgm:spPr/>
    </dgm:pt>
    <dgm:pt modelId="{41BB2042-BE1F-41FC-8F66-72110429E7DC}" type="pres">
      <dgm:prSet presAssocID="{C187DB53-D5CA-416B-BEB2-E13CC77D1E2F}" presName="horz1" presStyleCnt="0"/>
      <dgm:spPr/>
    </dgm:pt>
    <dgm:pt modelId="{5A733219-49BA-44A4-8B29-192CB6E44F82}" type="pres">
      <dgm:prSet presAssocID="{C187DB53-D5CA-416B-BEB2-E13CC77D1E2F}" presName="tx1" presStyleLbl="revTx" presStyleIdx="3" presStyleCnt="5"/>
      <dgm:spPr/>
    </dgm:pt>
    <dgm:pt modelId="{C7F4933C-814B-4DAE-B719-BC5916713D6E}" type="pres">
      <dgm:prSet presAssocID="{C187DB53-D5CA-416B-BEB2-E13CC77D1E2F}" presName="vert1" presStyleCnt="0"/>
      <dgm:spPr/>
    </dgm:pt>
    <dgm:pt modelId="{33261053-BA9A-46E5-824D-402B116D9F1C}" type="pres">
      <dgm:prSet presAssocID="{0B95D987-8D45-46AB-A5AC-BADAFCFB5EEC}" presName="thickLine" presStyleLbl="alignNode1" presStyleIdx="4" presStyleCnt="5"/>
      <dgm:spPr/>
    </dgm:pt>
    <dgm:pt modelId="{610A2403-5BFA-4FD5-8845-4BC7BB3077E8}" type="pres">
      <dgm:prSet presAssocID="{0B95D987-8D45-46AB-A5AC-BADAFCFB5EEC}" presName="horz1" presStyleCnt="0"/>
      <dgm:spPr/>
    </dgm:pt>
    <dgm:pt modelId="{EC41120C-6249-42BA-A425-201B61CCE54C}" type="pres">
      <dgm:prSet presAssocID="{0B95D987-8D45-46AB-A5AC-BADAFCFB5EEC}" presName="tx1" presStyleLbl="revTx" presStyleIdx="4" presStyleCnt="5"/>
      <dgm:spPr/>
    </dgm:pt>
    <dgm:pt modelId="{1339D78D-42DD-4BAC-8894-78F3A2EF82F7}" type="pres">
      <dgm:prSet presAssocID="{0B95D987-8D45-46AB-A5AC-BADAFCFB5EEC}" presName="vert1" presStyleCnt="0"/>
      <dgm:spPr/>
    </dgm:pt>
  </dgm:ptLst>
  <dgm:cxnLst>
    <dgm:cxn modelId="{5830A40E-62AA-4B1A-B9FC-980813162751}" type="presOf" srcId="{C765E3B7-C16E-4C12-B78D-232C698B6BCE}" destId="{36E0DAAA-C57C-45DC-A29B-D757F5D849B0}" srcOrd="0" destOrd="0" presId="urn:microsoft.com/office/officeart/2008/layout/LinedList"/>
    <dgm:cxn modelId="{23337E1F-CC49-4754-8E93-8A2D3F61F47A}" type="presOf" srcId="{0B95D987-8D45-46AB-A5AC-BADAFCFB5EEC}" destId="{EC41120C-6249-42BA-A425-201B61CCE54C}" srcOrd="0" destOrd="0" presId="urn:microsoft.com/office/officeart/2008/layout/LinedList"/>
    <dgm:cxn modelId="{97B28B43-D1C9-44C2-AF2B-09F000825BB3}" type="presOf" srcId="{EB892FD7-F2DA-4262-8517-FAC9E2EBB6E2}" destId="{D97F98D7-F90A-4195-8D72-4C746D7E8307}" srcOrd="0" destOrd="0" presId="urn:microsoft.com/office/officeart/2008/layout/LinedList"/>
    <dgm:cxn modelId="{B63F8E4E-B50D-45C5-BA33-C3D213B555EF}" srcId="{EB892FD7-F2DA-4262-8517-FAC9E2EBB6E2}" destId="{C187DB53-D5CA-416B-BEB2-E13CC77D1E2F}" srcOrd="3" destOrd="0" parTransId="{89B698C3-6B0F-4190-9910-C9C4B0EB9287}" sibTransId="{BDBF7822-8CE7-4894-93F0-6ADBA32625F4}"/>
    <dgm:cxn modelId="{B1386A7C-4F06-4446-B7C2-DD0D143AB42C}" srcId="{EB892FD7-F2DA-4262-8517-FAC9E2EBB6E2}" destId="{C1235F36-3E4B-47FF-A035-22DD3A4C9A0A}" srcOrd="1" destOrd="0" parTransId="{FC27F47F-75CC-45C2-A64F-28ACAF35B7C7}" sibTransId="{BDF907F6-1068-490B-9F0A-62129FBFA7E9}"/>
    <dgm:cxn modelId="{C43CC993-D50D-41DF-B9B1-50AC6713AE03}" type="presOf" srcId="{C1235F36-3E4B-47FF-A035-22DD3A4C9A0A}" destId="{D05AC3F7-2448-4AEA-AFFD-BC0981628280}" srcOrd="0" destOrd="0" presId="urn:microsoft.com/office/officeart/2008/layout/LinedList"/>
    <dgm:cxn modelId="{EAB48F9A-8D4C-45E2-AE6C-1BA1F60879E1}" srcId="{EB892FD7-F2DA-4262-8517-FAC9E2EBB6E2}" destId="{C765E3B7-C16E-4C12-B78D-232C698B6BCE}" srcOrd="0" destOrd="0" parTransId="{537B7B1F-6729-4290-A590-150E3C405814}" sibTransId="{563F3A87-DDF7-467C-AC7E-47B026E56867}"/>
    <dgm:cxn modelId="{D805D89C-50D2-4A7C-8F14-2A380716DF4B}" type="presOf" srcId="{2120FDC1-C1AB-4507-92B8-483701A57123}" destId="{81EC25AE-63C7-4D13-97BF-BF5EB225C05A}" srcOrd="0" destOrd="0" presId="urn:microsoft.com/office/officeart/2008/layout/LinedList"/>
    <dgm:cxn modelId="{D20C0BD7-ADCB-4318-9E60-6D2B287D729D}" srcId="{EB892FD7-F2DA-4262-8517-FAC9E2EBB6E2}" destId="{0B95D987-8D45-46AB-A5AC-BADAFCFB5EEC}" srcOrd="4" destOrd="0" parTransId="{87ACFED7-882D-4ED6-BF2E-A1E99E9FD16F}" sibTransId="{3F389E96-EDB6-416A-94E4-0A92B8F879F7}"/>
    <dgm:cxn modelId="{02960EDB-861A-4EDF-A413-F98AF466890C}" srcId="{EB892FD7-F2DA-4262-8517-FAC9E2EBB6E2}" destId="{2120FDC1-C1AB-4507-92B8-483701A57123}" srcOrd="2" destOrd="0" parTransId="{C4BBF1D6-ECBA-4E21-8721-335FBC7DEB7D}" sibTransId="{EC11CF29-4854-4AE4-B451-D4824AC97891}"/>
    <dgm:cxn modelId="{DCAEEAFF-7DDE-4AFE-AA44-260C016DC6A4}" type="presOf" srcId="{C187DB53-D5CA-416B-BEB2-E13CC77D1E2F}" destId="{5A733219-49BA-44A4-8B29-192CB6E44F82}" srcOrd="0" destOrd="0" presId="urn:microsoft.com/office/officeart/2008/layout/LinedList"/>
    <dgm:cxn modelId="{1153A666-AF36-42A3-B7F7-7D58116F3A6F}" type="presParOf" srcId="{D97F98D7-F90A-4195-8D72-4C746D7E8307}" destId="{17C8C7A0-2BAC-43EA-9A79-A845B5EA6D0B}" srcOrd="0" destOrd="0" presId="urn:microsoft.com/office/officeart/2008/layout/LinedList"/>
    <dgm:cxn modelId="{9705E9D8-D33E-4679-988F-C4A0B7959A1B}" type="presParOf" srcId="{D97F98D7-F90A-4195-8D72-4C746D7E8307}" destId="{216C05A1-2309-45DC-B455-CDF5564D4D43}" srcOrd="1" destOrd="0" presId="urn:microsoft.com/office/officeart/2008/layout/LinedList"/>
    <dgm:cxn modelId="{15081CBA-487D-4932-A572-19047C4927DB}" type="presParOf" srcId="{216C05A1-2309-45DC-B455-CDF5564D4D43}" destId="{36E0DAAA-C57C-45DC-A29B-D757F5D849B0}" srcOrd="0" destOrd="0" presId="urn:microsoft.com/office/officeart/2008/layout/LinedList"/>
    <dgm:cxn modelId="{F6AB7360-1187-4560-86A6-749AD7B5E413}" type="presParOf" srcId="{216C05A1-2309-45DC-B455-CDF5564D4D43}" destId="{46DF6BB3-5B87-49EF-A954-EF0C3E444790}" srcOrd="1" destOrd="0" presId="urn:microsoft.com/office/officeart/2008/layout/LinedList"/>
    <dgm:cxn modelId="{EADD9FBC-CE3B-4E69-BBC8-C58E4A23E8DB}" type="presParOf" srcId="{D97F98D7-F90A-4195-8D72-4C746D7E8307}" destId="{63F39AC3-886B-4BF8-A35E-675266180A36}" srcOrd="2" destOrd="0" presId="urn:microsoft.com/office/officeart/2008/layout/LinedList"/>
    <dgm:cxn modelId="{7BA6865A-6F99-4AA7-8F8F-087CAD21C672}" type="presParOf" srcId="{D97F98D7-F90A-4195-8D72-4C746D7E8307}" destId="{E62ADD4E-4D19-4E15-8EB9-38AF11779567}" srcOrd="3" destOrd="0" presId="urn:microsoft.com/office/officeart/2008/layout/LinedList"/>
    <dgm:cxn modelId="{3890CC4B-3FCE-44B3-9392-C30E2A341699}" type="presParOf" srcId="{E62ADD4E-4D19-4E15-8EB9-38AF11779567}" destId="{D05AC3F7-2448-4AEA-AFFD-BC0981628280}" srcOrd="0" destOrd="0" presId="urn:microsoft.com/office/officeart/2008/layout/LinedList"/>
    <dgm:cxn modelId="{628AFCCE-F290-446C-9316-6AD1ABB1A5AA}" type="presParOf" srcId="{E62ADD4E-4D19-4E15-8EB9-38AF11779567}" destId="{D27E1E8C-B9C9-4F0F-B073-292BE9FB2B1B}" srcOrd="1" destOrd="0" presId="urn:microsoft.com/office/officeart/2008/layout/LinedList"/>
    <dgm:cxn modelId="{30612C72-2569-4C32-B520-B5711A5C47F5}" type="presParOf" srcId="{D97F98D7-F90A-4195-8D72-4C746D7E8307}" destId="{40DEA1FB-05DA-48A1-85B2-DC62E272C7A2}" srcOrd="4" destOrd="0" presId="urn:microsoft.com/office/officeart/2008/layout/LinedList"/>
    <dgm:cxn modelId="{4FCEF32B-4727-40BB-9475-DC4D9A55BB0B}" type="presParOf" srcId="{D97F98D7-F90A-4195-8D72-4C746D7E8307}" destId="{B2242512-5A3E-4DE2-A144-4C9AFB8B2F39}" srcOrd="5" destOrd="0" presId="urn:microsoft.com/office/officeart/2008/layout/LinedList"/>
    <dgm:cxn modelId="{F07A95CE-6540-4C36-A500-60506FCC74F9}" type="presParOf" srcId="{B2242512-5A3E-4DE2-A144-4C9AFB8B2F39}" destId="{81EC25AE-63C7-4D13-97BF-BF5EB225C05A}" srcOrd="0" destOrd="0" presId="urn:microsoft.com/office/officeart/2008/layout/LinedList"/>
    <dgm:cxn modelId="{4CC6E6DF-A0CA-4E4D-B022-750661DDC3A8}" type="presParOf" srcId="{B2242512-5A3E-4DE2-A144-4C9AFB8B2F39}" destId="{C35CF6AC-A089-4CD1-9BDA-96C55E8F639D}" srcOrd="1" destOrd="0" presId="urn:microsoft.com/office/officeart/2008/layout/LinedList"/>
    <dgm:cxn modelId="{23F24BC1-02F9-4A38-888C-71A9D562E66D}" type="presParOf" srcId="{D97F98D7-F90A-4195-8D72-4C746D7E8307}" destId="{8A628D6A-65E7-4FF6-B32C-E24BA96549BA}" srcOrd="6" destOrd="0" presId="urn:microsoft.com/office/officeart/2008/layout/LinedList"/>
    <dgm:cxn modelId="{98DE35A6-C211-4FCB-BF22-7D0DFA3F088E}" type="presParOf" srcId="{D97F98D7-F90A-4195-8D72-4C746D7E8307}" destId="{41BB2042-BE1F-41FC-8F66-72110429E7DC}" srcOrd="7" destOrd="0" presId="urn:microsoft.com/office/officeart/2008/layout/LinedList"/>
    <dgm:cxn modelId="{B674568A-9612-458E-9350-493A69F6096D}" type="presParOf" srcId="{41BB2042-BE1F-41FC-8F66-72110429E7DC}" destId="{5A733219-49BA-44A4-8B29-192CB6E44F82}" srcOrd="0" destOrd="0" presId="urn:microsoft.com/office/officeart/2008/layout/LinedList"/>
    <dgm:cxn modelId="{B8F863FF-021D-4535-8DF5-F7BC65F9B9C2}" type="presParOf" srcId="{41BB2042-BE1F-41FC-8F66-72110429E7DC}" destId="{C7F4933C-814B-4DAE-B719-BC5916713D6E}" srcOrd="1" destOrd="0" presId="urn:microsoft.com/office/officeart/2008/layout/LinedList"/>
    <dgm:cxn modelId="{8BFD2683-13C2-4B32-9DC7-8E4DB6B8F666}" type="presParOf" srcId="{D97F98D7-F90A-4195-8D72-4C746D7E8307}" destId="{33261053-BA9A-46E5-824D-402B116D9F1C}" srcOrd="8" destOrd="0" presId="urn:microsoft.com/office/officeart/2008/layout/LinedList"/>
    <dgm:cxn modelId="{FCA6F591-361A-4B58-84CA-BAF0E7CD693D}" type="presParOf" srcId="{D97F98D7-F90A-4195-8D72-4C746D7E8307}" destId="{610A2403-5BFA-4FD5-8845-4BC7BB3077E8}" srcOrd="9" destOrd="0" presId="urn:microsoft.com/office/officeart/2008/layout/LinedList"/>
    <dgm:cxn modelId="{C172AC23-C0FD-493F-AA3C-E675417AA4CF}" type="presParOf" srcId="{610A2403-5BFA-4FD5-8845-4BC7BB3077E8}" destId="{EC41120C-6249-42BA-A425-201B61CCE54C}" srcOrd="0" destOrd="0" presId="urn:microsoft.com/office/officeart/2008/layout/LinedList"/>
    <dgm:cxn modelId="{62CE6059-C95C-484A-839A-7FBA9F548607}" type="presParOf" srcId="{610A2403-5BFA-4FD5-8845-4BC7BB3077E8}" destId="{1339D78D-42DD-4BAC-8894-78F3A2EF82F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/>
      <dgm:t>
        <a:bodyPr/>
        <a:lstStyle/>
        <a:p>
          <a:pPr rtl="1"/>
          <a:r>
            <a:rPr lang="ar-EG" dirty="0"/>
            <a:t>ما هي الملاحظة؟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/>
      <dgm:t>
        <a:bodyPr/>
        <a:lstStyle/>
        <a:p>
          <a:pPr algn="just" rtl="1"/>
          <a:r>
            <a:rPr lang="ar-EG" dirty="0"/>
            <a:t> مشاهدة ( مراقبة) الظواهر من قبل الباحث . وقد يراقب الباحث ظواهر يستطيع التأثير فيها كالتجارب في المختبرات ، أو ظواهر لا يستطيع التأثير فيها مثل علوم الفلك. </a:t>
          </a:r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/>
      <dgm:t>
        <a:bodyPr/>
        <a:lstStyle/>
        <a:p>
          <a:pPr rtl="1"/>
          <a:r>
            <a:rPr lang="ar-EG" dirty="0"/>
            <a:t>الملاحظة المنتظمة </a:t>
          </a:r>
        </a:p>
        <a:p>
          <a:pPr rtl="1"/>
          <a:r>
            <a:rPr lang="en-US" dirty="0"/>
            <a:t>Systematic Observation</a:t>
          </a:r>
          <a:endParaRPr lang="ar-EG" dirty="0"/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rtl="1"/>
          <a:r>
            <a:rPr lang="ar-EG" dirty="0"/>
            <a:t>تسمى بالملاحظة المنتظمة ( يتم تحديد ظروف الملاحظة من حيث الزمان والمكان)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/>
      <dgm:t>
        <a:bodyPr/>
        <a:lstStyle/>
        <a:p>
          <a:pPr rtl="1"/>
          <a:r>
            <a:rPr lang="ar-EG" dirty="0"/>
            <a:t>الملاحظة البسيطة</a:t>
          </a:r>
        </a:p>
        <a:p>
          <a:pPr rtl="1"/>
          <a:r>
            <a:rPr lang="en-US" dirty="0"/>
            <a:t>Simple Observation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rtl="1"/>
          <a:r>
            <a:rPr lang="ar-EG" dirty="0"/>
            <a:t>تسمى  بالملاحظة غير المخططة  ( تحدث طبيعيا دون إعداد مسبق ).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B6B5049D-1902-4E61-B3F9-4A37A18A1817}">
      <dgm:prSet phldrT="[نص]"/>
      <dgm:spPr/>
      <dgm:t>
        <a:bodyPr/>
        <a:lstStyle/>
        <a:p>
          <a:pPr rtl="1"/>
          <a:endParaRPr lang="ar-EG" dirty="0"/>
        </a:p>
      </dgm:t>
    </dgm:pt>
    <dgm:pt modelId="{496FA69C-92DA-47FA-854C-4C25B4C2823D}" type="parTrans" cxnId="{75074F5D-AEB0-48BF-8C1E-FEC208AF747A}">
      <dgm:prSet/>
      <dgm:spPr/>
      <dgm:t>
        <a:bodyPr/>
        <a:lstStyle/>
        <a:p>
          <a:pPr rtl="1"/>
          <a:endParaRPr lang="ar-EG"/>
        </a:p>
      </dgm:t>
    </dgm:pt>
    <dgm:pt modelId="{64E66C08-E058-4CFA-AC4F-CE0034D9794E}" type="sibTrans" cxnId="{75074F5D-AEB0-48BF-8C1E-FEC208AF747A}">
      <dgm:prSet/>
      <dgm:spPr/>
      <dgm:t>
        <a:bodyPr/>
        <a:lstStyle/>
        <a:p>
          <a:pPr rtl="1"/>
          <a:endParaRPr lang="ar-EG"/>
        </a:p>
      </dgm:t>
    </dgm:pt>
    <dgm:pt modelId="{F38E4404-C43B-4E1D-8241-BF89E681398D}">
      <dgm:prSet phldrT="[نص]"/>
      <dgm:spPr/>
      <dgm:t>
        <a:bodyPr/>
        <a:lstStyle/>
        <a:p>
          <a:pPr rtl="1"/>
          <a:endParaRPr lang="ar-EG" dirty="0"/>
        </a:p>
      </dgm:t>
    </dgm:pt>
    <dgm:pt modelId="{F459D586-C17A-4487-B7D7-CAA11C8C9F5A}" type="parTrans" cxnId="{D8261883-D2C1-4FAB-BE69-C83FD7836D56}">
      <dgm:prSet/>
      <dgm:spPr/>
      <dgm:t>
        <a:bodyPr/>
        <a:lstStyle/>
        <a:p>
          <a:pPr rtl="1"/>
          <a:endParaRPr lang="ar-EG"/>
        </a:p>
      </dgm:t>
    </dgm:pt>
    <dgm:pt modelId="{66EDD309-75B8-4BE7-BD11-E878DCF771C3}" type="sibTrans" cxnId="{D8261883-D2C1-4FAB-BE69-C83FD7836D56}">
      <dgm:prSet/>
      <dgm:spPr/>
      <dgm:t>
        <a:bodyPr/>
        <a:lstStyle/>
        <a:p>
          <a:pPr rtl="1"/>
          <a:endParaRPr lang="ar-EG"/>
        </a:p>
      </dgm:t>
    </dgm:pt>
    <dgm:pt modelId="{9BD23457-C402-4E65-8891-D95A284697E6}">
      <dgm:prSet phldrT="[نص]"/>
      <dgm:spPr/>
      <dgm:t>
        <a:bodyPr/>
        <a:lstStyle/>
        <a:p>
          <a:pPr rtl="1"/>
          <a:r>
            <a:rPr lang="ar-EG" dirty="0"/>
            <a:t>تهدف هذه الملاحظة إلى جمع بيانات دقيقة عن الظاهرة موضوع البحث لاختبار الفرضيات . </a:t>
          </a:r>
        </a:p>
      </dgm:t>
    </dgm:pt>
    <dgm:pt modelId="{B313CA0F-A505-4063-B401-27185C117A6B}" type="parTrans" cxnId="{BFE60280-541E-40F6-B580-13562BDB0158}">
      <dgm:prSet/>
      <dgm:spPr/>
      <dgm:t>
        <a:bodyPr/>
        <a:lstStyle/>
        <a:p>
          <a:pPr rtl="1"/>
          <a:endParaRPr lang="ar-EG"/>
        </a:p>
      </dgm:t>
    </dgm:pt>
    <dgm:pt modelId="{396CD28D-CCD1-4BB4-9D08-4079276B1059}" type="sibTrans" cxnId="{BFE60280-541E-40F6-B580-13562BDB0158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75074F5D-AEB0-48BF-8C1E-FEC208AF747A}" srcId="{236779CA-E60C-4542-9F99-C7213B9DD868}" destId="{B6B5049D-1902-4E61-B3F9-4A37A18A1817}" srcOrd="2" destOrd="0" parTransId="{496FA69C-92DA-47FA-854C-4C25B4C2823D}" sibTransId="{64E66C08-E058-4CFA-AC4F-CE0034D9794E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FE798C57-61D0-4878-BC1C-9CE7C527F533}" type="presOf" srcId="{B6B5049D-1902-4E61-B3F9-4A37A18A1817}" destId="{9DB41128-4959-44E5-871C-85A3634FEA41}" srcOrd="0" destOrd="2" presId="urn:microsoft.com/office/officeart/2005/8/layout/hList1"/>
    <dgm:cxn modelId="{BFE60280-541E-40F6-B580-13562BDB0158}" srcId="{C035AAAF-6D21-433C-9610-5813916ADDFC}" destId="{9BD23457-C402-4E65-8891-D95A284697E6}" srcOrd="1" destOrd="0" parTransId="{B313CA0F-A505-4063-B401-27185C117A6B}" sibTransId="{396CD28D-CCD1-4BB4-9D08-4079276B1059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D8261883-D2C1-4FAB-BE69-C83FD7836D56}" srcId="{236779CA-E60C-4542-9F99-C7213B9DD868}" destId="{F38E4404-C43B-4E1D-8241-BF89E681398D}" srcOrd="1" destOrd="0" parTransId="{F459D586-C17A-4487-B7D7-CAA11C8C9F5A}" sibTransId="{66EDD309-75B8-4BE7-BD11-E878DCF771C3}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1BF7C79B-A2AA-4FE4-AD14-CBAB7ED955CE}" type="presOf" srcId="{F38E4404-C43B-4E1D-8241-BF89E681398D}" destId="{9DB41128-4959-44E5-871C-85A3634FEA41}" srcOrd="0" destOrd="1" presId="urn:microsoft.com/office/officeart/2005/8/layout/hList1"/>
    <dgm:cxn modelId="{105C8CAD-6699-4F7D-9AED-7E411B02882C}" type="presOf" srcId="{9BD23457-C402-4E65-8891-D95A284697E6}" destId="{C7AC33D1-3847-4CB1-AB73-7D3EB4BF7E40}" srcOrd="0" destOrd="1" presId="urn:microsoft.com/office/officeart/2005/8/layout/hList1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/>
      <dgm:t>
        <a:bodyPr/>
        <a:lstStyle/>
        <a:p>
          <a:pPr rtl="1"/>
          <a:r>
            <a:rPr lang="ar-EG" dirty="0"/>
            <a:t>الملاحظة غير المقصودة</a:t>
          </a:r>
        </a:p>
        <a:p>
          <a:pPr rtl="1"/>
          <a:r>
            <a:rPr lang="en-US" dirty="0"/>
            <a:t>Accidental Observation</a:t>
          </a:r>
          <a:r>
            <a:rPr lang="ar-EG" dirty="0"/>
            <a:t>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يقوم الباحث بملاحظة بعض الظواهر بطريقة الصدفة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/>
      <dgm:t>
        <a:bodyPr/>
        <a:lstStyle/>
        <a:p>
          <a:pPr rtl="1"/>
          <a:r>
            <a:rPr lang="ar-EG" dirty="0"/>
            <a:t>الملاحظة المقصودة </a:t>
          </a:r>
        </a:p>
        <a:p>
          <a:pPr rtl="1"/>
          <a:r>
            <a:rPr lang="en-US" dirty="0"/>
            <a:t>Purposive Observation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يقوم الباحث بالاتصال الهادف بموقف معين أو أشخاص محددين لتسجيل مواقف معهم .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3E29C7BC-B1CF-4F14-B01B-FE3945B4A03F}">
      <dgm:prSet phldrT="[نص]"/>
      <dgm:spPr/>
      <dgm:t>
        <a:bodyPr/>
        <a:lstStyle/>
        <a:p>
          <a:pPr algn="just" rtl="1"/>
          <a:r>
            <a:rPr lang="ar-EG" dirty="0"/>
            <a:t>غالبا ما تكون هذه الملاحظة بسيطة </a:t>
          </a:r>
        </a:p>
      </dgm:t>
    </dgm:pt>
    <dgm:pt modelId="{55554F7C-8E27-429F-B6ED-EE0E0B26B375}" type="parTrans" cxnId="{5C1D34B3-D071-4071-B7BF-20316C4B0BE3}">
      <dgm:prSet/>
      <dgm:spPr/>
      <dgm:t>
        <a:bodyPr/>
        <a:lstStyle/>
        <a:p>
          <a:pPr rtl="1"/>
          <a:endParaRPr lang="ar-EG"/>
        </a:p>
      </dgm:t>
    </dgm:pt>
    <dgm:pt modelId="{A3671A12-9AA6-4460-977E-1E427DF4FD04}" type="sibTrans" cxnId="{5C1D34B3-D071-4071-B7BF-20316C4B0BE3}">
      <dgm:prSet/>
      <dgm:spPr/>
      <dgm:t>
        <a:bodyPr/>
        <a:lstStyle/>
        <a:p>
          <a:pPr rtl="1"/>
          <a:endParaRPr lang="ar-EG"/>
        </a:p>
      </dgm:t>
    </dgm:pt>
    <dgm:pt modelId="{26981692-9261-421F-9F1A-E8D3F2E49A82}">
      <dgm:prSet phldrT="[نص]"/>
      <dgm:spPr/>
      <dgm:t>
        <a:bodyPr/>
        <a:lstStyle/>
        <a:p>
          <a:pPr algn="just" rtl="1"/>
          <a:r>
            <a:rPr lang="ar-EG" dirty="0"/>
            <a:t>غالبا ما تكون هذه الملاحظة منظمة. </a:t>
          </a:r>
        </a:p>
      </dgm:t>
    </dgm:pt>
    <dgm:pt modelId="{8C289A69-CDE2-40FD-A31A-9EFD826F928D}" type="parTrans" cxnId="{CDC71764-5095-4BCA-9B27-BFDFC5F2DA0D}">
      <dgm:prSet/>
      <dgm:spPr/>
      <dgm:t>
        <a:bodyPr/>
        <a:lstStyle/>
        <a:p>
          <a:pPr rtl="1"/>
          <a:endParaRPr lang="ar-EG"/>
        </a:p>
      </dgm:t>
    </dgm:pt>
    <dgm:pt modelId="{6696208A-4A0B-4113-8D07-2D0314080795}" type="sibTrans" cxnId="{CDC71764-5095-4BCA-9B27-BFDFC5F2DA0D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CDC71764-5095-4BCA-9B27-BFDFC5F2DA0D}" srcId="{236779CA-E60C-4542-9F99-C7213B9DD868}" destId="{26981692-9261-421F-9F1A-E8D3F2E49A82}" srcOrd="1" destOrd="0" parTransId="{8C289A69-CDE2-40FD-A31A-9EFD826F928D}" sibTransId="{6696208A-4A0B-4113-8D07-2D0314080795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6E4A1871-DC20-48BC-ADA3-DC6A246E5274}" type="presOf" srcId="{3E29C7BC-B1CF-4F14-B01B-FE3945B4A03F}" destId="{C7AC33D1-3847-4CB1-AB73-7D3EB4BF7E40}" srcOrd="0" destOrd="1" presId="urn:microsoft.com/office/officeart/2005/8/layout/hList1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FA071E85-0468-4733-A9DD-E3038D0B1577}" type="presOf" srcId="{26981692-9261-421F-9F1A-E8D3F2E49A82}" destId="{9DB41128-4959-44E5-871C-85A3634FEA41}" srcOrd="0" destOrd="1" presId="urn:microsoft.com/office/officeart/2005/8/layout/hList1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5C1D34B3-D071-4071-B7BF-20316C4B0BE3}" srcId="{C035AAAF-6D21-433C-9610-5813916ADDFC}" destId="{3E29C7BC-B1CF-4F14-B01B-FE3945B4A03F}" srcOrd="1" destOrd="0" parTransId="{55554F7C-8E27-429F-B6ED-EE0E0B26B375}" sibTransId="{A3671A12-9AA6-4460-977E-1E427DF4FD04}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480429AD-C20D-4098-9774-57454BD918F8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E707BFA2-5456-4D4D-BF45-283BC9D1A017}">
      <dgm:prSet phldrT="[نص]" custT="1"/>
      <dgm:spPr/>
      <dgm:t>
        <a:bodyPr/>
        <a:lstStyle/>
        <a:p>
          <a:pPr rtl="1"/>
          <a:r>
            <a:rPr lang="ar-EG" sz="3200" b="1"/>
            <a:t>عيوب</a:t>
          </a:r>
          <a:r>
            <a:rPr lang="ar-EG" sz="2500"/>
            <a:t> </a:t>
          </a:r>
          <a:endParaRPr lang="ar-EG" sz="2500" dirty="0"/>
        </a:p>
      </dgm:t>
    </dgm:pt>
    <dgm:pt modelId="{808E4F81-98C7-4D9D-8612-DA8D7DF19763}" type="par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B47A33B4-6201-42E2-AE5B-893EC5D7AB56}" type="sib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3FCAAF2B-A1CC-4783-BA5F-9BE53971249E}">
      <dgm:prSet phldrT="[نص]"/>
      <dgm:spPr/>
      <dgm:t>
        <a:bodyPr/>
        <a:lstStyle/>
        <a:p>
          <a:pPr algn="just" rtl="1"/>
          <a:r>
            <a:rPr lang="ar-EG" dirty="0"/>
            <a:t>قد يعمد الأفراد إلى تقمص سلوك مغاير خلال الفترة التي تتم فيها مراقبتهم إذا شعروا بالمراقبة </a:t>
          </a:r>
        </a:p>
      </dgm:t>
    </dgm:pt>
    <dgm:pt modelId="{778D131B-FF26-4A7E-829B-CC2EC551C4C2}" type="par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0476D91-73AF-4BBF-B9C2-5495A0E92C6F}" type="sib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EAD7627-2E56-4296-AAD3-264969689D7E}">
      <dgm:prSet phldrT="[نص]" custT="1"/>
      <dgm:spPr/>
      <dgm:t>
        <a:bodyPr/>
        <a:lstStyle/>
        <a:p>
          <a:pPr rtl="1"/>
          <a:r>
            <a:rPr lang="ar-EG" sz="3200" b="1"/>
            <a:t>مزايا </a:t>
          </a:r>
          <a:endParaRPr lang="ar-EG" sz="3200" b="1" dirty="0"/>
        </a:p>
      </dgm:t>
    </dgm:pt>
    <dgm:pt modelId="{F4888214-EC21-47D0-BB76-93A13DEC8BC0}" type="par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E22D335E-4820-432A-9D22-794074CDAAAE}" type="sib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604989C6-4C94-4ED6-8033-BB39BE074BDB}">
      <dgm:prSet phldrT="[نص]"/>
      <dgm:spPr/>
      <dgm:t>
        <a:bodyPr/>
        <a:lstStyle/>
        <a:p>
          <a:pPr algn="just" rtl="1"/>
          <a:r>
            <a:rPr lang="ar-EG" dirty="0"/>
            <a:t>الوسيلة الوحيدة لدراسة السلوك الإنساني ، خاصة في حالات ردود الفعل عن المعلومات ( كسلوك المدير وسلوك المشتريين داخل المحلات)</a:t>
          </a:r>
        </a:p>
      </dgm:t>
    </dgm:pt>
    <dgm:pt modelId="{BFD32F19-5F07-4549-B68B-BE5B82A507AF}" type="par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D55066D-06BF-4D0B-8D58-C5E3E799F75E}" type="sib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26F4AE2-C71E-4D20-A13B-6054B421213B}">
      <dgm:prSet phldrT="[نص]"/>
      <dgm:spPr/>
      <dgm:t>
        <a:bodyPr/>
        <a:lstStyle/>
        <a:p>
          <a:pPr algn="just" rtl="1"/>
          <a:r>
            <a:rPr lang="ar-EG" dirty="0"/>
            <a:t>لا تحتاج جهد كبير مقارنة بالطرق الأخرى </a:t>
          </a:r>
        </a:p>
      </dgm:t>
    </dgm:pt>
    <dgm:pt modelId="{36520F2A-D328-46E8-83AD-7A6FC882CBD5}" type="parTrans" cxnId="{347D17F6-7E1E-4A71-B1FF-CFB66BCD4AAF}">
      <dgm:prSet/>
      <dgm:spPr/>
      <dgm:t>
        <a:bodyPr/>
        <a:lstStyle/>
        <a:p>
          <a:pPr rtl="1"/>
          <a:endParaRPr lang="ar-EG"/>
        </a:p>
      </dgm:t>
    </dgm:pt>
    <dgm:pt modelId="{1A945A00-E6AE-49FB-8636-C27FCD63A1FE}" type="sibTrans" cxnId="{347D17F6-7E1E-4A71-B1FF-CFB66BCD4AAF}">
      <dgm:prSet/>
      <dgm:spPr/>
      <dgm:t>
        <a:bodyPr/>
        <a:lstStyle/>
        <a:p>
          <a:pPr rtl="1"/>
          <a:endParaRPr lang="ar-EG"/>
        </a:p>
      </dgm:t>
    </dgm:pt>
    <dgm:pt modelId="{E3EAD100-A118-4CC0-B64C-EBC133B085FB}">
      <dgm:prSet phldrT="[نص]"/>
      <dgm:spPr/>
      <dgm:t>
        <a:bodyPr/>
        <a:lstStyle/>
        <a:p>
          <a:pPr algn="just" rtl="1"/>
          <a:r>
            <a:rPr lang="ar-EG" dirty="0"/>
            <a:t>قد تسمح بجمع بيانات لم يفكر بها الباحث عند تصميم البحث </a:t>
          </a:r>
        </a:p>
      </dgm:t>
    </dgm:pt>
    <dgm:pt modelId="{6D15E9CA-E5F4-4952-8D8A-47F0B7B92D9B}" type="parTrans" cxnId="{7136E2FA-D362-4445-810B-9CA0922B8780}">
      <dgm:prSet/>
      <dgm:spPr/>
      <dgm:t>
        <a:bodyPr/>
        <a:lstStyle/>
        <a:p>
          <a:pPr rtl="1"/>
          <a:endParaRPr lang="ar-EG"/>
        </a:p>
      </dgm:t>
    </dgm:pt>
    <dgm:pt modelId="{D3CF68E1-00D7-4405-A10D-407E2DBC625B}" type="sibTrans" cxnId="{7136E2FA-D362-4445-810B-9CA0922B8780}">
      <dgm:prSet/>
      <dgm:spPr/>
      <dgm:t>
        <a:bodyPr/>
        <a:lstStyle/>
        <a:p>
          <a:pPr rtl="1"/>
          <a:endParaRPr lang="ar-EG"/>
        </a:p>
      </dgm:t>
    </dgm:pt>
    <dgm:pt modelId="{8D87F6EB-318C-40BF-B663-586A87836DA7}">
      <dgm:prSet phldrT="[نص]"/>
      <dgm:spPr/>
      <dgm:t>
        <a:bodyPr/>
        <a:lstStyle/>
        <a:p>
          <a:pPr algn="just" rtl="1"/>
          <a:r>
            <a:rPr lang="ar-EG" dirty="0"/>
            <a:t>مناسبة للبحوث التي تتطلب بيانات وصفية </a:t>
          </a:r>
        </a:p>
      </dgm:t>
    </dgm:pt>
    <dgm:pt modelId="{3C7103F6-1585-4FBE-B98C-948F1F6C63AE}" type="parTrans" cxnId="{9426AFFC-AA6E-4B76-98FF-1986700BFB13}">
      <dgm:prSet/>
      <dgm:spPr/>
      <dgm:t>
        <a:bodyPr/>
        <a:lstStyle/>
        <a:p>
          <a:pPr rtl="1"/>
          <a:endParaRPr lang="ar-EG"/>
        </a:p>
      </dgm:t>
    </dgm:pt>
    <dgm:pt modelId="{5163F0EA-1BE9-4F51-93B3-84527A3AF7B0}" type="sibTrans" cxnId="{9426AFFC-AA6E-4B76-98FF-1986700BFB13}">
      <dgm:prSet/>
      <dgm:spPr/>
      <dgm:t>
        <a:bodyPr/>
        <a:lstStyle/>
        <a:p>
          <a:pPr rtl="1"/>
          <a:endParaRPr lang="ar-EG"/>
        </a:p>
      </dgm:t>
    </dgm:pt>
    <dgm:pt modelId="{26E5CDFE-1383-44D2-A0AB-486FA52FCFE2}">
      <dgm:prSet phldrT="[نص]"/>
      <dgm:spPr/>
      <dgm:t>
        <a:bodyPr/>
        <a:lstStyle/>
        <a:p>
          <a:pPr algn="just" rtl="1"/>
          <a:r>
            <a:rPr lang="ar-EG" dirty="0"/>
            <a:t>يمكن إجراء الملاحظة على عدد قليل ، وليس بالضرورة أن تكون العينة كبيرة </a:t>
          </a:r>
        </a:p>
      </dgm:t>
    </dgm:pt>
    <dgm:pt modelId="{85D18157-BD5B-4526-BF56-DCDD96B3BE61}" type="parTrans" cxnId="{9E3B9F03-E873-4B9F-A2B4-24EF98E35C73}">
      <dgm:prSet/>
      <dgm:spPr/>
      <dgm:t>
        <a:bodyPr/>
        <a:lstStyle/>
        <a:p>
          <a:pPr rtl="1"/>
          <a:endParaRPr lang="ar-EG"/>
        </a:p>
      </dgm:t>
    </dgm:pt>
    <dgm:pt modelId="{B879BEDD-37F4-4730-BD85-FC14CA5AFB85}" type="sibTrans" cxnId="{9E3B9F03-E873-4B9F-A2B4-24EF98E35C73}">
      <dgm:prSet/>
      <dgm:spPr/>
      <dgm:t>
        <a:bodyPr/>
        <a:lstStyle/>
        <a:p>
          <a:pPr rtl="1"/>
          <a:endParaRPr lang="ar-EG"/>
        </a:p>
      </dgm:t>
    </dgm:pt>
    <dgm:pt modelId="{6E5107E0-CE6F-4E6F-9D45-E89712DD6CF3}">
      <dgm:prSet phldrT="[نص]"/>
      <dgm:spPr/>
      <dgm:t>
        <a:bodyPr/>
        <a:lstStyle/>
        <a:p>
          <a:pPr algn="just" rtl="1"/>
          <a:r>
            <a:rPr lang="ar-EG" dirty="0"/>
            <a:t>قد </a:t>
          </a:r>
          <a:r>
            <a:rPr lang="ar-EG" dirty="0" err="1"/>
            <a:t>تعيقها</a:t>
          </a:r>
          <a:r>
            <a:rPr lang="ar-EG" dirty="0"/>
            <a:t> بعض الظروف الجوية ، كأن تتدخل عوامل الفيضانات أو تساقط الثلوج لعرقلة الملاحظة </a:t>
          </a:r>
        </a:p>
      </dgm:t>
    </dgm:pt>
    <dgm:pt modelId="{F5B7EDAE-ACF4-42D6-A991-D51A0B3A2DA9}" type="parTrans" cxnId="{B17D528E-46B7-414A-9902-CDF42D6C86CA}">
      <dgm:prSet/>
      <dgm:spPr/>
      <dgm:t>
        <a:bodyPr/>
        <a:lstStyle/>
        <a:p>
          <a:pPr rtl="1"/>
          <a:endParaRPr lang="ar-EG"/>
        </a:p>
      </dgm:t>
    </dgm:pt>
    <dgm:pt modelId="{4A599CB9-9D58-4F3C-896D-A7BFD32E15F7}" type="sibTrans" cxnId="{B17D528E-46B7-414A-9902-CDF42D6C86CA}">
      <dgm:prSet/>
      <dgm:spPr/>
      <dgm:t>
        <a:bodyPr/>
        <a:lstStyle/>
        <a:p>
          <a:pPr rtl="1"/>
          <a:endParaRPr lang="ar-EG"/>
        </a:p>
      </dgm:t>
    </dgm:pt>
    <dgm:pt modelId="{0D7055EE-3485-417D-9080-498012F9417C}">
      <dgm:prSet phldrT="[نص]"/>
      <dgm:spPr/>
      <dgm:t>
        <a:bodyPr/>
        <a:lstStyle/>
        <a:p>
          <a:pPr algn="just" rtl="1"/>
          <a:r>
            <a:rPr lang="ar-EG" dirty="0"/>
            <a:t>بعض الأحداث لا يمكن ملاحظتها مباشرة مثل الحياة الخاصة بالأفراد</a:t>
          </a:r>
        </a:p>
      </dgm:t>
    </dgm:pt>
    <dgm:pt modelId="{08B26AC5-184B-4D14-843B-8E4DB4D288DE}" type="parTrans" cxnId="{5A4E5740-18C0-4E26-A658-0448EAD4DD3E}">
      <dgm:prSet/>
      <dgm:spPr/>
      <dgm:t>
        <a:bodyPr/>
        <a:lstStyle/>
        <a:p>
          <a:pPr rtl="1"/>
          <a:endParaRPr lang="ar-EG"/>
        </a:p>
      </dgm:t>
    </dgm:pt>
    <dgm:pt modelId="{89D2D3AA-AB92-40FC-A8BF-8F0CAB6273DA}" type="sibTrans" cxnId="{5A4E5740-18C0-4E26-A658-0448EAD4DD3E}">
      <dgm:prSet/>
      <dgm:spPr/>
      <dgm:t>
        <a:bodyPr/>
        <a:lstStyle/>
        <a:p>
          <a:pPr rtl="1"/>
          <a:endParaRPr lang="ar-EG"/>
        </a:p>
      </dgm:t>
    </dgm:pt>
    <dgm:pt modelId="{50708032-A631-4CAD-A563-FBC39FB50DE7}">
      <dgm:prSet phldrT="[نص]"/>
      <dgm:spPr/>
      <dgm:t>
        <a:bodyPr/>
        <a:lstStyle/>
        <a:p>
          <a:pPr algn="just" rtl="1"/>
          <a:r>
            <a:rPr lang="ar-EG" dirty="0"/>
            <a:t>إذا كانت العينة كبيرة فإنها ستكون مكلفة جدا. </a:t>
          </a:r>
        </a:p>
      </dgm:t>
    </dgm:pt>
    <dgm:pt modelId="{2A479529-2BFF-4B98-B48F-65D54B096038}" type="parTrans" cxnId="{6743C468-540F-44C0-B109-1FAF3252CE74}">
      <dgm:prSet/>
      <dgm:spPr/>
      <dgm:t>
        <a:bodyPr/>
        <a:lstStyle/>
        <a:p>
          <a:pPr rtl="1"/>
          <a:endParaRPr lang="ar-EG"/>
        </a:p>
      </dgm:t>
    </dgm:pt>
    <dgm:pt modelId="{A4DEC16F-EF5D-47A3-A277-F7AE5D966BEE}" type="sibTrans" cxnId="{6743C468-540F-44C0-B109-1FAF3252CE74}">
      <dgm:prSet/>
      <dgm:spPr/>
      <dgm:t>
        <a:bodyPr/>
        <a:lstStyle/>
        <a:p>
          <a:pPr rtl="1"/>
          <a:endParaRPr lang="ar-EG"/>
        </a:p>
      </dgm:t>
    </dgm:pt>
    <dgm:pt modelId="{03D1ECC3-196A-4819-925F-802C6E83E3B4}" type="pres">
      <dgm:prSet presAssocID="{480429AD-C20D-4098-9774-57454BD918F8}" presName="Name0" presStyleCnt="0">
        <dgm:presLayoutVars>
          <dgm:dir/>
          <dgm:animLvl val="lvl"/>
          <dgm:resizeHandles val="exact"/>
        </dgm:presLayoutVars>
      </dgm:prSet>
      <dgm:spPr/>
    </dgm:pt>
    <dgm:pt modelId="{6293FBC5-4C22-40B2-955A-516B9E69CE40}" type="pres">
      <dgm:prSet presAssocID="{E707BFA2-5456-4D4D-BF45-283BC9D1A017}" presName="composite" presStyleCnt="0"/>
      <dgm:spPr/>
    </dgm:pt>
    <dgm:pt modelId="{DE7DDE00-E1A2-4C9A-866E-846906E848C5}" type="pres">
      <dgm:prSet presAssocID="{E707BFA2-5456-4D4D-BF45-283BC9D1A01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9BF3E8B-9A0B-4FE3-9700-E5390322D13F}" type="pres">
      <dgm:prSet presAssocID="{E707BFA2-5456-4D4D-BF45-283BC9D1A017}" presName="desTx" presStyleLbl="alignAccFollowNode1" presStyleIdx="0" presStyleCnt="2">
        <dgm:presLayoutVars>
          <dgm:bulletEnabled val="1"/>
        </dgm:presLayoutVars>
      </dgm:prSet>
      <dgm:spPr/>
    </dgm:pt>
    <dgm:pt modelId="{E7A026F2-CBDE-4A10-AEC7-259A2F9EF8EC}" type="pres">
      <dgm:prSet presAssocID="{B47A33B4-6201-42E2-AE5B-893EC5D7AB56}" presName="space" presStyleCnt="0"/>
      <dgm:spPr/>
    </dgm:pt>
    <dgm:pt modelId="{4AB92B16-D699-4F14-BA6D-7C6CE5017A0B}" type="pres">
      <dgm:prSet presAssocID="{5EAD7627-2E56-4296-AAD3-264969689D7E}" presName="composite" presStyleCnt="0"/>
      <dgm:spPr/>
    </dgm:pt>
    <dgm:pt modelId="{E2BB26F9-94F3-494D-9E08-2238D9CCF372}" type="pres">
      <dgm:prSet presAssocID="{5EAD7627-2E56-4296-AAD3-264969689D7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D5C446B-DEC7-41DE-BED9-0EA00E3BCB6D}" type="pres">
      <dgm:prSet presAssocID="{5EAD7627-2E56-4296-AAD3-264969689D7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E3B9F03-E873-4B9F-A2B4-24EF98E35C73}" srcId="{5EAD7627-2E56-4296-AAD3-264969689D7E}" destId="{26E5CDFE-1383-44D2-A0AB-486FA52FCFE2}" srcOrd="4" destOrd="0" parTransId="{85D18157-BD5B-4526-BF56-DCDD96B3BE61}" sibTransId="{B879BEDD-37F4-4730-BD85-FC14CA5AFB85}"/>
    <dgm:cxn modelId="{8845BB04-5C4B-4456-9BB5-D65BD86A71A8}" type="presOf" srcId="{3FCAAF2B-A1CC-4783-BA5F-9BE53971249E}" destId="{19BF3E8B-9A0B-4FE3-9700-E5390322D13F}" srcOrd="0" destOrd="0" presId="urn:microsoft.com/office/officeart/2005/8/layout/hList1"/>
    <dgm:cxn modelId="{40707A23-87D4-4DD8-ADDD-679A7402B4C4}" type="presOf" srcId="{0D7055EE-3485-417D-9080-498012F9417C}" destId="{19BF3E8B-9A0B-4FE3-9700-E5390322D13F}" srcOrd="0" destOrd="2" presId="urn:microsoft.com/office/officeart/2005/8/layout/hList1"/>
    <dgm:cxn modelId="{5236AF33-77EA-4A47-AD28-8014F77EB7BB}" type="presOf" srcId="{526F4AE2-C71E-4D20-A13B-6054B421213B}" destId="{7D5C446B-DEC7-41DE-BED9-0EA00E3BCB6D}" srcOrd="0" destOrd="1" presId="urn:microsoft.com/office/officeart/2005/8/layout/hList1"/>
    <dgm:cxn modelId="{1C555F40-B02B-473D-B379-FED706497DD6}" type="presOf" srcId="{E707BFA2-5456-4D4D-BF45-283BC9D1A017}" destId="{DE7DDE00-E1A2-4C9A-866E-846906E848C5}" srcOrd="0" destOrd="0" presId="urn:microsoft.com/office/officeart/2005/8/layout/hList1"/>
    <dgm:cxn modelId="{5A4E5740-18C0-4E26-A658-0448EAD4DD3E}" srcId="{E707BFA2-5456-4D4D-BF45-283BC9D1A017}" destId="{0D7055EE-3485-417D-9080-498012F9417C}" srcOrd="2" destOrd="0" parTransId="{08B26AC5-184B-4D14-843B-8E4DB4D288DE}" sibTransId="{89D2D3AA-AB92-40FC-A8BF-8F0CAB6273DA}"/>
    <dgm:cxn modelId="{83D5AD47-E9DF-44EA-B891-44E30863BD1C}" srcId="{E707BFA2-5456-4D4D-BF45-283BC9D1A017}" destId="{3FCAAF2B-A1CC-4783-BA5F-9BE53971249E}" srcOrd="0" destOrd="0" parTransId="{778D131B-FF26-4A7E-829B-CC2EC551C4C2}" sibTransId="{50476D91-73AF-4BBF-B9C2-5495A0E92C6F}"/>
    <dgm:cxn modelId="{6743C468-540F-44C0-B109-1FAF3252CE74}" srcId="{E707BFA2-5456-4D4D-BF45-283BC9D1A017}" destId="{50708032-A631-4CAD-A563-FBC39FB50DE7}" srcOrd="3" destOrd="0" parTransId="{2A479529-2BFF-4B98-B48F-65D54B096038}" sibTransId="{A4DEC16F-EF5D-47A3-A277-F7AE5D966BEE}"/>
    <dgm:cxn modelId="{5CD0B74E-01EB-4DE4-B532-938428D1FFAB}" type="presOf" srcId="{604989C6-4C94-4ED6-8033-BB39BE074BDB}" destId="{7D5C446B-DEC7-41DE-BED9-0EA00E3BCB6D}" srcOrd="0" destOrd="0" presId="urn:microsoft.com/office/officeart/2005/8/layout/hList1"/>
    <dgm:cxn modelId="{623B8B50-33EE-4903-BD82-73D483A4B7B0}" type="presOf" srcId="{6E5107E0-CE6F-4E6F-9D45-E89712DD6CF3}" destId="{19BF3E8B-9A0B-4FE3-9700-E5390322D13F}" srcOrd="0" destOrd="1" presId="urn:microsoft.com/office/officeart/2005/8/layout/hList1"/>
    <dgm:cxn modelId="{F866DE79-8131-4D2B-8B2D-036EF912DDDE}" type="presOf" srcId="{E3EAD100-A118-4CC0-B64C-EBC133B085FB}" destId="{7D5C446B-DEC7-41DE-BED9-0EA00E3BCB6D}" srcOrd="0" destOrd="2" presId="urn:microsoft.com/office/officeart/2005/8/layout/hList1"/>
    <dgm:cxn modelId="{B17D528E-46B7-414A-9902-CDF42D6C86CA}" srcId="{E707BFA2-5456-4D4D-BF45-283BC9D1A017}" destId="{6E5107E0-CE6F-4E6F-9D45-E89712DD6CF3}" srcOrd="1" destOrd="0" parTransId="{F5B7EDAE-ACF4-42D6-A991-D51A0B3A2DA9}" sibTransId="{4A599CB9-9D58-4F3C-896D-A7BFD32E15F7}"/>
    <dgm:cxn modelId="{40374195-C813-4A50-93D5-B7B5D0D469F0}" type="presOf" srcId="{5EAD7627-2E56-4296-AAD3-264969689D7E}" destId="{E2BB26F9-94F3-494D-9E08-2238D9CCF372}" srcOrd="0" destOrd="0" presId="urn:microsoft.com/office/officeart/2005/8/layout/hList1"/>
    <dgm:cxn modelId="{EA30AFA3-C99C-4501-9E14-C0BC5BC3F3AE}" type="presOf" srcId="{26E5CDFE-1383-44D2-A0AB-486FA52FCFE2}" destId="{7D5C446B-DEC7-41DE-BED9-0EA00E3BCB6D}" srcOrd="0" destOrd="4" presId="urn:microsoft.com/office/officeart/2005/8/layout/hList1"/>
    <dgm:cxn modelId="{84524CAD-3D3B-467C-B0BD-A1CA84E69E2C}" srcId="{5EAD7627-2E56-4296-AAD3-264969689D7E}" destId="{604989C6-4C94-4ED6-8033-BB39BE074BDB}" srcOrd="0" destOrd="0" parTransId="{BFD32F19-5F07-4549-B68B-BE5B82A507AF}" sibTransId="{5D55066D-06BF-4D0B-8D58-C5E3E799F75E}"/>
    <dgm:cxn modelId="{9F0A70C6-3759-4A28-9B1B-DCAD34388F0C}" srcId="{480429AD-C20D-4098-9774-57454BD918F8}" destId="{5EAD7627-2E56-4296-AAD3-264969689D7E}" srcOrd="1" destOrd="0" parTransId="{F4888214-EC21-47D0-BB76-93A13DEC8BC0}" sibTransId="{E22D335E-4820-432A-9D22-794074CDAAAE}"/>
    <dgm:cxn modelId="{46413AD0-6F5E-4418-A76D-6259BD6BED85}" type="presOf" srcId="{8D87F6EB-318C-40BF-B663-586A87836DA7}" destId="{7D5C446B-DEC7-41DE-BED9-0EA00E3BCB6D}" srcOrd="0" destOrd="3" presId="urn:microsoft.com/office/officeart/2005/8/layout/hList1"/>
    <dgm:cxn modelId="{9F97BCDC-2DB2-4DE8-9762-F2CA900B767F}" srcId="{480429AD-C20D-4098-9774-57454BD918F8}" destId="{E707BFA2-5456-4D4D-BF45-283BC9D1A017}" srcOrd="0" destOrd="0" parTransId="{808E4F81-98C7-4D9D-8612-DA8D7DF19763}" sibTransId="{B47A33B4-6201-42E2-AE5B-893EC5D7AB56}"/>
    <dgm:cxn modelId="{6D4DB6F0-746D-48ED-ABC3-7814E420BFBC}" type="presOf" srcId="{50708032-A631-4CAD-A563-FBC39FB50DE7}" destId="{19BF3E8B-9A0B-4FE3-9700-E5390322D13F}" srcOrd="0" destOrd="3" presId="urn:microsoft.com/office/officeart/2005/8/layout/hList1"/>
    <dgm:cxn modelId="{347D17F6-7E1E-4A71-B1FF-CFB66BCD4AAF}" srcId="{5EAD7627-2E56-4296-AAD3-264969689D7E}" destId="{526F4AE2-C71E-4D20-A13B-6054B421213B}" srcOrd="1" destOrd="0" parTransId="{36520F2A-D328-46E8-83AD-7A6FC882CBD5}" sibTransId="{1A945A00-E6AE-49FB-8636-C27FCD63A1FE}"/>
    <dgm:cxn modelId="{7136E2FA-D362-4445-810B-9CA0922B8780}" srcId="{5EAD7627-2E56-4296-AAD3-264969689D7E}" destId="{E3EAD100-A118-4CC0-B64C-EBC133B085FB}" srcOrd="2" destOrd="0" parTransId="{6D15E9CA-E5F4-4952-8D8A-47F0B7B92D9B}" sibTransId="{D3CF68E1-00D7-4405-A10D-407E2DBC625B}"/>
    <dgm:cxn modelId="{9426AFFC-AA6E-4B76-98FF-1986700BFB13}" srcId="{5EAD7627-2E56-4296-AAD3-264969689D7E}" destId="{8D87F6EB-318C-40BF-B663-586A87836DA7}" srcOrd="3" destOrd="0" parTransId="{3C7103F6-1585-4FBE-B98C-948F1F6C63AE}" sibTransId="{5163F0EA-1BE9-4F51-93B3-84527A3AF7B0}"/>
    <dgm:cxn modelId="{F918DDFF-6D6A-4530-8E69-42B335AF8F3F}" type="presOf" srcId="{480429AD-C20D-4098-9774-57454BD918F8}" destId="{03D1ECC3-196A-4819-925F-802C6E83E3B4}" srcOrd="0" destOrd="0" presId="urn:microsoft.com/office/officeart/2005/8/layout/hList1"/>
    <dgm:cxn modelId="{0762357E-CC43-435D-8306-807AC7F49EE5}" type="presParOf" srcId="{03D1ECC3-196A-4819-925F-802C6E83E3B4}" destId="{6293FBC5-4C22-40B2-955A-516B9E69CE40}" srcOrd="0" destOrd="0" presId="urn:microsoft.com/office/officeart/2005/8/layout/hList1"/>
    <dgm:cxn modelId="{0BC03CC2-AE23-457F-8823-95EB116EF5B5}" type="presParOf" srcId="{6293FBC5-4C22-40B2-955A-516B9E69CE40}" destId="{DE7DDE00-E1A2-4C9A-866E-846906E848C5}" srcOrd="0" destOrd="0" presId="urn:microsoft.com/office/officeart/2005/8/layout/hList1"/>
    <dgm:cxn modelId="{2DCC4144-2963-482F-8143-2D969347AAF5}" type="presParOf" srcId="{6293FBC5-4C22-40B2-955A-516B9E69CE40}" destId="{19BF3E8B-9A0B-4FE3-9700-E5390322D13F}" srcOrd="1" destOrd="0" presId="urn:microsoft.com/office/officeart/2005/8/layout/hList1"/>
    <dgm:cxn modelId="{1DDF9635-854C-4475-9154-101163CE43BE}" type="presParOf" srcId="{03D1ECC3-196A-4819-925F-802C6E83E3B4}" destId="{E7A026F2-CBDE-4A10-AEC7-259A2F9EF8EC}" srcOrd="1" destOrd="0" presId="urn:microsoft.com/office/officeart/2005/8/layout/hList1"/>
    <dgm:cxn modelId="{7F867936-7689-48BD-800B-8B3D23ECE4B7}" type="presParOf" srcId="{03D1ECC3-196A-4819-925F-802C6E83E3B4}" destId="{4AB92B16-D699-4F14-BA6D-7C6CE5017A0B}" srcOrd="2" destOrd="0" presId="urn:microsoft.com/office/officeart/2005/8/layout/hList1"/>
    <dgm:cxn modelId="{600DE1A8-BBA6-4A91-825E-13569BE9FBD4}" type="presParOf" srcId="{4AB92B16-D699-4F14-BA6D-7C6CE5017A0B}" destId="{E2BB26F9-94F3-494D-9E08-2238D9CCF372}" srcOrd="0" destOrd="0" presId="urn:microsoft.com/office/officeart/2005/8/layout/hList1"/>
    <dgm:cxn modelId="{C5AA9812-5EB0-4E73-9490-2B9A2352E4A3}" type="presParOf" srcId="{4AB92B16-D699-4F14-BA6D-7C6CE5017A0B}" destId="{7D5C446B-DEC7-41DE-BED9-0EA00E3BC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/>
      <dgm:t>
        <a:bodyPr/>
        <a:lstStyle/>
        <a:p>
          <a:pPr rtl="1"/>
          <a:r>
            <a:rPr lang="ar-EG" dirty="0"/>
            <a:t>ما هي الأساليب </a:t>
          </a:r>
          <a:r>
            <a:rPr lang="ar-EG" dirty="0" err="1"/>
            <a:t>الاسقاطية</a:t>
          </a:r>
          <a:r>
            <a:rPr lang="ar-EG" dirty="0"/>
            <a:t>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/>
      <dgm:t>
        <a:bodyPr/>
        <a:lstStyle/>
        <a:p>
          <a:pPr algn="just" rtl="1"/>
          <a:r>
            <a:rPr lang="ar-EG" dirty="0"/>
            <a:t> أسلوب للحصول على الإجابات عن طريق استخدام المعاني المرتبطة بالكلمات ، وإكمال الجمل أو التعليق على الرموز والصور. </a:t>
          </a:r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4B540668-D4A1-4E14-A85B-228C1CEFFD7E}">
      <dgm:prSet/>
      <dgm:spPr/>
      <dgm:t>
        <a:bodyPr/>
        <a:lstStyle/>
        <a:p>
          <a:pPr algn="just" rtl="1"/>
          <a:r>
            <a:rPr lang="ar-EG" dirty="0"/>
            <a:t>تهدف الأساليب </a:t>
          </a:r>
          <a:r>
            <a:rPr lang="ar-EG" dirty="0" err="1"/>
            <a:t>الاسقاطية</a:t>
          </a:r>
          <a:r>
            <a:rPr lang="ar-EG" dirty="0"/>
            <a:t> إلى التعرف على الجوانب الشخصية للفرد ، والتعرف على دوافعه واتجاهاته وانفعالاته المختلفة </a:t>
          </a:r>
        </a:p>
      </dgm:t>
    </dgm:pt>
    <dgm:pt modelId="{ECFEE4C8-22B3-4F31-A18F-3D61F5F74DAA}" type="parTrans" cxnId="{291A5D56-8B9F-468A-A742-A60F4E7233BF}">
      <dgm:prSet/>
      <dgm:spPr/>
      <dgm:t>
        <a:bodyPr/>
        <a:lstStyle/>
        <a:p>
          <a:pPr rtl="1"/>
          <a:endParaRPr lang="ar-EG"/>
        </a:p>
      </dgm:t>
    </dgm:pt>
    <dgm:pt modelId="{75693CF1-9F6A-411F-8F3D-A210CE539568}" type="sibTrans" cxnId="{291A5D56-8B9F-468A-A742-A60F4E7233BF}">
      <dgm:prSet/>
      <dgm:spPr/>
      <dgm:t>
        <a:bodyPr/>
        <a:lstStyle/>
        <a:p>
          <a:pPr rtl="1"/>
          <a:endParaRPr lang="ar-EG"/>
        </a:p>
      </dgm:t>
    </dgm:pt>
    <dgm:pt modelId="{BEC29CB0-EDB2-4360-B9B0-7F1FB0C032DB}">
      <dgm:prSet/>
      <dgm:spPr/>
      <dgm:t>
        <a:bodyPr/>
        <a:lstStyle/>
        <a:p>
          <a:pPr algn="just" rtl="1"/>
          <a:r>
            <a:rPr lang="ar-EG" dirty="0"/>
            <a:t>يستخدم غالبا في بحوث علم الاجتماع والنفس والعديد من الاستراتيجيات التسويقية كالربط بين انطباعات الأفراد ومدى تأثر الافراد بالإعلانات والرسائل الإعلامية الموجهة الى المستهلكين. </a:t>
          </a:r>
        </a:p>
      </dgm:t>
    </dgm:pt>
    <dgm:pt modelId="{462A5656-4462-4266-8653-9FA178E71F69}" type="parTrans" cxnId="{9557B76D-D505-4797-80D5-7F0CA922703F}">
      <dgm:prSet/>
      <dgm:spPr/>
      <dgm:t>
        <a:bodyPr/>
        <a:lstStyle/>
        <a:p>
          <a:pPr rtl="1"/>
          <a:endParaRPr lang="ar-EG"/>
        </a:p>
      </dgm:t>
    </dgm:pt>
    <dgm:pt modelId="{F5A0C68C-469F-4BA8-A0BD-88AEC98606E1}" type="sibTrans" cxnId="{9557B76D-D505-4797-80D5-7F0CA922703F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9557B76D-D505-4797-80D5-7F0CA922703F}" srcId="{2B985A51-A32F-497F-977D-5EF6658EF305}" destId="{BEC29CB0-EDB2-4360-B9B0-7F1FB0C032DB}" srcOrd="2" destOrd="0" parTransId="{462A5656-4462-4266-8653-9FA178E71F69}" sibTransId="{F5A0C68C-469F-4BA8-A0BD-88AEC98606E1}"/>
    <dgm:cxn modelId="{291A5D56-8B9F-468A-A742-A60F4E7233BF}" srcId="{2B985A51-A32F-497F-977D-5EF6658EF305}" destId="{4B540668-D4A1-4E14-A85B-228C1CEFFD7E}" srcOrd="1" destOrd="0" parTransId="{ECFEE4C8-22B3-4F31-A18F-3D61F5F74DAA}" sibTransId="{75693CF1-9F6A-411F-8F3D-A210CE539568}"/>
    <dgm:cxn modelId="{2A42647C-F411-492A-ACB8-FE9624881401}" type="presOf" srcId="{BEC29CB0-EDB2-4360-B9B0-7F1FB0C032DB}" destId="{F1D7A3E9-5570-4421-88DB-203B13EF3EEF}" srcOrd="0" destOrd="2" presId="urn:microsoft.com/office/officeart/2005/8/layout/hList1"/>
    <dgm:cxn modelId="{26C94C7C-97E8-4500-AB36-19513957E128}" type="presOf" srcId="{4B540668-D4A1-4E14-A85B-228C1CEFFD7E}" destId="{F1D7A3E9-5570-4421-88DB-203B13EF3EEF}" srcOrd="0" destOrd="1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/>
      <dgm:t>
        <a:bodyPr/>
        <a:lstStyle/>
        <a:p>
          <a:pPr rtl="1"/>
          <a:r>
            <a:rPr lang="ar-EG" dirty="0"/>
            <a:t>الأساليب </a:t>
          </a:r>
          <a:r>
            <a:rPr lang="ar-EG" dirty="0" err="1"/>
            <a:t>الاسقاطية</a:t>
          </a:r>
          <a:r>
            <a:rPr lang="ar-EG" dirty="0"/>
            <a:t> اللفظية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1- أساليب ترابط الالفاظ : يذكر الباحث مجموعة من الالفاظ ويطلب من المستجوب ان يعلق عليها  ككلمة دكتور ، جامعة ، ثم نسمع ماذا يعني ذلك للمستجوب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/>
      <dgm:t>
        <a:bodyPr/>
        <a:lstStyle/>
        <a:p>
          <a:pPr rtl="1"/>
          <a:r>
            <a:rPr lang="ar-EG" dirty="0"/>
            <a:t>الأساليب </a:t>
          </a:r>
          <a:r>
            <a:rPr lang="ar-EG" dirty="0" err="1"/>
            <a:t>الاسقاطية</a:t>
          </a:r>
          <a:r>
            <a:rPr lang="ar-EG" dirty="0"/>
            <a:t> الرمزية </a:t>
          </a:r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1- اختبار </a:t>
          </a:r>
          <a:r>
            <a:rPr lang="ar-EG" dirty="0" err="1"/>
            <a:t>رورشاخ</a:t>
          </a:r>
          <a:r>
            <a:rPr lang="ar-EG" dirty="0"/>
            <a:t> : توضع نقطة حبر على ورقة ما فتعطي شكلا ما ويطلب من المستجوب التعليق على الشكل الذي يره ؟ وهل يشبه شيئا يرتبط بذهنه؟ 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9F42B6F9-F7A4-4F29-8321-B4BA7E669BA0}">
      <dgm:prSet phldrT="[نص]"/>
      <dgm:spPr/>
      <dgm:t>
        <a:bodyPr/>
        <a:lstStyle/>
        <a:p>
          <a:pPr algn="just" rtl="1"/>
          <a:r>
            <a:rPr lang="ar-EG" dirty="0"/>
            <a:t>2- الاختبارات الانشائية: يعرض الباحث صور ويطلب من المستجوب ان يذكر ما يوحي له ذلك بان يبني قصة قصيرة حول ذلك. </a:t>
          </a:r>
        </a:p>
      </dgm:t>
    </dgm:pt>
    <dgm:pt modelId="{736FB3B8-E4C7-4C0C-9C6A-1B77E2BB1646}" type="parTrans" cxnId="{068A0EA9-BC1A-4236-98C1-1423A03F6480}">
      <dgm:prSet/>
      <dgm:spPr/>
      <dgm:t>
        <a:bodyPr/>
        <a:lstStyle/>
        <a:p>
          <a:pPr rtl="1"/>
          <a:endParaRPr lang="ar-EG"/>
        </a:p>
      </dgm:t>
    </dgm:pt>
    <dgm:pt modelId="{E2C50C6D-F546-45A8-80FA-7457D37D3DB4}" type="sibTrans" cxnId="{068A0EA9-BC1A-4236-98C1-1423A03F6480}">
      <dgm:prSet/>
      <dgm:spPr/>
      <dgm:t>
        <a:bodyPr/>
        <a:lstStyle/>
        <a:p>
          <a:pPr rtl="1"/>
          <a:endParaRPr lang="ar-EG"/>
        </a:p>
      </dgm:t>
    </dgm:pt>
    <dgm:pt modelId="{5DC05685-4488-4597-B781-25072E588A8D}">
      <dgm:prSet phldrT="[نص]"/>
      <dgm:spPr/>
      <dgm:t>
        <a:bodyPr/>
        <a:lstStyle/>
        <a:p>
          <a:pPr algn="just" rtl="1"/>
          <a:r>
            <a:rPr lang="ar-EG" dirty="0"/>
            <a:t>2- اختبار الجملة الناقصة : حيث يعرض البحث جملة ناقصة على المستجوب ويطلب الباحث منه إكمالها بسرعة مثل :  ان الشغب في الجامعات يمثل ظاهرة .........</a:t>
          </a:r>
        </a:p>
      </dgm:t>
    </dgm:pt>
    <dgm:pt modelId="{5E9EA9BC-C4FA-407D-A8D4-214E64018E5F}" type="parTrans" cxnId="{00CDF918-74F4-4B93-BB5F-8C2693A775F4}">
      <dgm:prSet/>
      <dgm:spPr/>
      <dgm:t>
        <a:bodyPr/>
        <a:lstStyle/>
        <a:p>
          <a:pPr rtl="1"/>
          <a:endParaRPr lang="ar-EG"/>
        </a:p>
      </dgm:t>
    </dgm:pt>
    <dgm:pt modelId="{E2AB77AC-05A0-4B87-AE58-12989ACC459A}" type="sibTrans" cxnId="{00CDF918-74F4-4B93-BB5F-8C2693A775F4}">
      <dgm:prSet/>
      <dgm:spPr/>
      <dgm:t>
        <a:bodyPr/>
        <a:lstStyle/>
        <a:p>
          <a:pPr rtl="1"/>
          <a:endParaRPr lang="ar-EG"/>
        </a:p>
      </dgm:t>
    </dgm:pt>
    <dgm:pt modelId="{9972D024-D558-4D8F-A0B7-D7ADBABEFF94}">
      <dgm:prSet phldrT="[نص]"/>
      <dgm:spPr/>
      <dgm:t>
        <a:bodyPr/>
        <a:lstStyle/>
        <a:p>
          <a:pPr algn="just" rtl="1"/>
          <a:r>
            <a:rPr lang="ar-EG" dirty="0"/>
            <a:t>3- اختبار تكملة القصة: يذكر الباحث قصة قصيرة ويطلب من المستجوب تكملتها لوضع النهاية التي يرغبها المستجوب من للقصة.  </a:t>
          </a:r>
        </a:p>
      </dgm:t>
    </dgm:pt>
    <dgm:pt modelId="{BC23011C-3FC2-4809-A73A-CA767ADE4F9D}" type="parTrans" cxnId="{39200AC6-3642-4556-8D2E-8D8BE12602A4}">
      <dgm:prSet/>
      <dgm:spPr/>
      <dgm:t>
        <a:bodyPr/>
        <a:lstStyle/>
        <a:p>
          <a:pPr rtl="1"/>
          <a:endParaRPr lang="ar-EG"/>
        </a:p>
      </dgm:t>
    </dgm:pt>
    <dgm:pt modelId="{86B017FC-7DC6-4A95-AF4D-757A9A2248BF}" type="sibTrans" cxnId="{39200AC6-3642-4556-8D2E-8D8BE12602A4}">
      <dgm:prSet/>
      <dgm:spPr/>
      <dgm:t>
        <a:bodyPr/>
        <a:lstStyle/>
        <a:p>
          <a:pPr rtl="1"/>
          <a:endParaRPr lang="ar-EG"/>
        </a:p>
      </dgm:t>
    </dgm:pt>
    <dgm:pt modelId="{E3DC6182-2B99-472B-8F77-864B5F783221}">
      <dgm:prSet phldrT="[نص]"/>
      <dgm:spPr/>
      <dgm:t>
        <a:bodyPr/>
        <a:lstStyle/>
        <a:p>
          <a:pPr algn="ctr" rtl="1"/>
          <a:r>
            <a:rPr lang="ar-EG" dirty="0"/>
            <a:t>الأساليب </a:t>
          </a:r>
          <a:r>
            <a:rPr lang="ar-EG" dirty="0" err="1"/>
            <a:t>السيكودرامية</a:t>
          </a:r>
          <a:r>
            <a:rPr lang="ar-EG" dirty="0"/>
            <a:t> </a:t>
          </a:r>
        </a:p>
      </dgm:t>
    </dgm:pt>
    <dgm:pt modelId="{4CEE9136-231A-4B0B-96F2-849F6277FECA}" type="parTrans" cxnId="{74F8CD59-29A4-4673-8C66-F8B15AC138D9}">
      <dgm:prSet/>
      <dgm:spPr/>
      <dgm:t>
        <a:bodyPr/>
        <a:lstStyle/>
        <a:p>
          <a:pPr rtl="1"/>
          <a:endParaRPr lang="ar-EG"/>
        </a:p>
      </dgm:t>
    </dgm:pt>
    <dgm:pt modelId="{09E11F60-42B9-4148-92D0-201750EA9265}" type="sibTrans" cxnId="{74F8CD59-29A4-4673-8C66-F8B15AC138D9}">
      <dgm:prSet/>
      <dgm:spPr/>
      <dgm:t>
        <a:bodyPr/>
        <a:lstStyle/>
        <a:p>
          <a:pPr rtl="1"/>
          <a:endParaRPr lang="ar-EG"/>
        </a:p>
      </dgm:t>
    </dgm:pt>
    <dgm:pt modelId="{6881BB2C-1769-443D-AEE9-EFAAD6F7D424}">
      <dgm:prSet/>
      <dgm:spPr/>
      <dgm:t>
        <a:bodyPr/>
        <a:lstStyle/>
        <a:p>
          <a:pPr rtl="1"/>
          <a:r>
            <a:rPr lang="ar-EG" dirty="0"/>
            <a:t>يطلب من المستجوب بتمثيل موقف معين أو تقليد شخصية معينة وملاحظة ما يضيفه المستجوب على الشخصية من لمسات نفسية ومبالغة تعكس ما بداخله. </a:t>
          </a:r>
        </a:p>
      </dgm:t>
    </dgm:pt>
    <dgm:pt modelId="{B4B0F559-68E1-4D6D-A7A8-96D594E14EE3}" type="parTrans" cxnId="{C7A493AF-5FDC-4829-A14E-6958C5B789F7}">
      <dgm:prSet/>
      <dgm:spPr/>
      <dgm:t>
        <a:bodyPr/>
        <a:lstStyle/>
        <a:p>
          <a:pPr rtl="1"/>
          <a:endParaRPr lang="ar-EG"/>
        </a:p>
      </dgm:t>
    </dgm:pt>
    <dgm:pt modelId="{0727B95E-3F69-48AC-AC2A-30674EC91E46}" type="sibTrans" cxnId="{C7A493AF-5FDC-4829-A14E-6958C5B789F7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3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02BF82FE-930C-4951-89CE-80E588513A57}" type="pres">
      <dgm:prSet presAssocID="{E3DC6182-2B99-472B-8F77-864B5F783221}" presName="composite" presStyleCnt="0"/>
      <dgm:spPr/>
    </dgm:pt>
    <dgm:pt modelId="{E40EDCC0-3DBE-412C-A667-EC6150F522EE}" type="pres">
      <dgm:prSet presAssocID="{E3DC6182-2B99-472B-8F77-864B5F783221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74EDCF00-3001-4A4A-AF16-6B1B78F90C54}" type="pres">
      <dgm:prSet presAssocID="{E3DC6182-2B99-472B-8F77-864B5F783221}" presName="desTx" presStyleLbl="alignAccFollowNode1" presStyleIdx="1" presStyleCnt="3">
        <dgm:presLayoutVars>
          <dgm:bulletEnabled val="1"/>
        </dgm:presLayoutVars>
      </dgm:prSet>
      <dgm:spPr/>
    </dgm:pt>
    <dgm:pt modelId="{07748B6C-B90E-44A7-A0FD-3750452BC106}" type="pres">
      <dgm:prSet presAssocID="{09E11F60-42B9-4148-92D0-201750EA9265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00CDF918-74F4-4B93-BB5F-8C2693A775F4}" srcId="{C035AAAF-6D21-433C-9610-5813916ADDFC}" destId="{5DC05685-4488-4597-B781-25072E588A8D}" srcOrd="1" destOrd="0" parTransId="{5E9EA9BC-C4FA-407D-A8D4-214E64018E5F}" sibTransId="{E2AB77AC-05A0-4B87-AE58-12989ACC459A}"/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542FC628-C6FC-4AE0-88E5-7F6F4D4037AA}" type="presOf" srcId="{6881BB2C-1769-443D-AEE9-EFAAD6F7D424}" destId="{74EDCF00-3001-4A4A-AF16-6B1B78F90C54}" srcOrd="0" destOrd="0" presId="urn:microsoft.com/office/officeart/2005/8/layout/hList1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74F8CD59-29A4-4673-8C66-F8B15AC138D9}" srcId="{6FEBE1A4-9AE3-42A3-A184-4FC3ABC91025}" destId="{E3DC6182-2B99-472B-8F77-864B5F783221}" srcOrd="1" destOrd="0" parTransId="{4CEE9136-231A-4B0B-96F2-849F6277FECA}" sibTransId="{09E11F60-42B9-4148-92D0-201750EA9265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6FC09394-BF94-4A56-AF1B-E793CB738D8E}" srcId="{6FEBE1A4-9AE3-42A3-A184-4FC3ABC91025}" destId="{236779CA-E60C-4542-9F99-C7213B9DD868}" srcOrd="2" destOrd="0" parTransId="{1B5D4FD2-CDDA-42ED-89DA-261F6BFC0040}" sibTransId="{7769873A-9C57-4F3B-B16C-73E470AA2D0D}"/>
    <dgm:cxn modelId="{99CCF69C-134B-4F7A-AB33-AC30F44DB142}" type="presOf" srcId="{5DC05685-4488-4597-B781-25072E588A8D}" destId="{C7AC33D1-3847-4CB1-AB73-7D3EB4BF7E40}" srcOrd="0" destOrd="1" presId="urn:microsoft.com/office/officeart/2005/8/layout/hList1"/>
    <dgm:cxn modelId="{5943CC9F-DFD1-4D78-8273-8569CE7A46B9}" type="presOf" srcId="{9F42B6F9-F7A4-4F29-8321-B4BA7E669BA0}" destId="{9DB41128-4959-44E5-871C-85A3634FEA41}" srcOrd="0" destOrd="1" presId="urn:microsoft.com/office/officeart/2005/8/layout/hList1"/>
    <dgm:cxn modelId="{068A0EA9-BC1A-4236-98C1-1423A03F6480}" srcId="{236779CA-E60C-4542-9F99-C7213B9DD868}" destId="{9F42B6F9-F7A4-4F29-8321-B4BA7E669BA0}" srcOrd="1" destOrd="0" parTransId="{736FB3B8-E4C7-4C0C-9C6A-1B77E2BB1646}" sibTransId="{E2C50C6D-F546-45A8-80FA-7457D37D3DB4}"/>
    <dgm:cxn modelId="{461548A9-F0D8-4470-8BB3-706FFD215BA4}" type="presOf" srcId="{9972D024-D558-4D8F-A0B7-D7ADBABEFF94}" destId="{C7AC33D1-3847-4CB1-AB73-7D3EB4BF7E40}" srcOrd="0" destOrd="2" presId="urn:microsoft.com/office/officeart/2005/8/layout/hList1"/>
    <dgm:cxn modelId="{C7A493AF-5FDC-4829-A14E-6958C5B789F7}" srcId="{E3DC6182-2B99-472B-8F77-864B5F783221}" destId="{6881BB2C-1769-443D-AEE9-EFAAD6F7D424}" srcOrd="0" destOrd="0" parTransId="{B4B0F559-68E1-4D6D-A7A8-96D594E14EE3}" sibTransId="{0727B95E-3F69-48AC-AC2A-30674EC91E46}"/>
    <dgm:cxn modelId="{F9E884BD-8D18-4DE3-9D95-903AC929F97F}" type="presOf" srcId="{E3DC6182-2B99-472B-8F77-864B5F783221}" destId="{E40EDCC0-3DBE-412C-A667-EC6150F522EE}" srcOrd="0" destOrd="0" presId="urn:microsoft.com/office/officeart/2005/8/layout/hList1"/>
    <dgm:cxn modelId="{39200AC6-3642-4556-8D2E-8D8BE12602A4}" srcId="{C035AAAF-6D21-433C-9610-5813916ADDFC}" destId="{9972D024-D558-4D8F-A0B7-D7ADBABEFF94}" srcOrd="2" destOrd="0" parTransId="{BC23011C-3FC2-4809-A73A-CA767ADE4F9D}" sibTransId="{86B017FC-7DC6-4A95-AF4D-757A9A2248BF}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AB6251CE-5A5A-42F8-B3CE-DB42ACC7FE47}" type="presParOf" srcId="{BF77CF38-5E37-4C85-AFA1-CC4C08EDD3AF}" destId="{02BF82FE-930C-4951-89CE-80E588513A57}" srcOrd="2" destOrd="0" presId="urn:microsoft.com/office/officeart/2005/8/layout/hList1"/>
    <dgm:cxn modelId="{D7121B3E-E0AF-4D81-B9E7-D9850211C0EA}" type="presParOf" srcId="{02BF82FE-930C-4951-89CE-80E588513A57}" destId="{E40EDCC0-3DBE-412C-A667-EC6150F522EE}" srcOrd="0" destOrd="0" presId="urn:microsoft.com/office/officeart/2005/8/layout/hList1"/>
    <dgm:cxn modelId="{0651F9B5-CA5F-431C-B351-0CA5D2F121C2}" type="presParOf" srcId="{02BF82FE-930C-4951-89CE-80E588513A57}" destId="{74EDCF00-3001-4A4A-AF16-6B1B78F90C54}" srcOrd="1" destOrd="0" presId="urn:microsoft.com/office/officeart/2005/8/layout/hList1"/>
    <dgm:cxn modelId="{53F1646B-D2B0-47CC-8E3E-6C8F9199E96C}" type="presParOf" srcId="{BF77CF38-5E37-4C85-AFA1-CC4C08EDD3AF}" destId="{07748B6C-B90E-44A7-A0FD-3750452BC106}" srcOrd="3" destOrd="0" presId="urn:microsoft.com/office/officeart/2005/8/layout/hList1"/>
    <dgm:cxn modelId="{D2951B43-9A29-4A2E-8F52-FB1E8BD9A014}" type="presParOf" srcId="{BF77CF38-5E37-4C85-AFA1-CC4C08EDD3AF}" destId="{93977185-C7B0-46AA-B44E-B2F4F56859EB}" srcOrd="4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480429AD-C20D-4098-9774-57454BD918F8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E707BFA2-5456-4D4D-BF45-283BC9D1A017}">
      <dgm:prSet phldrT="[نص]" custT="1"/>
      <dgm:spPr/>
      <dgm:t>
        <a:bodyPr/>
        <a:lstStyle/>
        <a:p>
          <a:pPr rtl="1"/>
          <a:r>
            <a:rPr lang="ar-EG" sz="3200" b="1"/>
            <a:t>عيوب</a:t>
          </a:r>
          <a:r>
            <a:rPr lang="ar-EG" sz="2500"/>
            <a:t> </a:t>
          </a:r>
          <a:endParaRPr lang="ar-EG" sz="2500" dirty="0"/>
        </a:p>
      </dgm:t>
    </dgm:pt>
    <dgm:pt modelId="{808E4F81-98C7-4D9D-8612-DA8D7DF19763}" type="par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B47A33B4-6201-42E2-AE5B-893EC5D7AB56}" type="sib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3FCAAF2B-A1CC-4783-BA5F-9BE53971249E}">
      <dgm:prSet phldrT="[نص]"/>
      <dgm:spPr/>
      <dgm:t>
        <a:bodyPr/>
        <a:lstStyle/>
        <a:p>
          <a:pPr algn="just" rtl="1"/>
          <a:r>
            <a:rPr lang="ar-EG" dirty="0"/>
            <a:t>صعوبة تفسير البيانات بسبب الانفعال والعصبية التي تنتاب المستجوب</a:t>
          </a:r>
        </a:p>
      </dgm:t>
    </dgm:pt>
    <dgm:pt modelId="{778D131B-FF26-4A7E-829B-CC2EC551C4C2}" type="par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0476D91-73AF-4BBF-B9C2-5495A0E92C6F}" type="sib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EAD7627-2E56-4296-AAD3-264969689D7E}">
      <dgm:prSet phldrT="[نص]" custT="1"/>
      <dgm:spPr/>
      <dgm:t>
        <a:bodyPr/>
        <a:lstStyle/>
        <a:p>
          <a:pPr rtl="1"/>
          <a:r>
            <a:rPr lang="ar-EG" sz="3200" b="1"/>
            <a:t>مزايا </a:t>
          </a:r>
          <a:endParaRPr lang="ar-EG" sz="3200" b="1" dirty="0"/>
        </a:p>
      </dgm:t>
    </dgm:pt>
    <dgm:pt modelId="{F4888214-EC21-47D0-BB76-93A13DEC8BC0}" type="par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E22D335E-4820-432A-9D22-794074CDAAAE}" type="sib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604989C6-4C94-4ED6-8033-BB39BE074BDB}">
      <dgm:prSet phldrT="[نص]"/>
      <dgm:spPr/>
      <dgm:t>
        <a:bodyPr/>
        <a:lstStyle/>
        <a:p>
          <a:pPr algn="just" rtl="1"/>
          <a:r>
            <a:rPr lang="ar-EG" dirty="0"/>
            <a:t>المرونة ، حيث يمكن استخدام أكثر من أسلوب اسقاطي في آن واحد </a:t>
          </a:r>
        </a:p>
      </dgm:t>
    </dgm:pt>
    <dgm:pt modelId="{BFD32F19-5F07-4549-B68B-BE5B82A507AF}" type="par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D55066D-06BF-4D0B-8D58-C5E3E799F75E}" type="sib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B937F32F-E923-4E95-A76F-1EB937DC4CFF}">
      <dgm:prSet phldrT="[نص]"/>
      <dgm:spPr/>
      <dgm:t>
        <a:bodyPr/>
        <a:lstStyle/>
        <a:p>
          <a:pPr algn="just" rtl="1"/>
          <a:r>
            <a:rPr lang="ar-EG" dirty="0"/>
            <a:t>مفيدة في الدراسات المقارنة بين المجتمعات في مواقف متعددة</a:t>
          </a:r>
        </a:p>
      </dgm:t>
    </dgm:pt>
    <dgm:pt modelId="{B795E693-B160-4685-A3C1-D15181835B4C}" type="parTrans" cxnId="{F16114FB-C8E7-4315-BA79-864158958EB3}">
      <dgm:prSet/>
      <dgm:spPr/>
      <dgm:t>
        <a:bodyPr/>
        <a:lstStyle/>
        <a:p>
          <a:pPr rtl="1"/>
          <a:endParaRPr lang="ar-EG"/>
        </a:p>
      </dgm:t>
    </dgm:pt>
    <dgm:pt modelId="{8606D6E0-327E-44B5-AB36-7CF65C3E516D}" type="sibTrans" cxnId="{F16114FB-C8E7-4315-BA79-864158958EB3}">
      <dgm:prSet/>
      <dgm:spPr/>
      <dgm:t>
        <a:bodyPr/>
        <a:lstStyle/>
        <a:p>
          <a:pPr rtl="1"/>
          <a:endParaRPr lang="ar-EG"/>
        </a:p>
      </dgm:t>
    </dgm:pt>
    <dgm:pt modelId="{AA6F7732-C5AF-4A27-B996-0DBBD486904D}">
      <dgm:prSet phldrT="[نص]"/>
      <dgm:spPr/>
      <dgm:t>
        <a:bodyPr/>
        <a:lstStyle/>
        <a:p>
          <a:pPr algn="just" rtl="1"/>
          <a:r>
            <a:rPr lang="ar-EG" dirty="0"/>
            <a:t>دراسة الجوانب النفسية والشخصية للمستجوب.  </a:t>
          </a:r>
        </a:p>
      </dgm:t>
    </dgm:pt>
    <dgm:pt modelId="{F282830A-04BB-4989-9208-11B29088AC0F}" type="parTrans" cxnId="{A0A44EDD-E58F-4B4D-AB6C-0047AED16642}">
      <dgm:prSet/>
      <dgm:spPr/>
      <dgm:t>
        <a:bodyPr/>
        <a:lstStyle/>
        <a:p>
          <a:pPr rtl="1"/>
          <a:endParaRPr lang="ar-EG"/>
        </a:p>
      </dgm:t>
    </dgm:pt>
    <dgm:pt modelId="{75DE754A-EC9E-4DF7-838F-7E603ECEA8C3}" type="sibTrans" cxnId="{A0A44EDD-E58F-4B4D-AB6C-0047AED16642}">
      <dgm:prSet/>
      <dgm:spPr/>
      <dgm:t>
        <a:bodyPr/>
        <a:lstStyle/>
        <a:p>
          <a:pPr rtl="1"/>
          <a:endParaRPr lang="ar-EG"/>
        </a:p>
      </dgm:t>
    </dgm:pt>
    <dgm:pt modelId="{97FB812B-82C3-43A2-9729-8098698A0A23}">
      <dgm:prSet phldrT="[نص]"/>
      <dgm:spPr/>
      <dgm:t>
        <a:bodyPr/>
        <a:lstStyle/>
        <a:p>
          <a:pPr algn="just" rtl="1"/>
          <a:r>
            <a:rPr lang="ar-EG" dirty="0"/>
            <a:t>يطبق على الدراسات النفسية ويصعب تطبيقه على غيرها من الدراسات </a:t>
          </a:r>
        </a:p>
      </dgm:t>
    </dgm:pt>
    <dgm:pt modelId="{2C057DAF-C0E8-4435-AD5D-75543C3767C8}" type="parTrans" cxnId="{E44103AD-E406-42A0-9108-2C4AE7A45B3F}">
      <dgm:prSet/>
      <dgm:spPr/>
      <dgm:t>
        <a:bodyPr/>
        <a:lstStyle/>
        <a:p>
          <a:pPr rtl="1"/>
          <a:endParaRPr lang="ar-EG"/>
        </a:p>
      </dgm:t>
    </dgm:pt>
    <dgm:pt modelId="{14D788FC-7FBA-4D29-BD6D-15C6B08D886B}" type="sibTrans" cxnId="{E44103AD-E406-42A0-9108-2C4AE7A45B3F}">
      <dgm:prSet/>
      <dgm:spPr/>
      <dgm:t>
        <a:bodyPr/>
        <a:lstStyle/>
        <a:p>
          <a:pPr rtl="1"/>
          <a:endParaRPr lang="ar-EG"/>
        </a:p>
      </dgm:t>
    </dgm:pt>
    <dgm:pt modelId="{16091699-4B5E-4219-BA70-B8CA50A7400B}">
      <dgm:prSet phldrT="[نص]"/>
      <dgm:spPr/>
      <dgm:t>
        <a:bodyPr/>
        <a:lstStyle/>
        <a:p>
          <a:pPr algn="just" rtl="1"/>
          <a:r>
            <a:rPr lang="ar-EG" dirty="0"/>
            <a:t>قد يرفض المستجوب التعاون وهذا لا يساعد في تحقيق هدف البحث</a:t>
          </a:r>
        </a:p>
      </dgm:t>
    </dgm:pt>
    <dgm:pt modelId="{5D8D7B04-EEAF-4088-B1CA-947DE329A2A1}" type="parTrans" cxnId="{CA24606E-E262-4924-97D6-243E79DB31A8}">
      <dgm:prSet/>
      <dgm:spPr/>
      <dgm:t>
        <a:bodyPr/>
        <a:lstStyle/>
        <a:p>
          <a:pPr rtl="1"/>
          <a:endParaRPr lang="ar-EG"/>
        </a:p>
      </dgm:t>
    </dgm:pt>
    <dgm:pt modelId="{D0381922-6517-4A14-A5B8-FE08EFE25C0B}" type="sibTrans" cxnId="{CA24606E-E262-4924-97D6-243E79DB31A8}">
      <dgm:prSet/>
      <dgm:spPr/>
      <dgm:t>
        <a:bodyPr/>
        <a:lstStyle/>
        <a:p>
          <a:pPr rtl="1"/>
          <a:endParaRPr lang="ar-EG"/>
        </a:p>
      </dgm:t>
    </dgm:pt>
    <dgm:pt modelId="{97E779E4-C64A-4503-A734-79DC7016E983}">
      <dgm:prSet phldrT="[نص]"/>
      <dgm:spPr/>
      <dgm:t>
        <a:bodyPr/>
        <a:lstStyle/>
        <a:p>
          <a:pPr algn="just" rtl="1"/>
          <a:r>
            <a:rPr lang="ar-EG" dirty="0"/>
            <a:t>صعوبة تقنين البيانات وتصنيفها وتحليلها. </a:t>
          </a:r>
        </a:p>
      </dgm:t>
    </dgm:pt>
    <dgm:pt modelId="{E74608BE-E05E-4045-8889-A23F4E89C3F6}" type="parTrans" cxnId="{90467657-0FC1-4E2F-AE06-5A24334ECC75}">
      <dgm:prSet/>
      <dgm:spPr/>
      <dgm:t>
        <a:bodyPr/>
        <a:lstStyle/>
        <a:p>
          <a:pPr rtl="1"/>
          <a:endParaRPr lang="ar-EG"/>
        </a:p>
      </dgm:t>
    </dgm:pt>
    <dgm:pt modelId="{FA06DBF3-263D-480E-A19C-3E969E4350D8}" type="sibTrans" cxnId="{90467657-0FC1-4E2F-AE06-5A24334ECC75}">
      <dgm:prSet/>
      <dgm:spPr/>
      <dgm:t>
        <a:bodyPr/>
        <a:lstStyle/>
        <a:p>
          <a:pPr rtl="1"/>
          <a:endParaRPr lang="ar-EG"/>
        </a:p>
      </dgm:t>
    </dgm:pt>
    <dgm:pt modelId="{03D1ECC3-196A-4819-925F-802C6E83E3B4}" type="pres">
      <dgm:prSet presAssocID="{480429AD-C20D-4098-9774-57454BD918F8}" presName="Name0" presStyleCnt="0">
        <dgm:presLayoutVars>
          <dgm:dir/>
          <dgm:animLvl val="lvl"/>
          <dgm:resizeHandles val="exact"/>
        </dgm:presLayoutVars>
      </dgm:prSet>
      <dgm:spPr/>
    </dgm:pt>
    <dgm:pt modelId="{6293FBC5-4C22-40B2-955A-516B9E69CE40}" type="pres">
      <dgm:prSet presAssocID="{E707BFA2-5456-4D4D-BF45-283BC9D1A017}" presName="composite" presStyleCnt="0"/>
      <dgm:spPr/>
    </dgm:pt>
    <dgm:pt modelId="{DE7DDE00-E1A2-4C9A-866E-846906E848C5}" type="pres">
      <dgm:prSet presAssocID="{E707BFA2-5456-4D4D-BF45-283BC9D1A01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9BF3E8B-9A0B-4FE3-9700-E5390322D13F}" type="pres">
      <dgm:prSet presAssocID="{E707BFA2-5456-4D4D-BF45-283BC9D1A017}" presName="desTx" presStyleLbl="alignAccFollowNode1" presStyleIdx="0" presStyleCnt="2">
        <dgm:presLayoutVars>
          <dgm:bulletEnabled val="1"/>
        </dgm:presLayoutVars>
      </dgm:prSet>
      <dgm:spPr/>
    </dgm:pt>
    <dgm:pt modelId="{E7A026F2-CBDE-4A10-AEC7-259A2F9EF8EC}" type="pres">
      <dgm:prSet presAssocID="{B47A33B4-6201-42E2-AE5B-893EC5D7AB56}" presName="space" presStyleCnt="0"/>
      <dgm:spPr/>
    </dgm:pt>
    <dgm:pt modelId="{4AB92B16-D699-4F14-BA6D-7C6CE5017A0B}" type="pres">
      <dgm:prSet presAssocID="{5EAD7627-2E56-4296-AAD3-264969689D7E}" presName="composite" presStyleCnt="0"/>
      <dgm:spPr/>
    </dgm:pt>
    <dgm:pt modelId="{E2BB26F9-94F3-494D-9E08-2238D9CCF372}" type="pres">
      <dgm:prSet presAssocID="{5EAD7627-2E56-4296-AAD3-264969689D7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D5C446B-DEC7-41DE-BED9-0EA00E3BCB6D}" type="pres">
      <dgm:prSet presAssocID="{5EAD7627-2E56-4296-AAD3-264969689D7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8845BB04-5C4B-4456-9BB5-D65BD86A71A8}" type="presOf" srcId="{3FCAAF2B-A1CC-4783-BA5F-9BE53971249E}" destId="{19BF3E8B-9A0B-4FE3-9700-E5390322D13F}" srcOrd="0" destOrd="0" presId="urn:microsoft.com/office/officeart/2005/8/layout/hList1"/>
    <dgm:cxn modelId="{B0C78E08-637E-4A49-B02B-19078A5C9B45}" type="presOf" srcId="{B937F32F-E923-4E95-A76F-1EB937DC4CFF}" destId="{7D5C446B-DEC7-41DE-BED9-0EA00E3BCB6D}" srcOrd="0" destOrd="1" presId="urn:microsoft.com/office/officeart/2005/8/layout/hList1"/>
    <dgm:cxn modelId="{1C555F40-B02B-473D-B379-FED706497DD6}" type="presOf" srcId="{E707BFA2-5456-4D4D-BF45-283BC9D1A017}" destId="{DE7DDE00-E1A2-4C9A-866E-846906E848C5}" srcOrd="0" destOrd="0" presId="urn:microsoft.com/office/officeart/2005/8/layout/hList1"/>
    <dgm:cxn modelId="{83D5AD47-E9DF-44EA-B891-44E30863BD1C}" srcId="{E707BFA2-5456-4D4D-BF45-283BC9D1A017}" destId="{3FCAAF2B-A1CC-4783-BA5F-9BE53971249E}" srcOrd="0" destOrd="0" parTransId="{778D131B-FF26-4A7E-829B-CC2EC551C4C2}" sibTransId="{50476D91-73AF-4BBF-B9C2-5495A0E92C6F}"/>
    <dgm:cxn modelId="{CA24606E-E262-4924-97D6-243E79DB31A8}" srcId="{E707BFA2-5456-4D4D-BF45-283BC9D1A017}" destId="{16091699-4B5E-4219-BA70-B8CA50A7400B}" srcOrd="2" destOrd="0" parTransId="{5D8D7B04-EEAF-4088-B1CA-947DE329A2A1}" sibTransId="{D0381922-6517-4A14-A5B8-FE08EFE25C0B}"/>
    <dgm:cxn modelId="{5CD0B74E-01EB-4DE4-B532-938428D1FFAB}" type="presOf" srcId="{604989C6-4C94-4ED6-8033-BB39BE074BDB}" destId="{7D5C446B-DEC7-41DE-BED9-0EA00E3BCB6D}" srcOrd="0" destOrd="0" presId="urn:microsoft.com/office/officeart/2005/8/layout/hList1"/>
    <dgm:cxn modelId="{CE014D71-55E0-4B88-9208-1F15CF9308B7}" type="presOf" srcId="{AA6F7732-C5AF-4A27-B996-0DBBD486904D}" destId="{7D5C446B-DEC7-41DE-BED9-0EA00E3BCB6D}" srcOrd="0" destOrd="2" presId="urn:microsoft.com/office/officeart/2005/8/layout/hList1"/>
    <dgm:cxn modelId="{B265EB71-F3B5-40C7-B106-AC07655C0904}" type="presOf" srcId="{16091699-4B5E-4219-BA70-B8CA50A7400B}" destId="{19BF3E8B-9A0B-4FE3-9700-E5390322D13F}" srcOrd="0" destOrd="2" presId="urn:microsoft.com/office/officeart/2005/8/layout/hList1"/>
    <dgm:cxn modelId="{90467657-0FC1-4E2F-AE06-5A24334ECC75}" srcId="{E707BFA2-5456-4D4D-BF45-283BC9D1A017}" destId="{97E779E4-C64A-4503-A734-79DC7016E983}" srcOrd="3" destOrd="0" parTransId="{E74608BE-E05E-4045-8889-A23F4E89C3F6}" sibTransId="{FA06DBF3-263D-480E-A19C-3E969E4350D8}"/>
    <dgm:cxn modelId="{40374195-C813-4A50-93D5-B7B5D0D469F0}" type="presOf" srcId="{5EAD7627-2E56-4296-AAD3-264969689D7E}" destId="{E2BB26F9-94F3-494D-9E08-2238D9CCF372}" srcOrd="0" destOrd="0" presId="urn:microsoft.com/office/officeart/2005/8/layout/hList1"/>
    <dgm:cxn modelId="{E44103AD-E406-42A0-9108-2C4AE7A45B3F}" srcId="{E707BFA2-5456-4D4D-BF45-283BC9D1A017}" destId="{97FB812B-82C3-43A2-9729-8098698A0A23}" srcOrd="1" destOrd="0" parTransId="{2C057DAF-C0E8-4435-AD5D-75543C3767C8}" sibTransId="{14D788FC-7FBA-4D29-BD6D-15C6B08D886B}"/>
    <dgm:cxn modelId="{84524CAD-3D3B-467C-B0BD-A1CA84E69E2C}" srcId="{5EAD7627-2E56-4296-AAD3-264969689D7E}" destId="{604989C6-4C94-4ED6-8033-BB39BE074BDB}" srcOrd="0" destOrd="0" parTransId="{BFD32F19-5F07-4549-B68B-BE5B82A507AF}" sibTransId="{5D55066D-06BF-4D0B-8D58-C5E3E799F75E}"/>
    <dgm:cxn modelId="{9F0A70C6-3759-4A28-9B1B-DCAD34388F0C}" srcId="{480429AD-C20D-4098-9774-57454BD918F8}" destId="{5EAD7627-2E56-4296-AAD3-264969689D7E}" srcOrd="1" destOrd="0" parTransId="{F4888214-EC21-47D0-BB76-93A13DEC8BC0}" sibTransId="{E22D335E-4820-432A-9D22-794074CDAAAE}"/>
    <dgm:cxn modelId="{9F97BCDC-2DB2-4DE8-9762-F2CA900B767F}" srcId="{480429AD-C20D-4098-9774-57454BD918F8}" destId="{E707BFA2-5456-4D4D-BF45-283BC9D1A017}" srcOrd="0" destOrd="0" parTransId="{808E4F81-98C7-4D9D-8612-DA8D7DF19763}" sibTransId="{B47A33B4-6201-42E2-AE5B-893EC5D7AB56}"/>
    <dgm:cxn modelId="{A0A44EDD-E58F-4B4D-AB6C-0047AED16642}" srcId="{5EAD7627-2E56-4296-AAD3-264969689D7E}" destId="{AA6F7732-C5AF-4A27-B996-0DBBD486904D}" srcOrd="2" destOrd="0" parTransId="{F282830A-04BB-4989-9208-11B29088AC0F}" sibTransId="{75DE754A-EC9E-4DF7-838F-7E603ECEA8C3}"/>
    <dgm:cxn modelId="{A7F5ADE1-7FB6-4A46-A562-579BFFCBB467}" type="presOf" srcId="{97E779E4-C64A-4503-A734-79DC7016E983}" destId="{19BF3E8B-9A0B-4FE3-9700-E5390322D13F}" srcOrd="0" destOrd="3" presId="urn:microsoft.com/office/officeart/2005/8/layout/hList1"/>
    <dgm:cxn modelId="{1C3087E7-E7B0-48D6-8F3C-CB4EF0C51B14}" type="presOf" srcId="{97FB812B-82C3-43A2-9729-8098698A0A23}" destId="{19BF3E8B-9A0B-4FE3-9700-E5390322D13F}" srcOrd="0" destOrd="1" presId="urn:microsoft.com/office/officeart/2005/8/layout/hList1"/>
    <dgm:cxn modelId="{F16114FB-C8E7-4315-BA79-864158958EB3}" srcId="{5EAD7627-2E56-4296-AAD3-264969689D7E}" destId="{B937F32F-E923-4E95-A76F-1EB937DC4CFF}" srcOrd="1" destOrd="0" parTransId="{B795E693-B160-4685-A3C1-D15181835B4C}" sibTransId="{8606D6E0-327E-44B5-AB36-7CF65C3E516D}"/>
    <dgm:cxn modelId="{F918DDFF-6D6A-4530-8E69-42B335AF8F3F}" type="presOf" srcId="{480429AD-C20D-4098-9774-57454BD918F8}" destId="{03D1ECC3-196A-4819-925F-802C6E83E3B4}" srcOrd="0" destOrd="0" presId="urn:microsoft.com/office/officeart/2005/8/layout/hList1"/>
    <dgm:cxn modelId="{0762357E-CC43-435D-8306-807AC7F49EE5}" type="presParOf" srcId="{03D1ECC3-196A-4819-925F-802C6E83E3B4}" destId="{6293FBC5-4C22-40B2-955A-516B9E69CE40}" srcOrd="0" destOrd="0" presId="urn:microsoft.com/office/officeart/2005/8/layout/hList1"/>
    <dgm:cxn modelId="{0BC03CC2-AE23-457F-8823-95EB116EF5B5}" type="presParOf" srcId="{6293FBC5-4C22-40B2-955A-516B9E69CE40}" destId="{DE7DDE00-E1A2-4C9A-866E-846906E848C5}" srcOrd="0" destOrd="0" presId="urn:microsoft.com/office/officeart/2005/8/layout/hList1"/>
    <dgm:cxn modelId="{2DCC4144-2963-482F-8143-2D969347AAF5}" type="presParOf" srcId="{6293FBC5-4C22-40B2-955A-516B9E69CE40}" destId="{19BF3E8B-9A0B-4FE3-9700-E5390322D13F}" srcOrd="1" destOrd="0" presId="urn:microsoft.com/office/officeart/2005/8/layout/hList1"/>
    <dgm:cxn modelId="{1DDF9635-854C-4475-9154-101163CE43BE}" type="presParOf" srcId="{03D1ECC3-196A-4819-925F-802C6E83E3B4}" destId="{E7A026F2-CBDE-4A10-AEC7-259A2F9EF8EC}" srcOrd="1" destOrd="0" presId="urn:microsoft.com/office/officeart/2005/8/layout/hList1"/>
    <dgm:cxn modelId="{7F867936-7689-48BD-800B-8B3D23ECE4B7}" type="presParOf" srcId="{03D1ECC3-196A-4819-925F-802C6E83E3B4}" destId="{4AB92B16-D699-4F14-BA6D-7C6CE5017A0B}" srcOrd="2" destOrd="0" presId="urn:microsoft.com/office/officeart/2005/8/layout/hList1"/>
    <dgm:cxn modelId="{600DE1A8-BBA6-4A91-825E-13569BE9FBD4}" type="presParOf" srcId="{4AB92B16-D699-4F14-BA6D-7C6CE5017A0B}" destId="{E2BB26F9-94F3-494D-9E08-2238D9CCF372}" srcOrd="0" destOrd="0" presId="urn:microsoft.com/office/officeart/2005/8/layout/hList1"/>
    <dgm:cxn modelId="{C5AA9812-5EB0-4E73-9490-2B9A2352E4A3}" type="presParOf" srcId="{4AB92B16-D699-4F14-BA6D-7C6CE5017A0B}" destId="{7D5C446B-DEC7-41DE-BED9-0EA00E3BC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58908E-90D9-48C4-A549-61FBE5FF49F8}">
      <dsp:nvSpPr>
        <dsp:cNvPr id="0" name=""/>
        <dsp:cNvSpPr/>
      </dsp:nvSpPr>
      <dsp:spPr>
        <a:xfrm>
          <a:off x="0" y="460373"/>
          <a:ext cx="10515600" cy="34305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just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يمثل تصميم البحث: الاستراتيجية أو الخطة التي يضعها الباحث لجمع المعلومات اللازمة والمتغيرات التي يمكن أن تؤثر على هذه المعلومات ، ثم إجراء التحليل المناسب للإجابة عن أسئلة البحث وفرضياته . </a:t>
          </a:r>
        </a:p>
      </dsp:txBody>
      <dsp:txXfrm>
        <a:off x="167468" y="627841"/>
        <a:ext cx="10180664" cy="30956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8F5AC1-81C5-43F3-8687-A2B4205265EF}">
      <dsp:nvSpPr>
        <dsp:cNvPr id="0" name=""/>
        <dsp:cNvSpPr/>
      </dsp:nvSpPr>
      <dsp:spPr>
        <a:xfrm>
          <a:off x="0" y="211864"/>
          <a:ext cx="10675883" cy="2160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567" tIns="291592" rIns="828567" bIns="227584" numCol="1" spcCol="1270" anchor="t" anchorCtr="0">
          <a:noAutofit/>
        </a:bodyPr>
        <a:lstStyle/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توضيح غموض في ظاهرة ما دون النظر إلى مدى تطبيق نتائجه </a:t>
          </a:r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دافع هذا النوع من البحوث هو تطوير المفاهيم النظرية  والوصول إلى معارف جديدة </a:t>
          </a:r>
        </a:p>
      </dsp:txBody>
      <dsp:txXfrm>
        <a:off x="0" y="211864"/>
        <a:ext cx="10675883" cy="2160900"/>
      </dsp:txXfrm>
    </dsp:sp>
    <dsp:sp modelId="{906F5E25-DF8B-4330-924F-00C1D0CD0EF9}">
      <dsp:nvSpPr>
        <dsp:cNvPr id="0" name=""/>
        <dsp:cNvSpPr/>
      </dsp:nvSpPr>
      <dsp:spPr>
        <a:xfrm>
          <a:off x="2668970" y="5224"/>
          <a:ext cx="7473118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2466" tIns="0" rIns="282466" bIns="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البحث النظري </a:t>
          </a:r>
          <a:r>
            <a:rPr lang="en-US" sz="3200" kern="1200" dirty="0"/>
            <a:t>Pure Research</a:t>
          </a:r>
          <a:endParaRPr lang="ar-EG" sz="3200" kern="1200" dirty="0"/>
        </a:p>
      </dsp:txBody>
      <dsp:txXfrm>
        <a:off x="2689145" y="25399"/>
        <a:ext cx="7432768" cy="372930"/>
      </dsp:txXfrm>
    </dsp:sp>
    <dsp:sp modelId="{51089247-0ED8-435F-992D-B1076E1C6862}">
      <dsp:nvSpPr>
        <dsp:cNvPr id="0" name=""/>
        <dsp:cNvSpPr/>
      </dsp:nvSpPr>
      <dsp:spPr>
        <a:xfrm>
          <a:off x="0" y="2655004"/>
          <a:ext cx="10675883" cy="2160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567" tIns="291592" rIns="828567" bIns="227584" numCol="1" spcCol="1270" anchor="t" anchorCtr="0">
          <a:noAutofit/>
        </a:bodyPr>
        <a:lstStyle/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إيجاد حل مشكلات قائمة لدى المؤسسات ، أو التوصل إلى علاج </a:t>
          </a:r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تعتمد على التجارب المخبرية والدراسات الميدانية للتأكد من إمكانية تطبيق النتائج في الواقع </a:t>
          </a:r>
        </a:p>
      </dsp:txBody>
      <dsp:txXfrm>
        <a:off x="0" y="2655004"/>
        <a:ext cx="10675883" cy="2160900"/>
      </dsp:txXfrm>
    </dsp:sp>
    <dsp:sp modelId="{C9906EBC-6543-4D9D-B2D9-24761950F138}">
      <dsp:nvSpPr>
        <dsp:cNvPr id="0" name=""/>
        <dsp:cNvSpPr/>
      </dsp:nvSpPr>
      <dsp:spPr>
        <a:xfrm>
          <a:off x="2668970" y="2448364"/>
          <a:ext cx="7473118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2466" tIns="0" rIns="282466" bIns="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البحث التطبيقي </a:t>
          </a:r>
          <a:r>
            <a:rPr lang="en-US" sz="3200" kern="1200" dirty="0"/>
            <a:t>Applied Research</a:t>
          </a:r>
          <a:endParaRPr lang="ar-EG" sz="3200" kern="1200" dirty="0"/>
        </a:p>
      </dsp:txBody>
      <dsp:txXfrm>
        <a:off x="2689145" y="2468539"/>
        <a:ext cx="7432768" cy="3729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8F5AC1-81C5-43F3-8687-A2B4205265EF}">
      <dsp:nvSpPr>
        <dsp:cNvPr id="0" name=""/>
        <dsp:cNvSpPr/>
      </dsp:nvSpPr>
      <dsp:spPr>
        <a:xfrm>
          <a:off x="0" y="459589"/>
          <a:ext cx="10675883" cy="18726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567" tIns="604012" rIns="828567" bIns="227584" numCol="1" spcCol="1270" anchor="t" anchorCtr="0">
          <a:noAutofit/>
        </a:bodyPr>
        <a:lstStyle/>
        <a:p>
          <a:pPr marL="285750" lvl="1" indent="-285750" algn="just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تجرى في بيئة معدة بعناية كما في المختبرات ( أي هناك سيطرة أو تحكم في البيئة التي يجري فيها البحث)</a:t>
          </a:r>
        </a:p>
      </dsp:txBody>
      <dsp:txXfrm>
        <a:off x="0" y="459589"/>
        <a:ext cx="10675883" cy="1872675"/>
      </dsp:txXfrm>
    </dsp:sp>
    <dsp:sp modelId="{906F5E25-DF8B-4330-924F-00C1D0CD0EF9}">
      <dsp:nvSpPr>
        <dsp:cNvPr id="0" name=""/>
        <dsp:cNvSpPr/>
      </dsp:nvSpPr>
      <dsp:spPr>
        <a:xfrm>
          <a:off x="2732033" y="0"/>
          <a:ext cx="7473118" cy="856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2466" tIns="0" rIns="282466" bIns="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بحوث مخططة </a:t>
          </a:r>
          <a:endParaRPr lang="ar-EG" sz="32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2773823" y="41790"/>
        <a:ext cx="7389538" cy="772500"/>
      </dsp:txXfrm>
    </dsp:sp>
    <dsp:sp modelId="{109A116A-742E-4D94-8BED-9821E8B21E12}">
      <dsp:nvSpPr>
        <dsp:cNvPr id="0" name=""/>
        <dsp:cNvSpPr/>
      </dsp:nvSpPr>
      <dsp:spPr>
        <a:xfrm>
          <a:off x="0" y="2916904"/>
          <a:ext cx="10675883" cy="18726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567" tIns="604012" rIns="828567" bIns="227584" numCol="1" spcCol="1270" anchor="t" anchorCtr="0">
          <a:noAutofit/>
        </a:bodyPr>
        <a:lstStyle/>
        <a:p>
          <a:pPr marL="285750" lvl="1" indent="-285750" algn="just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لا يوجد سيطرة على البيئة البحثية، بل تجري البحوث في البيئة  الطبيعية دون تجهيزها مسبقا مثل البحوث في مجال التسويق والإنتاج</a:t>
          </a:r>
        </a:p>
      </dsp:txBody>
      <dsp:txXfrm>
        <a:off x="0" y="2916904"/>
        <a:ext cx="10675883" cy="1872675"/>
      </dsp:txXfrm>
    </dsp:sp>
    <dsp:sp modelId="{05DA25C5-BCBC-43C3-99F0-B2E587BE3DC0}">
      <dsp:nvSpPr>
        <dsp:cNvPr id="0" name=""/>
        <dsp:cNvSpPr/>
      </dsp:nvSpPr>
      <dsp:spPr>
        <a:xfrm>
          <a:off x="2668970" y="2488864"/>
          <a:ext cx="7473118" cy="856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2466" tIns="0" rIns="282466" bIns="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بحوث غير مخططة</a:t>
          </a:r>
        </a:p>
      </dsp:txBody>
      <dsp:txXfrm>
        <a:off x="2710760" y="2530654"/>
        <a:ext cx="7389538" cy="7725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8F9213-EA75-4868-B935-55E887A4167A}">
      <dsp:nvSpPr>
        <dsp:cNvPr id="0" name=""/>
        <dsp:cNvSpPr/>
      </dsp:nvSpPr>
      <dsp:spPr>
        <a:xfrm>
          <a:off x="0" y="236963"/>
          <a:ext cx="10675883" cy="1499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567" tIns="291592" rIns="828567" bIns="199136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 على عينة أو عدة عينات في وقت واحد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مثل دراسة أثر الرضا الوظيفي للعاملين في منظمة ما عن قرار معين</a:t>
          </a:r>
        </a:p>
      </dsp:txBody>
      <dsp:txXfrm>
        <a:off x="0" y="236963"/>
        <a:ext cx="10675883" cy="1499400"/>
      </dsp:txXfrm>
    </dsp:sp>
    <dsp:sp modelId="{32279DD6-B720-4683-9FB4-FFBE31A04B08}">
      <dsp:nvSpPr>
        <dsp:cNvPr id="0" name=""/>
        <dsp:cNvSpPr/>
      </dsp:nvSpPr>
      <dsp:spPr>
        <a:xfrm>
          <a:off x="2668970" y="30322"/>
          <a:ext cx="7473118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2466" tIns="0" rIns="282466" bIns="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2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البحوث المقطعية </a:t>
          </a:r>
          <a:r>
            <a:rPr lang="en-US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cross- sectional data</a:t>
          </a:r>
          <a:endParaRPr lang="ar-EG" sz="32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2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2689145" y="50497"/>
        <a:ext cx="7432768" cy="372930"/>
      </dsp:txXfrm>
    </dsp:sp>
    <dsp:sp modelId="{303F416F-FEF0-4359-9978-7552CDB936B5}">
      <dsp:nvSpPr>
        <dsp:cNvPr id="0" name=""/>
        <dsp:cNvSpPr/>
      </dsp:nvSpPr>
      <dsp:spPr>
        <a:xfrm>
          <a:off x="0" y="2018603"/>
          <a:ext cx="10675883" cy="2601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8567" tIns="291592" rIns="828567" bIns="199136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تتم على عينة أو عدة عينات في فترات زمنية متباعدة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يتناول هذا النمط من الدراسات التغيرات التي تحصل على الظاهرة مع مرور الزمن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مثل دراسة النمو السكاني ، دراسة التغير في عملية التصنيع في شركة ما خلال عام . </a:t>
          </a:r>
        </a:p>
        <a:p>
          <a:pPr marL="285750" lvl="1" indent="-285750" algn="just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32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0" y="2018603"/>
        <a:ext cx="10675883" cy="2601900"/>
      </dsp:txXfrm>
    </dsp:sp>
    <dsp:sp modelId="{70EA4AC2-0063-45E3-87C9-0C56504A8298}">
      <dsp:nvSpPr>
        <dsp:cNvPr id="0" name=""/>
        <dsp:cNvSpPr/>
      </dsp:nvSpPr>
      <dsp:spPr>
        <a:xfrm>
          <a:off x="2668970" y="1811963"/>
          <a:ext cx="7473118" cy="413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2466" tIns="0" rIns="282466" bIns="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البحوث المتعاقبة </a:t>
          </a:r>
          <a:r>
            <a:rPr lang="en-US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Panel or longitudinal data</a:t>
          </a:r>
          <a:endParaRPr lang="ar-EG" sz="32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2689145" y="1832138"/>
        <a:ext cx="7432768" cy="3729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F5AA0-8B3B-4302-AF55-B841D486ECEA}">
      <dsp:nvSpPr>
        <dsp:cNvPr id="0" name=""/>
        <dsp:cNvSpPr/>
      </dsp:nvSpPr>
      <dsp:spPr>
        <a:xfrm>
          <a:off x="0" y="401197"/>
          <a:ext cx="10515600" cy="408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62356" rIns="816127" bIns="227584" numCol="1" spcCol="1270" anchor="t" anchorCtr="0">
          <a:noAutofit/>
        </a:bodyPr>
        <a:lstStyle/>
        <a:p>
          <a:pPr marL="285750" lvl="1" indent="-285750" algn="just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b="1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التعريف: </a:t>
          </a: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أي شيء يمكن أن تكون له قيمة  كالمرتبات ، درجات الحرارة </a:t>
          </a:r>
        </a:p>
        <a:p>
          <a:pPr marL="285750" lvl="1" indent="-285750" algn="just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b="1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النوع الأول : (المتغيرات التابعة </a:t>
          </a:r>
          <a:r>
            <a:rPr lang="en-US" sz="3200" b="1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(Dependent Variables </a:t>
          </a:r>
          <a:r>
            <a:rPr lang="ar-EG" sz="3200" b="1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:</a:t>
          </a: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يقدم نفسه كقضية قابلة للدراسة </a:t>
          </a:r>
          <a:endParaRPr lang="ar-EG" sz="3200" b="1" kern="1200" dirty="0">
            <a:solidFill>
              <a:schemeClr val="accent5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marL="285750" lvl="1" indent="-285750" algn="just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b="1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النوع الثاني : (المتغيرات المستقلة </a:t>
          </a:r>
          <a:r>
            <a:rPr lang="en-US" sz="3200" b="1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Independent Variables </a:t>
          </a:r>
          <a:r>
            <a:rPr lang="ar-EG" sz="3200" b="1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): </a:t>
          </a: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المتغير الذي يملك تأثير إيجابي أو سلبي على المتغير التابع  ( أي أن التغير في المتغير التابع يفسر من قبل التغير في المتغير المستقل) </a:t>
          </a:r>
        </a:p>
      </dsp:txBody>
      <dsp:txXfrm>
        <a:off x="0" y="401197"/>
        <a:ext cx="10515600" cy="4082400"/>
      </dsp:txXfrm>
    </dsp:sp>
    <dsp:sp modelId="{936AB2DE-A420-4AA4-A077-218B18DFD4E4}">
      <dsp:nvSpPr>
        <dsp:cNvPr id="0" name=""/>
        <dsp:cNvSpPr/>
      </dsp:nvSpPr>
      <dsp:spPr>
        <a:xfrm>
          <a:off x="2628899" y="2677"/>
          <a:ext cx="7360920" cy="7970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أنواع المتغيرات  </a:t>
          </a:r>
          <a:r>
            <a:rPr lang="en-US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Types of Variables </a:t>
          </a:r>
          <a:r>
            <a:rPr lang="ar-EG" sz="32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  (3 أنواع)</a:t>
          </a:r>
        </a:p>
      </dsp:txBody>
      <dsp:txXfrm>
        <a:off x="2667807" y="41585"/>
        <a:ext cx="7283104" cy="7192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47E31B-87FE-4CCF-976A-89245C419359}">
      <dsp:nvSpPr>
        <dsp:cNvPr id="0" name=""/>
        <dsp:cNvSpPr/>
      </dsp:nvSpPr>
      <dsp:spPr>
        <a:xfrm>
          <a:off x="7630079" y="3345826"/>
          <a:ext cx="1309977" cy="6234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849"/>
              </a:lnTo>
              <a:lnTo>
                <a:pt x="1309977" y="424849"/>
              </a:lnTo>
              <a:lnTo>
                <a:pt x="1309977" y="62343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BE73DB-4FAD-4DEB-BED5-36EAC29A0357}">
      <dsp:nvSpPr>
        <dsp:cNvPr id="0" name=""/>
        <dsp:cNvSpPr/>
      </dsp:nvSpPr>
      <dsp:spPr>
        <a:xfrm>
          <a:off x="6320101" y="3345826"/>
          <a:ext cx="1309977" cy="623430"/>
        </a:xfrm>
        <a:custGeom>
          <a:avLst/>
          <a:gdLst/>
          <a:ahLst/>
          <a:cxnLst/>
          <a:rect l="0" t="0" r="0" b="0"/>
          <a:pathLst>
            <a:path>
              <a:moveTo>
                <a:pt x="1309977" y="0"/>
              </a:moveTo>
              <a:lnTo>
                <a:pt x="1309977" y="424849"/>
              </a:lnTo>
              <a:lnTo>
                <a:pt x="0" y="424849"/>
              </a:lnTo>
              <a:lnTo>
                <a:pt x="0" y="62343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46B6F-42E8-4096-8BB1-EF3A5810FA1F}">
      <dsp:nvSpPr>
        <dsp:cNvPr id="0" name=""/>
        <dsp:cNvSpPr/>
      </dsp:nvSpPr>
      <dsp:spPr>
        <a:xfrm>
          <a:off x="4933286" y="1134917"/>
          <a:ext cx="2696793" cy="849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1142"/>
              </a:lnTo>
              <a:lnTo>
                <a:pt x="2696793" y="651142"/>
              </a:lnTo>
              <a:lnTo>
                <a:pt x="2696793" y="849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355E98-7EB6-440E-84DD-EBE601BC50A2}">
      <dsp:nvSpPr>
        <dsp:cNvPr id="0" name=""/>
        <dsp:cNvSpPr/>
      </dsp:nvSpPr>
      <dsp:spPr>
        <a:xfrm>
          <a:off x="2390167" y="3345826"/>
          <a:ext cx="1309977" cy="6234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849"/>
              </a:lnTo>
              <a:lnTo>
                <a:pt x="1309977" y="424849"/>
              </a:lnTo>
              <a:lnTo>
                <a:pt x="1309977" y="62343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8FD01-CF3A-490B-9423-BE76D39A36C3}">
      <dsp:nvSpPr>
        <dsp:cNvPr id="0" name=""/>
        <dsp:cNvSpPr/>
      </dsp:nvSpPr>
      <dsp:spPr>
        <a:xfrm>
          <a:off x="1080190" y="3345826"/>
          <a:ext cx="1309977" cy="623430"/>
        </a:xfrm>
        <a:custGeom>
          <a:avLst/>
          <a:gdLst/>
          <a:ahLst/>
          <a:cxnLst/>
          <a:rect l="0" t="0" r="0" b="0"/>
          <a:pathLst>
            <a:path>
              <a:moveTo>
                <a:pt x="1309977" y="0"/>
              </a:moveTo>
              <a:lnTo>
                <a:pt x="1309977" y="424849"/>
              </a:lnTo>
              <a:lnTo>
                <a:pt x="0" y="424849"/>
              </a:lnTo>
              <a:lnTo>
                <a:pt x="0" y="62343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6DAAC8-681D-4CD1-8E80-1158DCCF0AE3}">
      <dsp:nvSpPr>
        <dsp:cNvPr id="0" name=""/>
        <dsp:cNvSpPr/>
      </dsp:nvSpPr>
      <dsp:spPr>
        <a:xfrm>
          <a:off x="2390167" y="1134917"/>
          <a:ext cx="2543118" cy="849723"/>
        </a:xfrm>
        <a:custGeom>
          <a:avLst/>
          <a:gdLst/>
          <a:ahLst/>
          <a:cxnLst/>
          <a:rect l="0" t="0" r="0" b="0"/>
          <a:pathLst>
            <a:path>
              <a:moveTo>
                <a:pt x="2543118" y="0"/>
              </a:moveTo>
              <a:lnTo>
                <a:pt x="2543118" y="651142"/>
              </a:lnTo>
              <a:lnTo>
                <a:pt x="0" y="651142"/>
              </a:lnTo>
              <a:lnTo>
                <a:pt x="0" y="849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E40789-029B-46AD-9A5C-FD84D38DCD55}">
      <dsp:nvSpPr>
        <dsp:cNvPr id="0" name=""/>
        <dsp:cNvSpPr/>
      </dsp:nvSpPr>
      <dsp:spPr>
        <a:xfrm>
          <a:off x="2940670" y="-226268"/>
          <a:ext cx="3985231" cy="13611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66CE02D-9A23-48A0-8BBD-F11158878B42}">
      <dsp:nvSpPr>
        <dsp:cNvPr id="0" name=""/>
        <dsp:cNvSpPr/>
      </dsp:nvSpPr>
      <dsp:spPr>
        <a:xfrm>
          <a:off x="3178848" y="0"/>
          <a:ext cx="3985231" cy="1361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/>
            <a:t>أنواع البيانات الإحصائية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Statistical Data</a:t>
          </a:r>
          <a:endParaRPr lang="ar-EG" sz="2400" kern="1200" dirty="0"/>
        </a:p>
      </dsp:txBody>
      <dsp:txXfrm>
        <a:off x="3218716" y="39868"/>
        <a:ext cx="3905495" cy="1281450"/>
      </dsp:txXfrm>
    </dsp:sp>
    <dsp:sp modelId="{AFACA4B7-7C94-4136-93B4-EDFDE8B298BB}">
      <dsp:nvSpPr>
        <dsp:cNvPr id="0" name=""/>
        <dsp:cNvSpPr/>
      </dsp:nvSpPr>
      <dsp:spPr>
        <a:xfrm>
          <a:off x="465911" y="1984640"/>
          <a:ext cx="3848512" cy="13611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C041EF6-0B64-48CF-A584-23BF88EA8D73}">
      <dsp:nvSpPr>
        <dsp:cNvPr id="0" name=""/>
        <dsp:cNvSpPr/>
      </dsp:nvSpPr>
      <dsp:spPr>
        <a:xfrm>
          <a:off x="704089" y="2210909"/>
          <a:ext cx="3848512" cy="1361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كمية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Quantitative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(يعبر عنه باستخدام الأرقام)</a:t>
          </a:r>
        </a:p>
      </dsp:txBody>
      <dsp:txXfrm>
        <a:off x="743957" y="2250777"/>
        <a:ext cx="3768776" cy="1281450"/>
      </dsp:txXfrm>
    </dsp:sp>
    <dsp:sp modelId="{EE8015E2-9837-46B8-9F51-09202C9F5953}">
      <dsp:nvSpPr>
        <dsp:cNvPr id="0" name=""/>
        <dsp:cNvSpPr/>
      </dsp:nvSpPr>
      <dsp:spPr>
        <a:xfrm>
          <a:off x="8390" y="3969256"/>
          <a:ext cx="2143600" cy="13611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D1CB5A9-BF4F-4DC9-BF4F-C0BBC87F708F}">
      <dsp:nvSpPr>
        <dsp:cNvPr id="0" name=""/>
        <dsp:cNvSpPr/>
      </dsp:nvSpPr>
      <dsp:spPr>
        <a:xfrm>
          <a:off x="246567" y="4195525"/>
          <a:ext cx="2143600" cy="1361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متصلة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Continuous</a:t>
          </a:r>
          <a:endParaRPr lang="ar-EG" sz="2100" kern="1200" dirty="0"/>
        </a:p>
      </dsp:txBody>
      <dsp:txXfrm>
        <a:off x="286435" y="4235393"/>
        <a:ext cx="2063864" cy="1281450"/>
      </dsp:txXfrm>
    </dsp:sp>
    <dsp:sp modelId="{28758549-D183-48ED-A17F-6462AE4FF0F4}">
      <dsp:nvSpPr>
        <dsp:cNvPr id="0" name=""/>
        <dsp:cNvSpPr/>
      </dsp:nvSpPr>
      <dsp:spPr>
        <a:xfrm>
          <a:off x="2628345" y="3969256"/>
          <a:ext cx="2143600" cy="13611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6FDDD70-C379-40EF-B480-874D654EB6A2}">
      <dsp:nvSpPr>
        <dsp:cNvPr id="0" name=""/>
        <dsp:cNvSpPr/>
      </dsp:nvSpPr>
      <dsp:spPr>
        <a:xfrm>
          <a:off x="2866523" y="4195525"/>
          <a:ext cx="2143600" cy="1361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منفصلة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Discrete</a:t>
          </a:r>
          <a:endParaRPr lang="ar-EG" sz="2100" kern="1200" dirty="0"/>
        </a:p>
      </dsp:txBody>
      <dsp:txXfrm>
        <a:off x="2906391" y="4235393"/>
        <a:ext cx="2063864" cy="1281450"/>
      </dsp:txXfrm>
    </dsp:sp>
    <dsp:sp modelId="{7212A94F-78D5-42B4-A5AE-F668F9A06C0F}">
      <dsp:nvSpPr>
        <dsp:cNvPr id="0" name=""/>
        <dsp:cNvSpPr/>
      </dsp:nvSpPr>
      <dsp:spPr>
        <a:xfrm>
          <a:off x="5724279" y="1984640"/>
          <a:ext cx="3811599" cy="13611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351F062-A822-4C52-A8B9-ADD838086191}">
      <dsp:nvSpPr>
        <dsp:cNvPr id="0" name=""/>
        <dsp:cNvSpPr/>
      </dsp:nvSpPr>
      <dsp:spPr>
        <a:xfrm>
          <a:off x="5962457" y="2210909"/>
          <a:ext cx="3811599" cy="1361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وصفية أو كيفية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Qualitative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( يعبر عنه باستخدام الألفاظ)</a:t>
          </a:r>
          <a:endParaRPr lang="en-US" sz="2100" kern="1200" dirty="0"/>
        </a:p>
      </dsp:txBody>
      <dsp:txXfrm>
        <a:off x="6002325" y="2250777"/>
        <a:ext cx="3731863" cy="1281450"/>
      </dsp:txXfrm>
    </dsp:sp>
    <dsp:sp modelId="{96AD4F17-2188-430E-AE51-EBE9D806FB4C}">
      <dsp:nvSpPr>
        <dsp:cNvPr id="0" name=""/>
        <dsp:cNvSpPr/>
      </dsp:nvSpPr>
      <dsp:spPr>
        <a:xfrm>
          <a:off x="5248301" y="3969256"/>
          <a:ext cx="2143600" cy="13611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B73BC69-3661-47C4-A6D8-30F5B37D827A}">
      <dsp:nvSpPr>
        <dsp:cNvPr id="0" name=""/>
        <dsp:cNvSpPr/>
      </dsp:nvSpPr>
      <dsp:spPr>
        <a:xfrm>
          <a:off x="5486479" y="4195525"/>
          <a:ext cx="2143600" cy="1361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ترتيبية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Ordinal</a:t>
          </a:r>
          <a:endParaRPr lang="ar-EG" sz="2100" kern="1200" dirty="0"/>
        </a:p>
      </dsp:txBody>
      <dsp:txXfrm>
        <a:off x="5526347" y="4235393"/>
        <a:ext cx="2063864" cy="1281450"/>
      </dsp:txXfrm>
    </dsp:sp>
    <dsp:sp modelId="{C51C03E9-EA25-449B-B6E2-B848456D0BE4}">
      <dsp:nvSpPr>
        <dsp:cNvPr id="0" name=""/>
        <dsp:cNvSpPr/>
      </dsp:nvSpPr>
      <dsp:spPr>
        <a:xfrm>
          <a:off x="7868257" y="3969256"/>
          <a:ext cx="2143600" cy="13611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99E7596-CD77-4551-8D65-33F5FFEB173C}">
      <dsp:nvSpPr>
        <dsp:cNvPr id="0" name=""/>
        <dsp:cNvSpPr/>
      </dsp:nvSpPr>
      <dsp:spPr>
        <a:xfrm>
          <a:off x="8106434" y="4195525"/>
          <a:ext cx="2143600" cy="1361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إسمية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Nominal</a:t>
          </a:r>
          <a:endParaRPr lang="ar-EG" sz="2100" kern="1200" dirty="0"/>
        </a:p>
      </dsp:txBody>
      <dsp:txXfrm>
        <a:off x="8146302" y="4235393"/>
        <a:ext cx="2063864" cy="12814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60D76B-23CE-4688-8D6E-FC8397403BB6}">
      <dsp:nvSpPr>
        <dsp:cNvPr id="0" name=""/>
        <dsp:cNvSpPr/>
      </dsp:nvSpPr>
      <dsp:spPr>
        <a:xfrm rot="5400000">
          <a:off x="8771349" y="762895"/>
          <a:ext cx="2270573" cy="1589401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/>
            <a:t>البيانات الإسمية</a:t>
          </a:r>
          <a:endParaRPr lang="ar-EG" sz="2400" b="1" kern="1200" dirty="0"/>
        </a:p>
      </dsp:txBody>
      <dsp:txXfrm rot="-5400000">
        <a:off x="9111936" y="1217010"/>
        <a:ext cx="1589401" cy="681172"/>
      </dsp:txXfrm>
    </dsp:sp>
    <dsp:sp modelId="{6213B04C-7107-4AC5-9E69-F3F6B6862A7C}">
      <dsp:nvSpPr>
        <dsp:cNvPr id="0" name=""/>
        <dsp:cNvSpPr/>
      </dsp:nvSpPr>
      <dsp:spPr>
        <a:xfrm rot="16200000">
          <a:off x="3400861" y="-3395721"/>
          <a:ext cx="2310212" cy="91119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70688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تكون في صورة غير عددية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تتكون من فئات لا يتم التفاضل بينهما مثل الجنس يتكون من طبقتين ذكور وإناث أو سؤال تكون إجابته "نعم " و" لا"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أرقام التليفونات ، أرقام السيارات ، أرقام اللاعبين ، أرقام المنازل، أرقام الجلوس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الخطأ الذي يقع فيه الباحث هو إجراء عمليات حسابية على البيانات الاسمية.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لا يمكن القول إن حاصل جمع رقم سيارة أحمد + رقم سيارة علي = رقم سيارة حسين </a:t>
          </a:r>
        </a:p>
      </dsp:txBody>
      <dsp:txXfrm rot="5400000">
        <a:off x="112775" y="117915"/>
        <a:ext cx="8999160" cy="2084662"/>
      </dsp:txXfrm>
    </dsp:sp>
    <dsp:sp modelId="{FDEC7217-C343-4A8E-920A-D60B71CACA8E}">
      <dsp:nvSpPr>
        <dsp:cNvPr id="0" name=""/>
        <dsp:cNvSpPr/>
      </dsp:nvSpPr>
      <dsp:spPr>
        <a:xfrm rot="5400000">
          <a:off x="8771349" y="3086101"/>
          <a:ext cx="2270573" cy="1589401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البيانات الترتيبية </a:t>
          </a:r>
        </a:p>
      </dsp:txBody>
      <dsp:txXfrm rot="-5400000">
        <a:off x="9111936" y="3540216"/>
        <a:ext cx="1589401" cy="681172"/>
      </dsp:txXfrm>
    </dsp:sp>
    <dsp:sp modelId="{DCAB03E2-802B-40B3-96C5-B4D7578953D4}">
      <dsp:nvSpPr>
        <dsp:cNvPr id="0" name=""/>
        <dsp:cNvSpPr/>
      </dsp:nvSpPr>
      <dsp:spPr>
        <a:xfrm rot="16200000">
          <a:off x="3523167" y="-822842"/>
          <a:ext cx="2065601" cy="91119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70688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تكون في صورة غير عددية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الفرق بينها وبين البيانات الاسمية هي عملية المفاضلة والترتيب بين طبقات المتغير مثل المستوى التعليمي ( ابتدائي ،إعدادي ،ثانوي، جامعي فأكثر)، مقاييس التقدير ( ممتاز ، جيد جدا، جيد ، مقبول، ضعيف)، مقاييس الاتجاهات ( موافق جدا ، موافق، محايد ، معارض، معارض جدا)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في هذه الحالة المتوسط الحسابي أو أي عملية حسابية على تلك البيانات ليس لها معنى.</a:t>
          </a:r>
        </a:p>
      </dsp:txBody>
      <dsp:txXfrm rot="5400000">
        <a:off x="100834" y="2801159"/>
        <a:ext cx="9011101" cy="186393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60D76B-23CE-4688-8D6E-FC8397403BB6}">
      <dsp:nvSpPr>
        <dsp:cNvPr id="0" name=""/>
        <dsp:cNvSpPr/>
      </dsp:nvSpPr>
      <dsp:spPr>
        <a:xfrm rot="5400000">
          <a:off x="8759185" y="608636"/>
          <a:ext cx="2284883" cy="1599418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البيانات المنفصلة </a:t>
          </a:r>
        </a:p>
      </dsp:txBody>
      <dsp:txXfrm rot="-5400000">
        <a:off x="9101918" y="1065612"/>
        <a:ext cx="1599418" cy="685465"/>
      </dsp:txXfrm>
    </dsp:sp>
    <dsp:sp modelId="{6213B04C-7107-4AC5-9E69-F3F6B6862A7C}">
      <dsp:nvSpPr>
        <dsp:cNvPr id="0" name=""/>
        <dsp:cNvSpPr/>
      </dsp:nvSpPr>
      <dsp:spPr>
        <a:xfrm rot="16200000">
          <a:off x="3544939" y="-3542468"/>
          <a:ext cx="2012039" cy="91019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70688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بيانات رقمية وتأتي في شكل أعداد صحيحة ولا يمكن تقسيمها إلى أجزاء أصغر.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b="1" u="sng" kern="1200" dirty="0"/>
            <a:t>أمثلة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حجم القوى العاملة ، عدد العملاء، عدد العناصر المحفوظة في المخزن.</a:t>
          </a:r>
        </a:p>
      </dsp:txBody>
      <dsp:txXfrm rot="5400000">
        <a:off x="98220" y="100691"/>
        <a:ext cx="9003698" cy="1815599"/>
      </dsp:txXfrm>
    </dsp:sp>
    <dsp:sp modelId="{FDEC7217-C343-4A8E-920A-D60B71CACA8E}">
      <dsp:nvSpPr>
        <dsp:cNvPr id="0" name=""/>
        <dsp:cNvSpPr/>
      </dsp:nvSpPr>
      <dsp:spPr>
        <a:xfrm rot="5400000">
          <a:off x="8759185" y="2939649"/>
          <a:ext cx="2284883" cy="1599418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البيانات المتصلة </a:t>
          </a:r>
        </a:p>
      </dsp:txBody>
      <dsp:txXfrm rot="-5400000">
        <a:off x="9101918" y="3396625"/>
        <a:ext cx="1599418" cy="685465"/>
      </dsp:txXfrm>
    </dsp:sp>
    <dsp:sp modelId="{DCAB03E2-802B-40B3-96C5-B4D7578953D4}">
      <dsp:nvSpPr>
        <dsp:cNvPr id="0" name=""/>
        <dsp:cNvSpPr/>
      </dsp:nvSpPr>
      <dsp:spPr>
        <a:xfrm rot="16200000">
          <a:off x="3511649" y="-1078205"/>
          <a:ext cx="2078620" cy="91019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70688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بيانات رقمية وتأتي في شكل أعداد غير صحيحة، وهناك مكونات فردية أصغر تشكل هذه المقاييس أيضا.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b="1" u="sng" kern="1200"/>
            <a:t>أمثلة </a:t>
          </a:r>
          <a:endParaRPr lang="ar-EG" sz="2400" b="1" u="sng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طول  الفرد أو وزنه، درجة الحرارة يوميا في مدينتك ، الوقت المطلوب لإنهاء نشاط أو مشروع</a:t>
          </a:r>
        </a:p>
      </dsp:txBody>
      <dsp:txXfrm rot="5400000">
        <a:off x="101470" y="2534914"/>
        <a:ext cx="9000448" cy="18756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C854F-B3C7-42C4-86B5-D27E7F8A4E00}">
      <dsp:nvSpPr>
        <dsp:cNvPr id="0" name=""/>
        <dsp:cNvSpPr/>
      </dsp:nvSpPr>
      <dsp:spPr>
        <a:xfrm>
          <a:off x="0" y="398730"/>
          <a:ext cx="10515600" cy="18285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62356" rIns="816127" bIns="227584" numCol="1" spcCol="1270" anchor="t" anchorCtr="0">
          <a:noAutofit/>
        </a:bodyPr>
        <a:lstStyle/>
        <a:p>
          <a:pPr marL="285750" lvl="1" indent="-285750" algn="just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بيانات تم تجميعها سابقا من قبل باحث آخر أو مشروع أخر ، ويكون الاعتماد عليها أقل تكلفة ووقتا </a:t>
          </a:r>
        </a:p>
      </dsp:txBody>
      <dsp:txXfrm>
        <a:off x="0" y="398730"/>
        <a:ext cx="10515600" cy="1828575"/>
      </dsp:txXfrm>
    </dsp:sp>
    <dsp:sp modelId="{8A90C366-1BAB-4570-9C25-C7693FB1EF06}">
      <dsp:nvSpPr>
        <dsp:cNvPr id="0" name=""/>
        <dsp:cNvSpPr/>
      </dsp:nvSpPr>
      <dsp:spPr>
        <a:xfrm>
          <a:off x="2628899" y="210"/>
          <a:ext cx="7360920" cy="7970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kern="1200" dirty="0"/>
        </a:p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البيانات الثانوية</a:t>
          </a:r>
          <a:r>
            <a:rPr lang="en-US" sz="2800" kern="1200" dirty="0"/>
            <a:t>Secondary Data </a:t>
          </a:r>
          <a:endParaRPr lang="ar-EG" sz="2800" kern="1200" dirty="0"/>
        </a:p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 </a:t>
          </a:r>
        </a:p>
      </dsp:txBody>
      <dsp:txXfrm>
        <a:off x="2667807" y="39118"/>
        <a:ext cx="7283104" cy="719224"/>
      </dsp:txXfrm>
    </dsp:sp>
    <dsp:sp modelId="{38DC5F5F-394F-4BF3-971C-1347B023EB00}">
      <dsp:nvSpPr>
        <dsp:cNvPr id="0" name=""/>
        <dsp:cNvSpPr/>
      </dsp:nvSpPr>
      <dsp:spPr>
        <a:xfrm>
          <a:off x="0" y="2771625"/>
          <a:ext cx="10515600" cy="18285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62356" rIns="816127" bIns="227584" numCol="1" spcCol="1270" anchor="t" anchorCtr="0">
          <a:noAutofit/>
        </a:bodyPr>
        <a:lstStyle/>
        <a:p>
          <a:pPr marL="285750" lvl="1" indent="-285750" algn="just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بيانات تجمع لأول مرة من قبل الباحث نفسه من مجتمع خاص بمشروع الباحث</a:t>
          </a:r>
        </a:p>
      </dsp:txBody>
      <dsp:txXfrm>
        <a:off x="0" y="2771625"/>
        <a:ext cx="10515600" cy="1828575"/>
      </dsp:txXfrm>
    </dsp:sp>
    <dsp:sp modelId="{6A300603-C7AC-45B4-A015-86FE8C263FCE}">
      <dsp:nvSpPr>
        <dsp:cNvPr id="0" name=""/>
        <dsp:cNvSpPr/>
      </dsp:nvSpPr>
      <dsp:spPr>
        <a:xfrm>
          <a:off x="2628899" y="2373105"/>
          <a:ext cx="7360920" cy="7970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kern="1200" dirty="0"/>
        </a:p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البيانات الأولية </a:t>
          </a:r>
          <a:r>
            <a:rPr lang="en-US" sz="2800" kern="1200" dirty="0"/>
            <a:t>Primary Data</a:t>
          </a:r>
          <a:endParaRPr lang="ar-EG" sz="2800" kern="1200" dirty="0"/>
        </a:p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kern="1200" dirty="0"/>
        </a:p>
      </dsp:txBody>
      <dsp:txXfrm>
        <a:off x="2667807" y="2412013"/>
        <a:ext cx="7283104" cy="71922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BABBA-25EA-40CE-9AB3-740115078E06}">
      <dsp:nvSpPr>
        <dsp:cNvPr id="0" name=""/>
        <dsp:cNvSpPr/>
      </dsp:nvSpPr>
      <dsp:spPr>
        <a:xfrm>
          <a:off x="51" y="37479"/>
          <a:ext cx="4913783" cy="8640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b="1" kern="1200" dirty="0"/>
            <a:t>الأمثلة على البيانات الأولية </a:t>
          </a:r>
        </a:p>
      </dsp:txBody>
      <dsp:txXfrm>
        <a:off x="51" y="37479"/>
        <a:ext cx="4913783" cy="864000"/>
      </dsp:txXfrm>
    </dsp:sp>
    <dsp:sp modelId="{111D5845-E389-4465-BE65-443F7D13E9E5}">
      <dsp:nvSpPr>
        <dsp:cNvPr id="0" name=""/>
        <dsp:cNvSpPr/>
      </dsp:nvSpPr>
      <dsp:spPr>
        <a:xfrm>
          <a:off x="51" y="901479"/>
          <a:ext cx="4913783" cy="34123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الاستبيان</a:t>
          </a:r>
          <a:r>
            <a:rPr lang="ar-EG" sz="3000" kern="1200" baseline="0" dirty="0"/>
            <a:t> </a:t>
          </a:r>
          <a:endParaRPr lang="ar-EG" sz="3000" kern="1200" dirty="0"/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المقابلة 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الملاحظة 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طرق الإسقاط </a:t>
          </a:r>
        </a:p>
      </dsp:txBody>
      <dsp:txXfrm>
        <a:off x="51" y="901479"/>
        <a:ext cx="4913783" cy="3412378"/>
      </dsp:txXfrm>
    </dsp:sp>
    <dsp:sp modelId="{7678BF07-33EF-43B6-934B-5E76358D8C2A}">
      <dsp:nvSpPr>
        <dsp:cNvPr id="0" name=""/>
        <dsp:cNvSpPr/>
      </dsp:nvSpPr>
      <dsp:spPr>
        <a:xfrm>
          <a:off x="5601764" y="37479"/>
          <a:ext cx="4913783" cy="8640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b="1" kern="1200" dirty="0"/>
            <a:t>الأمثلة على البيانات الثانوية</a:t>
          </a:r>
        </a:p>
      </dsp:txBody>
      <dsp:txXfrm>
        <a:off x="5601764" y="37479"/>
        <a:ext cx="4913783" cy="864000"/>
      </dsp:txXfrm>
    </dsp:sp>
    <dsp:sp modelId="{8A8C5C6B-88FA-4B79-99B9-39F97069E1C2}">
      <dsp:nvSpPr>
        <dsp:cNvPr id="0" name=""/>
        <dsp:cNvSpPr/>
      </dsp:nvSpPr>
      <dsp:spPr>
        <a:xfrm>
          <a:off x="5601764" y="901479"/>
          <a:ext cx="4913783" cy="341237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الكتب والمؤلفات ذات العلاقة 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المجلات العلمية والأبحاث المنشورة 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أطروحات الماجستير والدكتوراة 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الشبكة العنكبوتية 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قواعد البيانات المختلفة 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بيانات الوزارات وأجهزة الإحصاء </a:t>
          </a:r>
        </a:p>
      </dsp:txBody>
      <dsp:txXfrm>
        <a:off x="5601764" y="901479"/>
        <a:ext cx="4913783" cy="341237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BABBA-25EA-40CE-9AB3-740115078E06}">
      <dsp:nvSpPr>
        <dsp:cNvPr id="0" name=""/>
        <dsp:cNvSpPr/>
      </dsp:nvSpPr>
      <dsp:spPr>
        <a:xfrm>
          <a:off x="51" y="186094"/>
          <a:ext cx="4913783" cy="105297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بيانات العينة</a:t>
          </a:r>
        </a:p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/>
            <a:t>Sample Data</a:t>
          </a:r>
          <a:r>
            <a:rPr lang="ar-EG" sz="2600" b="1" kern="1200" dirty="0"/>
            <a:t> </a:t>
          </a:r>
        </a:p>
      </dsp:txBody>
      <dsp:txXfrm>
        <a:off x="51" y="186094"/>
        <a:ext cx="4913783" cy="1052978"/>
      </dsp:txXfrm>
    </dsp:sp>
    <dsp:sp modelId="{111D5845-E389-4465-BE65-443F7D13E9E5}">
      <dsp:nvSpPr>
        <dsp:cNvPr id="0" name=""/>
        <dsp:cNvSpPr/>
      </dsp:nvSpPr>
      <dsp:spPr>
        <a:xfrm>
          <a:off x="51" y="1239073"/>
          <a:ext cx="4913783" cy="29261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6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البيانات التي تجمع من مجموعة جزئية تمثل جزء من المجتمع </a:t>
          </a:r>
        </a:p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6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في الأبحاث التي تستهدف مجتمعات عدد أفرادها كبير، يصعب استخلاص المعلومات والبيانات من كل أفراد المجتمع، لذلك يتم اختيار عينة تمثيلية عن المجتمع بالاعتماد على التحليل الاحصائي</a:t>
          </a:r>
        </a:p>
      </dsp:txBody>
      <dsp:txXfrm>
        <a:off x="51" y="1239073"/>
        <a:ext cx="4913783" cy="2926169"/>
      </dsp:txXfrm>
    </dsp:sp>
    <dsp:sp modelId="{7678BF07-33EF-43B6-934B-5E76358D8C2A}">
      <dsp:nvSpPr>
        <dsp:cNvPr id="0" name=""/>
        <dsp:cNvSpPr/>
      </dsp:nvSpPr>
      <dsp:spPr>
        <a:xfrm>
          <a:off x="5601764" y="186094"/>
          <a:ext cx="4913783" cy="105297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600" b="1" kern="1200" dirty="0"/>
            <a:t>بيانات المجتمع </a:t>
          </a:r>
        </a:p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/>
            <a:t>Population Data</a:t>
          </a:r>
          <a:endParaRPr lang="ar-EG" sz="2600" b="1" kern="1200" dirty="0"/>
        </a:p>
      </dsp:txBody>
      <dsp:txXfrm>
        <a:off x="5601764" y="186094"/>
        <a:ext cx="4913783" cy="1052978"/>
      </dsp:txXfrm>
    </dsp:sp>
    <dsp:sp modelId="{8A8C5C6B-88FA-4B79-99B9-39F97069E1C2}">
      <dsp:nvSpPr>
        <dsp:cNvPr id="0" name=""/>
        <dsp:cNvSpPr/>
      </dsp:nvSpPr>
      <dsp:spPr>
        <a:xfrm>
          <a:off x="5601764" y="1239073"/>
          <a:ext cx="4913783" cy="29261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6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البيانات التي تجمع من مجموعة كلية يتشاركون في قواعد عامة من الخصائص </a:t>
          </a:r>
        </a:p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6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قد تكون هذه المجموعة مكونة من أفراد أو منشآت </a:t>
          </a:r>
        </a:p>
      </dsp:txBody>
      <dsp:txXfrm>
        <a:off x="5601764" y="1239073"/>
        <a:ext cx="4913783" cy="292616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16476"/>
          <a:ext cx="10515600" cy="12146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162560" rIns="284480" bIns="162560" numCol="1" spcCol="1270" anchor="ctr" anchorCtr="0">
          <a:noAutofit/>
        </a:bodyPr>
        <a:lstStyle/>
        <a:p>
          <a:pPr marL="0" lvl="0" indent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/>
            <a:t>ما هو الاستبيان ؟ </a:t>
          </a:r>
        </a:p>
      </dsp:txBody>
      <dsp:txXfrm>
        <a:off x="0" y="16476"/>
        <a:ext cx="10515600" cy="1214680"/>
      </dsp:txXfrm>
    </dsp:sp>
    <dsp:sp modelId="{F1D7A3E9-5570-4421-88DB-203B13EF3EEF}">
      <dsp:nvSpPr>
        <dsp:cNvPr id="0" name=""/>
        <dsp:cNvSpPr/>
      </dsp:nvSpPr>
      <dsp:spPr>
        <a:xfrm>
          <a:off x="0" y="1199816"/>
          <a:ext cx="10515600" cy="326998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84480" bIns="320040" numCol="1" spcCol="1270" anchor="t" anchorCtr="0">
          <a:noAutofit/>
        </a:bodyPr>
        <a:lstStyle/>
        <a:p>
          <a:pPr marL="285750" lvl="1" indent="-285750" algn="just" defTabSz="1778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000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أداة تتكون من مجموعة أسئلة متنوعة ، وترتبط مع بعضها البعض بشكل يحقق الهدف الذي يسعى الباحث من خلاله لحل  أو تفسير مشكلة بحثه. ويكون عدد الأسئلة  التي يحتوي عليها الاستبيان كافي ووافي لتحقيق هدف البحث. </a:t>
          </a:r>
        </a:p>
      </dsp:txBody>
      <dsp:txXfrm>
        <a:off x="0" y="1199816"/>
        <a:ext cx="10515600" cy="326998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F6A58-BFE2-4917-A5A2-5C703F860D5E}">
      <dsp:nvSpPr>
        <dsp:cNvPr id="0" name=""/>
        <dsp:cNvSpPr/>
      </dsp:nvSpPr>
      <dsp:spPr>
        <a:xfrm>
          <a:off x="4384628" y="2058894"/>
          <a:ext cx="1772333" cy="1432443"/>
        </a:xfrm>
        <a:prstGeom prst="ellipse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>
              <a:solidFill>
                <a:schemeClr val="tx1"/>
              </a:solidFill>
            </a:rPr>
            <a:t>خصائص الاستبيان الجيد </a:t>
          </a:r>
        </a:p>
      </dsp:txBody>
      <dsp:txXfrm>
        <a:off x="4644180" y="2268670"/>
        <a:ext cx="1253229" cy="1012891"/>
      </dsp:txXfrm>
    </dsp:sp>
    <dsp:sp modelId="{083111E0-383B-4E82-8620-9594256CBA22}">
      <dsp:nvSpPr>
        <dsp:cNvPr id="0" name=""/>
        <dsp:cNvSpPr/>
      </dsp:nvSpPr>
      <dsp:spPr>
        <a:xfrm rot="16200000">
          <a:off x="5034315" y="1382576"/>
          <a:ext cx="472959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5105259" y="1550926"/>
        <a:ext cx="331071" cy="292218"/>
      </dsp:txXfrm>
    </dsp:sp>
    <dsp:sp modelId="{F71B9929-9DFA-4B61-B28B-A7DCE35A7035}">
      <dsp:nvSpPr>
        <dsp:cNvPr id="0" name=""/>
        <dsp:cNvSpPr/>
      </dsp:nvSpPr>
      <dsp:spPr>
        <a:xfrm>
          <a:off x="3856091" y="20563"/>
          <a:ext cx="2829407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عبارات واضحة وتناسب المستوى التعليمي للمستجوب </a:t>
          </a:r>
        </a:p>
      </dsp:txBody>
      <dsp:txXfrm>
        <a:off x="4270448" y="188384"/>
        <a:ext cx="2000693" cy="810312"/>
      </dsp:txXfrm>
    </dsp:sp>
    <dsp:sp modelId="{E037DBCE-01CC-4CCB-959F-5A4507587327}">
      <dsp:nvSpPr>
        <dsp:cNvPr id="0" name=""/>
        <dsp:cNvSpPr/>
      </dsp:nvSpPr>
      <dsp:spPr>
        <a:xfrm rot="19887156">
          <a:off x="6122542" y="1507502"/>
          <a:ext cx="842483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6131424" y="1639820"/>
        <a:ext cx="696374" cy="292218"/>
      </dsp:txXfrm>
    </dsp:sp>
    <dsp:sp modelId="{6DDDB59B-8277-48DB-8776-557D68CE59D2}">
      <dsp:nvSpPr>
        <dsp:cNvPr id="0" name=""/>
        <dsp:cNvSpPr/>
      </dsp:nvSpPr>
      <dsp:spPr>
        <a:xfrm>
          <a:off x="6657248" y="561342"/>
          <a:ext cx="3259128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صياغة الأسئلة بعبارات إيجابية أو سلبية أو عبارات مضاعفة مثل نفي النفي</a:t>
          </a:r>
        </a:p>
      </dsp:txBody>
      <dsp:txXfrm>
        <a:off x="7134536" y="729163"/>
        <a:ext cx="2304552" cy="810312"/>
      </dsp:txXfrm>
    </dsp:sp>
    <dsp:sp modelId="{EF2A2B03-9E40-451E-BB58-D389769EBE2F}">
      <dsp:nvSpPr>
        <dsp:cNvPr id="0" name=""/>
        <dsp:cNvSpPr/>
      </dsp:nvSpPr>
      <dsp:spPr>
        <a:xfrm rot="21336720">
          <a:off x="6487985" y="2407034"/>
          <a:ext cx="812274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6488199" y="2510029"/>
        <a:ext cx="666165" cy="292218"/>
      </dsp:txXfrm>
    </dsp:sp>
    <dsp:sp modelId="{AB840E54-321F-4013-B6F8-A6E25C927A64}">
      <dsp:nvSpPr>
        <dsp:cNvPr id="0" name=""/>
        <dsp:cNvSpPr/>
      </dsp:nvSpPr>
      <dsp:spPr>
        <a:xfrm>
          <a:off x="7667589" y="1929745"/>
          <a:ext cx="2305981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تفادى الأسئلة المركبة . ويفضل فصلها إلى سؤالين </a:t>
          </a:r>
        </a:p>
      </dsp:txBody>
      <dsp:txXfrm>
        <a:off x="8005292" y="2097566"/>
        <a:ext cx="1630575" cy="810312"/>
      </dsp:txXfrm>
    </dsp:sp>
    <dsp:sp modelId="{0142693A-3B80-4060-85A8-B4B647D4B1BD}">
      <dsp:nvSpPr>
        <dsp:cNvPr id="0" name=""/>
        <dsp:cNvSpPr/>
      </dsp:nvSpPr>
      <dsp:spPr>
        <a:xfrm rot="1218996">
          <a:off x="6431364" y="3144730"/>
          <a:ext cx="990919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6435909" y="3216771"/>
        <a:ext cx="844810" cy="292218"/>
      </dsp:txXfrm>
    </dsp:sp>
    <dsp:sp modelId="{FC86B1A9-59A6-45D6-9D88-4D13FDAA51FA}">
      <dsp:nvSpPr>
        <dsp:cNvPr id="0" name=""/>
        <dsp:cNvSpPr/>
      </dsp:nvSpPr>
      <dsp:spPr>
        <a:xfrm>
          <a:off x="7737971" y="3414838"/>
          <a:ext cx="1616517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الأسئلة الطويلة </a:t>
          </a:r>
        </a:p>
      </dsp:txBody>
      <dsp:txXfrm>
        <a:off x="7974704" y="3582659"/>
        <a:ext cx="1143051" cy="810312"/>
      </dsp:txXfrm>
    </dsp:sp>
    <dsp:sp modelId="{CB204ABC-7677-431C-B2A5-A49E9FCE6FA4}">
      <dsp:nvSpPr>
        <dsp:cNvPr id="0" name=""/>
        <dsp:cNvSpPr/>
      </dsp:nvSpPr>
      <dsp:spPr>
        <a:xfrm rot="3463932">
          <a:off x="5667547" y="3578034"/>
          <a:ext cx="527904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5701599" y="3613668"/>
        <a:ext cx="381795" cy="292218"/>
      </dsp:txXfrm>
    </dsp:sp>
    <dsp:sp modelId="{0C2BE702-1F9C-4E53-A3F8-BF31B6B47BD1}">
      <dsp:nvSpPr>
        <dsp:cNvPr id="0" name=""/>
        <dsp:cNvSpPr/>
      </dsp:nvSpPr>
      <dsp:spPr>
        <a:xfrm>
          <a:off x="5717158" y="4206450"/>
          <a:ext cx="1638267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الأسئلة التي تعتمد على التذكر </a:t>
          </a:r>
        </a:p>
      </dsp:txBody>
      <dsp:txXfrm>
        <a:off x="5957077" y="4374271"/>
        <a:ext cx="1158429" cy="810312"/>
      </dsp:txXfrm>
    </dsp:sp>
    <dsp:sp modelId="{FA1DE0BE-CBD5-481D-93E7-73656F378C9C}">
      <dsp:nvSpPr>
        <dsp:cNvPr id="0" name=""/>
        <dsp:cNvSpPr/>
      </dsp:nvSpPr>
      <dsp:spPr>
        <a:xfrm rot="7088688">
          <a:off x="4448053" y="3596984"/>
          <a:ext cx="505616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 rot="10800000">
        <a:off x="4555567" y="3629974"/>
        <a:ext cx="359507" cy="292218"/>
      </dsp:txXfrm>
    </dsp:sp>
    <dsp:sp modelId="{B7AEF07B-264A-4E63-BDE9-46AA1594CA8C}">
      <dsp:nvSpPr>
        <dsp:cNvPr id="0" name=""/>
        <dsp:cNvSpPr/>
      </dsp:nvSpPr>
      <dsp:spPr>
        <a:xfrm>
          <a:off x="3088857" y="4252142"/>
          <a:ext cx="2170552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الأسئلة التي تقود إلى إجابات معينة </a:t>
          </a:r>
        </a:p>
      </dsp:txBody>
      <dsp:txXfrm>
        <a:off x="3406727" y="4419963"/>
        <a:ext cx="1534812" cy="810312"/>
      </dsp:txXfrm>
    </dsp:sp>
    <dsp:sp modelId="{306FA14C-260C-428E-ADA8-ECFF0C31BE78}">
      <dsp:nvSpPr>
        <dsp:cNvPr id="0" name=""/>
        <dsp:cNvSpPr/>
      </dsp:nvSpPr>
      <dsp:spPr>
        <a:xfrm rot="9480120">
          <a:off x="3446046" y="3114172"/>
          <a:ext cx="765375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 rot="10800000">
        <a:off x="3586836" y="3184214"/>
        <a:ext cx="619266" cy="292218"/>
      </dsp:txXfrm>
    </dsp:sp>
    <dsp:sp modelId="{13CB2A55-AE49-4C2F-AEC0-1B1D0A09C60E}">
      <dsp:nvSpPr>
        <dsp:cNvPr id="0" name=""/>
        <dsp:cNvSpPr/>
      </dsp:nvSpPr>
      <dsp:spPr>
        <a:xfrm>
          <a:off x="924778" y="3445303"/>
          <a:ext cx="2537532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الاختيار السليم بين الأسئلة المغلقة والمفتوحة </a:t>
          </a:r>
        </a:p>
      </dsp:txBody>
      <dsp:txXfrm>
        <a:off x="1296391" y="3613124"/>
        <a:ext cx="1794306" cy="810312"/>
      </dsp:txXfrm>
    </dsp:sp>
    <dsp:sp modelId="{68B41FC8-8E44-44FA-B2FC-7AFDA1E735E2}">
      <dsp:nvSpPr>
        <dsp:cNvPr id="0" name=""/>
        <dsp:cNvSpPr/>
      </dsp:nvSpPr>
      <dsp:spPr>
        <a:xfrm rot="11225220">
          <a:off x="3764484" y="2372158"/>
          <a:ext cx="447727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 rot="10800000">
        <a:off x="3898289" y="2477850"/>
        <a:ext cx="313409" cy="292218"/>
      </dsp:txXfrm>
    </dsp:sp>
    <dsp:sp modelId="{A761A382-15C9-45D6-8D35-CEB4841483DA}">
      <dsp:nvSpPr>
        <dsp:cNvPr id="0" name=""/>
        <dsp:cNvSpPr/>
      </dsp:nvSpPr>
      <dsp:spPr>
        <a:xfrm>
          <a:off x="831433" y="1823314"/>
          <a:ext cx="2784680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الأسئلة الغامضة  ( كلمات فضفاضة ) السعادة، الرضا </a:t>
          </a:r>
        </a:p>
      </dsp:txBody>
      <dsp:txXfrm>
        <a:off x="1239240" y="1991135"/>
        <a:ext cx="1969066" cy="810312"/>
      </dsp:txXfrm>
    </dsp:sp>
    <dsp:sp modelId="{0A852EAB-5DAA-4E3C-8B83-55561E81D43B}">
      <dsp:nvSpPr>
        <dsp:cNvPr id="0" name=""/>
        <dsp:cNvSpPr/>
      </dsp:nvSpPr>
      <dsp:spPr>
        <a:xfrm rot="12717876">
          <a:off x="3273292" y="1601965"/>
          <a:ext cx="1015456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 rot="10800000">
        <a:off x="3408324" y="1738046"/>
        <a:ext cx="869347" cy="292218"/>
      </dsp:txXfrm>
    </dsp:sp>
    <dsp:sp modelId="{8C097C65-B5EB-4D2B-A918-A83D55BAC7EC}">
      <dsp:nvSpPr>
        <dsp:cNvPr id="0" name=""/>
        <dsp:cNvSpPr/>
      </dsp:nvSpPr>
      <dsp:spPr>
        <a:xfrm>
          <a:off x="787618" y="272044"/>
          <a:ext cx="2780257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الاهتمام بتتابع الأسئلة من العام إلى الخاص ، ومن السهل إلى الصعب </a:t>
          </a:r>
        </a:p>
      </dsp:txBody>
      <dsp:txXfrm>
        <a:off x="1194777" y="439865"/>
        <a:ext cx="1965939" cy="81031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F7F70-1737-40DF-A015-4C8662152F34}">
      <dsp:nvSpPr>
        <dsp:cNvPr id="0" name=""/>
        <dsp:cNvSpPr/>
      </dsp:nvSpPr>
      <dsp:spPr>
        <a:xfrm>
          <a:off x="10315" y="0"/>
          <a:ext cx="4904191" cy="5424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/>
            <a:t>إلكتروني </a:t>
          </a:r>
          <a:endParaRPr lang="ar-EG" sz="2400" kern="1200" dirty="0"/>
        </a:p>
      </dsp:txBody>
      <dsp:txXfrm>
        <a:off x="10315" y="0"/>
        <a:ext cx="4904191" cy="542456"/>
      </dsp:txXfrm>
    </dsp:sp>
    <dsp:sp modelId="{ECD92484-86CB-4F5A-B0A8-F989375C8DD4}">
      <dsp:nvSpPr>
        <dsp:cNvPr id="0" name=""/>
        <dsp:cNvSpPr/>
      </dsp:nvSpPr>
      <dsp:spPr>
        <a:xfrm>
          <a:off x="10315" y="542456"/>
          <a:ext cx="4904191" cy="291702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أداة مجانية وسهلة 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يمكن إرسال الرابط عبر البريد في وسائل التواصل الاجتماعي 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تسهل متابعة الردود والنتائج 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الحصول على ملخص بياني للنتائج 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يمكن الاستعانة بالرابط التالي عن كيفية إنشاء الاستبيان إلكترونيا</a:t>
          </a:r>
        </a:p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hlinkClick xmlns:r="http://schemas.openxmlformats.org/officeDocument/2006/relationships" r:id="rId1"/>
            </a:rPr>
            <a:t>https://www.youtube.com/watch?v=wZzXmCKxB0c</a:t>
          </a:r>
          <a:r>
            <a:rPr lang="ar-EG" sz="1700" kern="1200" dirty="0"/>
            <a:t> </a:t>
          </a:r>
        </a:p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1700" kern="1200" dirty="0"/>
        </a:p>
      </dsp:txBody>
      <dsp:txXfrm>
        <a:off x="10315" y="542456"/>
        <a:ext cx="4904191" cy="2917023"/>
      </dsp:txXfrm>
    </dsp:sp>
    <dsp:sp modelId="{EF0F6B2B-71A1-4B05-985B-41270EF56B59}">
      <dsp:nvSpPr>
        <dsp:cNvPr id="0" name=""/>
        <dsp:cNvSpPr/>
      </dsp:nvSpPr>
      <dsp:spPr>
        <a:xfrm>
          <a:off x="5601093" y="0"/>
          <a:ext cx="4904191" cy="5424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/>
            <a:t>ورقي</a:t>
          </a:r>
          <a:endParaRPr lang="ar-EG" sz="500" kern="1200" dirty="0"/>
        </a:p>
      </dsp:txBody>
      <dsp:txXfrm>
        <a:off x="5601093" y="0"/>
        <a:ext cx="4904191" cy="542456"/>
      </dsp:txXfrm>
    </dsp:sp>
    <dsp:sp modelId="{F09ED83C-8A12-4FF2-9D88-B4917D2D80B2}">
      <dsp:nvSpPr>
        <dsp:cNvPr id="0" name=""/>
        <dsp:cNvSpPr/>
      </dsp:nvSpPr>
      <dsp:spPr>
        <a:xfrm>
          <a:off x="5601093" y="542456"/>
          <a:ext cx="4904191" cy="291702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التأكيد على طباعة الاستبيان بشكل واضح من حيث الوضوح ، الترتيب ، المسافات الثابتة بين كل سؤال وآخر. </a:t>
          </a:r>
        </a:p>
      </dsp:txBody>
      <dsp:txXfrm>
        <a:off x="5601093" y="542456"/>
        <a:ext cx="4904191" cy="291702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DDE00-E1A2-4C9A-866E-846906E848C5}">
      <dsp:nvSpPr>
        <dsp:cNvPr id="0" name=""/>
        <dsp:cNvSpPr/>
      </dsp:nvSpPr>
      <dsp:spPr>
        <a:xfrm>
          <a:off x="51" y="77981"/>
          <a:ext cx="4913783" cy="8064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/>
            <a:t>عيوب </a:t>
          </a:r>
          <a:endParaRPr lang="ar-EG" sz="2800" kern="1200" dirty="0"/>
        </a:p>
      </dsp:txBody>
      <dsp:txXfrm>
        <a:off x="51" y="77981"/>
        <a:ext cx="4913783" cy="806400"/>
      </dsp:txXfrm>
    </dsp:sp>
    <dsp:sp modelId="{19BF3E8B-9A0B-4FE3-9700-E5390322D13F}">
      <dsp:nvSpPr>
        <dsp:cNvPr id="0" name=""/>
        <dsp:cNvSpPr/>
      </dsp:nvSpPr>
      <dsp:spPr>
        <a:xfrm>
          <a:off x="51" y="884381"/>
          <a:ext cx="4913783" cy="384299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انخفاض نسبة الردود مما يقلل من تمثيل العينة للمجتمع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قد يعطي المستجوب إجابة غير صحيحة إذا حملت العبارات أكثر من معنى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الإطالة في الأسئلة قد توقع المستجوب في ملل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لا يصلح الاستبيان في المجتمعات الأمية </a:t>
          </a:r>
        </a:p>
      </dsp:txBody>
      <dsp:txXfrm>
        <a:off x="51" y="884381"/>
        <a:ext cx="4913783" cy="3842999"/>
      </dsp:txXfrm>
    </dsp:sp>
    <dsp:sp modelId="{E2BB26F9-94F3-494D-9E08-2238D9CCF372}">
      <dsp:nvSpPr>
        <dsp:cNvPr id="0" name=""/>
        <dsp:cNvSpPr/>
      </dsp:nvSpPr>
      <dsp:spPr>
        <a:xfrm>
          <a:off x="5601764" y="77981"/>
          <a:ext cx="4913783" cy="8064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/>
            <a:t>مزايا </a:t>
          </a:r>
          <a:endParaRPr lang="ar-EG" sz="2800" kern="1200" dirty="0"/>
        </a:p>
      </dsp:txBody>
      <dsp:txXfrm>
        <a:off x="5601764" y="77981"/>
        <a:ext cx="4913783" cy="806400"/>
      </dsp:txXfrm>
    </dsp:sp>
    <dsp:sp modelId="{7D5C446B-DEC7-41DE-BED9-0EA00E3BCB6D}">
      <dsp:nvSpPr>
        <dsp:cNvPr id="0" name=""/>
        <dsp:cNvSpPr/>
      </dsp:nvSpPr>
      <dsp:spPr>
        <a:xfrm>
          <a:off x="5601764" y="884381"/>
          <a:ext cx="4913783" cy="384299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الحصول على معلومات من عدد كبير من الأفراد متباعدين جغرافيا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أقل وسائل جمع البيانات جهد وتكلفة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موضوعية لأنها لا تحمل اسم المستجوب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يوفر وقت للمستجوب للتفكير في الإجابة </a:t>
          </a:r>
        </a:p>
      </dsp:txBody>
      <dsp:txXfrm>
        <a:off x="5601764" y="884381"/>
        <a:ext cx="4913783" cy="384299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69093"/>
          <a:ext cx="10515600" cy="139688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152" tIns="186944" rIns="327152" bIns="186944" numCol="1" spcCol="1270" anchor="ctr" anchorCtr="0">
          <a:noAutofit/>
        </a:bodyPr>
        <a:lstStyle/>
        <a:p>
          <a:pPr marL="0" lvl="0" indent="0" algn="ctr" defTabSz="2044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600" kern="1200" dirty="0"/>
            <a:t>ما هي المقابلة ؟ </a:t>
          </a:r>
        </a:p>
      </dsp:txBody>
      <dsp:txXfrm>
        <a:off x="0" y="69093"/>
        <a:ext cx="10515600" cy="1396882"/>
      </dsp:txXfrm>
    </dsp:sp>
    <dsp:sp modelId="{F1D7A3E9-5570-4421-88DB-203B13EF3EEF}">
      <dsp:nvSpPr>
        <dsp:cNvPr id="0" name=""/>
        <dsp:cNvSpPr/>
      </dsp:nvSpPr>
      <dsp:spPr>
        <a:xfrm>
          <a:off x="0" y="1429934"/>
          <a:ext cx="10515600" cy="2987246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5364" tIns="245364" rIns="327152" bIns="368046" numCol="1" spcCol="1270" anchor="t" anchorCtr="0">
          <a:noAutofit/>
        </a:bodyPr>
        <a:lstStyle/>
        <a:p>
          <a:pPr marL="285750" lvl="1" indent="-285750" algn="just" defTabSz="2044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600" kern="1200" dirty="0"/>
            <a:t>تفاعل</a:t>
          </a:r>
          <a:r>
            <a:rPr lang="ar-EG" sz="4600" kern="1200" baseline="0" dirty="0"/>
            <a:t> لفظي يتم بين شخصين في موقف مواجهة ، حيث يحاول أحدهم وهو القائم بالمقابلة أن يستثير بعض المعلومات أو التعبيرات لدى المبحوث والتي تدور حول آرائه ومعتقداته.  </a:t>
          </a:r>
          <a:endParaRPr lang="ar-EG" sz="4600" kern="1200" dirty="0"/>
        </a:p>
      </dsp:txBody>
      <dsp:txXfrm>
        <a:off x="0" y="1429934"/>
        <a:ext cx="10515600" cy="298724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5" y="327224"/>
          <a:ext cx="4336948" cy="107671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مقابلات مهيكلة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Structured Interviews</a:t>
          </a:r>
          <a:r>
            <a:rPr lang="ar-EG" sz="2700" kern="1200" dirty="0"/>
            <a:t> </a:t>
          </a:r>
        </a:p>
      </dsp:txBody>
      <dsp:txXfrm>
        <a:off x="45" y="327224"/>
        <a:ext cx="4336948" cy="1076718"/>
      </dsp:txXfrm>
    </dsp:sp>
    <dsp:sp modelId="{C7AC33D1-3847-4CB1-AB73-7D3EB4BF7E40}">
      <dsp:nvSpPr>
        <dsp:cNvPr id="0" name=""/>
        <dsp:cNvSpPr/>
      </dsp:nvSpPr>
      <dsp:spPr>
        <a:xfrm>
          <a:off x="45" y="1403942"/>
          <a:ext cx="4336948" cy="291364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تتم بناء على قائمة محددة من الأسئلة المكتوبة.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يمكن استخدام الصور والرسوم في بعض الأحيان  ( بحوث التسويق للتعبير عن المشاعر والأفكار بأسلوب واضح . </a:t>
          </a:r>
        </a:p>
      </dsp:txBody>
      <dsp:txXfrm>
        <a:off x="45" y="1403942"/>
        <a:ext cx="4336948" cy="2913645"/>
      </dsp:txXfrm>
    </dsp:sp>
    <dsp:sp modelId="{E5B96C2C-E70D-4777-8104-2451F10BC30B}">
      <dsp:nvSpPr>
        <dsp:cNvPr id="0" name=""/>
        <dsp:cNvSpPr/>
      </dsp:nvSpPr>
      <dsp:spPr>
        <a:xfrm>
          <a:off x="4944166" y="327224"/>
          <a:ext cx="4336948" cy="107671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مقابلات غير مهيكلة 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Unstructured Interviews</a:t>
          </a:r>
          <a:endParaRPr lang="ar-EG" sz="2700" kern="1200" dirty="0"/>
        </a:p>
      </dsp:txBody>
      <dsp:txXfrm>
        <a:off x="4944166" y="327224"/>
        <a:ext cx="4336948" cy="1076718"/>
      </dsp:txXfrm>
    </dsp:sp>
    <dsp:sp modelId="{9DB41128-4959-44E5-871C-85A3634FEA41}">
      <dsp:nvSpPr>
        <dsp:cNvPr id="0" name=""/>
        <dsp:cNvSpPr/>
      </dsp:nvSpPr>
      <dsp:spPr>
        <a:xfrm>
          <a:off x="4944166" y="1403942"/>
          <a:ext cx="4336948" cy="291364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لا تعتمد على خطة متسلسلة من الأسئلة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تهدف إلى استطلاع بعض القضايا التمهيدية لتحديد متغيرات الدراسة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يمكن توجيه أسئلة مفتوحة وإتباعه بسؤال آخر للوصول إلى فكرة جيدة عن متغيرات الدراسة . </a:t>
          </a:r>
        </a:p>
      </dsp:txBody>
      <dsp:txXfrm>
        <a:off x="4944166" y="1403942"/>
        <a:ext cx="4336948" cy="291364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C8C7A0-2BAC-43EA-9A79-A845B5EA6D0B}">
      <dsp:nvSpPr>
        <dsp:cNvPr id="0" name=""/>
        <dsp:cNvSpPr/>
      </dsp:nvSpPr>
      <dsp:spPr>
        <a:xfrm>
          <a:off x="0" y="58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E0DAAA-C57C-45DC-A29B-D757F5D849B0}">
      <dsp:nvSpPr>
        <dsp:cNvPr id="0" name=""/>
        <dsp:cNvSpPr/>
      </dsp:nvSpPr>
      <dsp:spPr>
        <a:xfrm>
          <a:off x="0" y="589"/>
          <a:ext cx="10515600" cy="96598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الثبات : </a:t>
          </a:r>
          <a:r>
            <a:rPr lang="ar-EG" sz="2800" kern="1200" dirty="0"/>
            <a:t>إذا أخفق الشخص الذي أجرى المقابلة  في التعرف على أو قلل أهمية حادثة هامة خلال حدوث المقابلة .</a:t>
          </a:r>
        </a:p>
      </dsp:txBody>
      <dsp:txXfrm>
        <a:off x="0" y="589"/>
        <a:ext cx="10515600" cy="965980"/>
      </dsp:txXfrm>
    </dsp:sp>
    <dsp:sp modelId="{63F39AC3-886B-4BF8-A35E-675266180A36}">
      <dsp:nvSpPr>
        <dsp:cNvPr id="0" name=""/>
        <dsp:cNvSpPr/>
      </dsp:nvSpPr>
      <dsp:spPr>
        <a:xfrm>
          <a:off x="0" y="9665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5AC3F7-2448-4AEA-AFFD-BC0981628280}">
      <dsp:nvSpPr>
        <dsp:cNvPr id="0" name=""/>
        <dsp:cNvSpPr/>
      </dsp:nvSpPr>
      <dsp:spPr>
        <a:xfrm>
          <a:off x="0" y="966569"/>
          <a:ext cx="10515600" cy="96598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الحذف : </a:t>
          </a:r>
          <a:r>
            <a:rPr lang="ar-EG" sz="2800" kern="1200" dirty="0"/>
            <a:t>إذا حذف الباحث حقيقة جوهرية ، أو تجربة ما ذكرها المستجوب</a:t>
          </a:r>
          <a:r>
            <a:rPr lang="ar-EG" sz="500" kern="1200" dirty="0"/>
            <a:t>. </a:t>
          </a:r>
        </a:p>
      </dsp:txBody>
      <dsp:txXfrm>
        <a:off x="0" y="966569"/>
        <a:ext cx="10515600" cy="965980"/>
      </dsp:txXfrm>
    </dsp:sp>
    <dsp:sp modelId="{40DEA1FB-05DA-48A1-85B2-DC62E272C7A2}">
      <dsp:nvSpPr>
        <dsp:cNvPr id="0" name=""/>
        <dsp:cNvSpPr/>
      </dsp:nvSpPr>
      <dsp:spPr>
        <a:xfrm>
          <a:off x="0" y="193254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EC25AE-63C7-4D13-97BF-BF5EB225C05A}">
      <dsp:nvSpPr>
        <dsp:cNvPr id="0" name=""/>
        <dsp:cNvSpPr/>
      </dsp:nvSpPr>
      <dsp:spPr>
        <a:xfrm>
          <a:off x="0" y="1932549"/>
          <a:ext cx="10515600" cy="96598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الإضافة: </a:t>
          </a:r>
          <a:r>
            <a:rPr lang="ar-EG" sz="2800" kern="1200" dirty="0"/>
            <a:t>إذا ضخم الباحث أو طور إجابة الشخص الذي قابله بعبارات لم يذكرها</a:t>
          </a:r>
        </a:p>
      </dsp:txBody>
      <dsp:txXfrm>
        <a:off x="0" y="1932549"/>
        <a:ext cx="10515600" cy="965980"/>
      </dsp:txXfrm>
    </dsp:sp>
    <dsp:sp modelId="{8A628D6A-65E7-4FF6-B32C-E24BA96549BA}">
      <dsp:nvSpPr>
        <dsp:cNvPr id="0" name=""/>
        <dsp:cNvSpPr/>
      </dsp:nvSpPr>
      <dsp:spPr>
        <a:xfrm>
          <a:off x="0" y="289853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733219-49BA-44A4-8B29-192CB6E44F82}">
      <dsp:nvSpPr>
        <dsp:cNvPr id="0" name=""/>
        <dsp:cNvSpPr/>
      </dsp:nvSpPr>
      <dsp:spPr>
        <a:xfrm>
          <a:off x="0" y="2898530"/>
          <a:ext cx="10515600" cy="96598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الاستبدال: </a:t>
          </a:r>
          <a:r>
            <a:rPr lang="ar-EG" sz="2800" kern="1200" dirty="0"/>
            <a:t>إذا نسى الباحث كلمات  الشخص الذي قابله واستبدلها بكلمات أخرى لها دلالات مغايرة لما قصده المستجيب</a:t>
          </a:r>
          <a:r>
            <a:rPr lang="ar-EG" sz="500" kern="1200" dirty="0"/>
            <a:t>.</a:t>
          </a:r>
        </a:p>
      </dsp:txBody>
      <dsp:txXfrm>
        <a:off x="0" y="2898530"/>
        <a:ext cx="10515600" cy="965980"/>
      </dsp:txXfrm>
    </dsp:sp>
    <dsp:sp modelId="{33261053-BA9A-46E5-824D-402B116D9F1C}">
      <dsp:nvSpPr>
        <dsp:cNvPr id="0" name=""/>
        <dsp:cNvSpPr/>
      </dsp:nvSpPr>
      <dsp:spPr>
        <a:xfrm>
          <a:off x="0" y="386451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41120C-6249-42BA-A425-201B61CCE54C}">
      <dsp:nvSpPr>
        <dsp:cNvPr id="0" name=""/>
        <dsp:cNvSpPr/>
      </dsp:nvSpPr>
      <dsp:spPr>
        <a:xfrm>
          <a:off x="0" y="3864510"/>
          <a:ext cx="10515600" cy="96598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التبديل : </a:t>
          </a:r>
          <a:r>
            <a:rPr lang="ar-EG" sz="2800" kern="1200" dirty="0"/>
            <a:t>إذا لم يتذكر الباحث تسلسل الأحداث أو ارتباط الحقائق بعضها ببعض وقام بتغيير تسلسل الأحداث الحقيقي. </a:t>
          </a:r>
        </a:p>
      </dsp:txBody>
      <dsp:txXfrm>
        <a:off x="0" y="3864510"/>
        <a:ext cx="10515600" cy="96598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73683"/>
          <a:ext cx="10515600" cy="139688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152" tIns="186944" rIns="327152" bIns="186944" numCol="1" spcCol="1270" anchor="ctr" anchorCtr="0">
          <a:noAutofit/>
        </a:bodyPr>
        <a:lstStyle/>
        <a:p>
          <a:pPr marL="0" lvl="0" indent="0" algn="ctr" defTabSz="2044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600" kern="1200" dirty="0"/>
            <a:t>ما هي الملاحظة؟ </a:t>
          </a:r>
        </a:p>
      </dsp:txBody>
      <dsp:txXfrm>
        <a:off x="0" y="73683"/>
        <a:ext cx="10515600" cy="1396882"/>
      </dsp:txXfrm>
    </dsp:sp>
    <dsp:sp modelId="{F1D7A3E9-5570-4421-88DB-203B13EF3EEF}">
      <dsp:nvSpPr>
        <dsp:cNvPr id="0" name=""/>
        <dsp:cNvSpPr/>
      </dsp:nvSpPr>
      <dsp:spPr>
        <a:xfrm>
          <a:off x="0" y="1434524"/>
          <a:ext cx="10515600" cy="297806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5364" tIns="245364" rIns="327152" bIns="368046" numCol="1" spcCol="1270" anchor="t" anchorCtr="0">
          <a:noAutofit/>
        </a:bodyPr>
        <a:lstStyle/>
        <a:p>
          <a:pPr marL="285750" lvl="1" indent="-285750" algn="just" defTabSz="2044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600" kern="1200" dirty="0"/>
            <a:t> مشاهدة ( مراقبة) الظواهر من قبل الباحث . وقد يراقب الباحث ظواهر يستطيع التأثير فيها كالتجارب في المختبرات ، أو ظواهر لا يستطيع التأثير فيها مثل علوم الفلك. </a:t>
          </a:r>
        </a:p>
      </dsp:txBody>
      <dsp:txXfrm>
        <a:off x="0" y="1434524"/>
        <a:ext cx="10515600" cy="2978067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7" y="45430"/>
          <a:ext cx="4514983" cy="123524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marL="0" lvl="0" indent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100" kern="1200" dirty="0"/>
            <a:t>الملاحظة المنتظمة </a:t>
          </a:r>
        </a:p>
        <a:p>
          <a:pPr marL="0" lvl="0" indent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Systematic Observation</a:t>
          </a:r>
          <a:endParaRPr lang="ar-EG" sz="3100" kern="1200" dirty="0"/>
        </a:p>
      </dsp:txBody>
      <dsp:txXfrm>
        <a:off x="47" y="45430"/>
        <a:ext cx="4514983" cy="1235247"/>
      </dsp:txXfrm>
    </dsp:sp>
    <dsp:sp modelId="{C7AC33D1-3847-4CB1-AB73-7D3EB4BF7E40}">
      <dsp:nvSpPr>
        <dsp:cNvPr id="0" name=""/>
        <dsp:cNvSpPr/>
      </dsp:nvSpPr>
      <dsp:spPr>
        <a:xfrm>
          <a:off x="47" y="1280677"/>
          <a:ext cx="4514983" cy="331870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r" defTabSz="1377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100" kern="1200" dirty="0"/>
            <a:t>تسمى بالملاحظة المنتظمة ( يتم تحديد ظروف الملاحظة من حيث الزمان والمكان) .</a:t>
          </a:r>
        </a:p>
        <a:p>
          <a:pPr marL="285750" lvl="1" indent="-285750" algn="r" defTabSz="1377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100" kern="1200" dirty="0"/>
            <a:t>تهدف هذه الملاحظة إلى جمع بيانات دقيقة عن الظاهرة موضوع البحث لاختبار الفرضيات . </a:t>
          </a:r>
        </a:p>
      </dsp:txBody>
      <dsp:txXfrm>
        <a:off x="47" y="1280677"/>
        <a:ext cx="4514983" cy="3318705"/>
      </dsp:txXfrm>
    </dsp:sp>
    <dsp:sp modelId="{E5B96C2C-E70D-4777-8104-2451F10BC30B}">
      <dsp:nvSpPr>
        <dsp:cNvPr id="0" name=""/>
        <dsp:cNvSpPr/>
      </dsp:nvSpPr>
      <dsp:spPr>
        <a:xfrm>
          <a:off x="5147128" y="45430"/>
          <a:ext cx="4514983" cy="123524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marL="0" lvl="0" indent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100" kern="1200" dirty="0"/>
            <a:t>الملاحظة البسيطة</a:t>
          </a:r>
        </a:p>
        <a:p>
          <a:pPr marL="0" lvl="0" indent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Simple Observation</a:t>
          </a:r>
          <a:endParaRPr lang="ar-EG" sz="3100" kern="1200" dirty="0"/>
        </a:p>
      </dsp:txBody>
      <dsp:txXfrm>
        <a:off x="5147128" y="45430"/>
        <a:ext cx="4514983" cy="1235247"/>
      </dsp:txXfrm>
    </dsp:sp>
    <dsp:sp modelId="{9DB41128-4959-44E5-871C-85A3634FEA41}">
      <dsp:nvSpPr>
        <dsp:cNvPr id="0" name=""/>
        <dsp:cNvSpPr/>
      </dsp:nvSpPr>
      <dsp:spPr>
        <a:xfrm>
          <a:off x="5147128" y="1280677"/>
          <a:ext cx="4514983" cy="331870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r" defTabSz="1377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100" kern="1200" dirty="0"/>
            <a:t>تسمى  بالملاحظة غير المخططة  ( تحدث طبيعيا دون إعداد مسبق ).</a:t>
          </a:r>
        </a:p>
        <a:p>
          <a:pPr marL="285750" lvl="1" indent="-285750" algn="r" defTabSz="1377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3100" kern="1200" dirty="0"/>
        </a:p>
        <a:p>
          <a:pPr marL="285750" lvl="1" indent="-285750" algn="r" defTabSz="1377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3100" kern="1200" dirty="0"/>
        </a:p>
      </dsp:txBody>
      <dsp:txXfrm>
        <a:off x="5147128" y="1280677"/>
        <a:ext cx="4514983" cy="331870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7" y="134254"/>
          <a:ext cx="4514983" cy="13247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kern="1200" dirty="0"/>
            <a:t>الملاحظة غير المقصودة</a:t>
          </a:r>
        </a:p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Accidental Observation</a:t>
          </a:r>
          <a:r>
            <a:rPr lang="ar-EG" sz="3300" kern="1200" dirty="0"/>
            <a:t> </a:t>
          </a:r>
        </a:p>
      </dsp:txBody>
      <dsp:txXfrm>
        <a:off x="47" y="134254"/>
        <a:ext cx="4514983" cy="1324722"/>
      </dsp:txXfrm>
    </dsp:sp>
    <dsp:sp modelId="{C7AC33D1-3847-4CB1-AB73-7D3EB4BF7E40}">
      <dsp:nvSpPr>
        <dsp:cNvPr id="0" name=""/>
        <dsp:cNvSpPr/>
      </dsp:nvSpPr>
      <dsp:spPr>
        <a:xfrm>
          <a:off x="47" y="1458976"/>
          <a:ext cx="4514983" cy="3051582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يقوم الباحث بملاحظة بعض الظواهر بطريقة الصدفة .</a:t>
          </a:r>
        </a:p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غالبا ما تكون هذه الملاحظة بسيطة </a:t>
          </a:r>
        </a:p>
      </dsp:txBody>
      <dsp:txXfrm>
        <a:off x="47" y="1458976"/>
        <a:ext cx="4514983" cy="3051582"/>
      </dsp:txXfrm>
    </dsp:sp>
    <dsp:sp modelId="{E5B96C2C-E70D-4777-8104-2451F10BC30B}">
      <dsp:nvSpPr>
        <dsp:cNvPr id="0" name=""/>
        <dsp:cNvSpPr/>
      </dsp:nvSpPr>
      <dsp:spPr>
        <a:xfrm>
          <a:off x="5147128" y="134254"/>
          <a:ext cx="4514983" cy="13247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kern="1200" dirty="0"/>
            <a:t>الملاحظة المقصودة </a:t>
          </a:r>
        </a:p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Purposive Observation</a:t>
          </a:r>
          <a:endParaRPr lang="ar-EG" sz="3300" kern="1200" dirty="0"/>
        </a:p>
      </dsp:txBody>
      <dsp:txXfrm>
        <a:off x="5147128" y="134254"/>
        <a:ext cx="4514983" cy="1324722"/>
      </dsp:txXfrm>
    </dsp:sp>
    <dsp:sp modelId="{9DB41128-4959-44E5-871C-85A3634FEA41}">
      <dsp:nvSpPr>
        <dsp:cNvPr id="0" name=""/>
        <dsp:cNvSpPr/>
      </dsp:nvSpPr>
      <dsp:spPr>
        <a:xfrm>
          <a:off x="5147128" y="1458976"/>
          <a:ext cx="4514983" cy="3051582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يقوم الباحث بالاتصال الهادف بموقف معين أو أشخاص محددين لتسجيل مواقف معهم .</a:t>
          </a:r>
        </a:p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غالبا ما تكون هذه الملاحظة منظمة. </a:t>
          </a:r>
        </a:p>
      </dsp:txBody>
      <dsp:txXfrm>
        <a:off x="5147128" y="1458976"/>
        <a:ext cx="4514983" cy="3051582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DDE00-E1A2-4C9A-866E-846906E848C5}">
      <dsp:nvSpPr>
        <dsp:cNvPr id="0" name=""/>
        <dsp:cNvSpPr/>
      </dsp:nvSpPr>
      <dsp:spPr>
        <a:xfrm>
          <a:off x="51" y="131904"/>
          <a:ext cx="4913783" cy="720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/>
            <a:t>عيوب</a:t>
          </a:r>
          <a:r>
            <a:rPr lang="ar-EG" sz="2500" kern="1200"/>
            <a:t> </a:t>
          </a:r>
          <a:endParaRPr lang="ar-EG" sz="2500" kern="1200" dirty="0"/>
        </a:p>
      </dsp:txBody>
      <dsp:txXfrm>
        <a:off x="51" y="131904"/>
        <a:ext cx="4913783" cy="720000"/>
      </dsp:txXfrm>
    </dsp:sp>
    <dsp:sp modelId="{19BF3E8B-9A0B-4FE3-9700-E5390322D13F}">
      <dsp:nvSpPr>
        <dsp:cNvPr id="0" name=""/>
        <dsp:cNvSpPr/>
      </dsp:nvSpPr>
      <dsp:spPr>
        <a:xfrm>
          <a:off x="51" y="851904"/>
          <a:ext cx="4913783" cy="382155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يعمد الأفراد إلى تقمص سلوك مغاير خلال الفترة التي تتم فيها مراقبتهم إذا شعروا بالمراقبة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</a:t>
          </a:r>
          <a:r>
            <a:rPr lang="ar-EG" sz="2500" kern="1200" dirty="0" err="1"/>
            <a:t>تعيقها</a:t>
          </a:r>
          <a:r>
            <a:rPr lang="ar-EG" sz="2500" kern="1200" dirty="0"/>
            <a:t> بعض الظروف الجوية ، كأن تتدخل عوامل الفيضانات أو تساقط الثلوج لعرقلة الملاحظة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بعض الأحداث لا يمكن ملاحظتها مباشرة مثل الحياة الخاصة بالأفراد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إذا كانت العينة كبيرة فإنها ستكون مكلفة جدا. </a:t>
          </a:r>
        </a:p>
      </dsp:txBody>
      <dsp:txXfrm>
        <a:off x="51" y="851904"/>
        <a:ext cx="4913783" cy="3821554"/>
      </dsp:txXfrm>
    </dsp:sp>
    <dsp:sp modelId="{E2BB26F9-94F3-494D-9E08-2238D9CCF372}">
      <dsp:nvSpPr>
        <dsp:cNvPr id="0" name=""/>
        <dsp:cNvSpPr/>
      </dsp:nvSpPr>
      <dsp:spPr>
        <a:xfrm>
          <a:off x="5601764" y="131904"/>
          <a:ext cx="4913783" cy="720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/>
            <a:t>مزايا </a:t>
          </a:r>
          <a:endParaRPr lang="ar-EG" sz="3200" b="1" kern="1200" dirty="0"/>
        </a:p>
      </dsp:txBody>
      <dsp:txXfrm>
        <a:off x="5601764" y="131904"/>
        <a:ext cx="4913783" cy="720000"/>
      </dsp:txXfrm>
    </dsp:sp>
    <dsp:sp modelId="{7D5C446B-DEC7-41DE-BED9-0EA00E3BCB6D}">
      <dsp:nvSpPr>
        <dsp:cNvPr id="0" name=""/>
        <dsp:cNvSpPr/>
      </dsp:nvSpPr>
      <dsp:spPr>
        <a:xfrm>
          <a:off x="5601764" y="851904"/>
          <a:ext cx="4913783" cy="382155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الوسيلة الوحيدة لدراسة السلوك الإنساني ، خاصة في حالات ردود الفعل عن المعلومات ( كسلوك المدير وسلوك المشتريين داخل المحلات)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لا تحتاج جهد كبير مقارنة بالطرق الأخرى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تسمح بجمع بيانات لم يفكر بها الباحث عند تصميم البحث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مناسبة للبحوث التي تتطلب بيانات وصفية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يمكن إجراء الملاحظة على عدد قليل ، وليس بالضرورة أن تكون العينة كبيرة </a:t>
          </a:r>
        </a:p>
      </dsp:txBody>
      <dsp:txXfrm>
        <a:off x="5601764" y="851904"/>
        <a:ext cx="4913783" cy="382155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168886"/>
          <a:ext cx="10515600" cy="8502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ما هي الأساليب </a:t>
          </a:r>
          <a:r>
            <a:rPr lang="ar-EG" sz="2800" kern="1200" dirty="0" err="1"/>
            <a:t>الاسقاطية</a:t>
          </a:r>
          <a:r>
            <a:rPr lang="ar-EG" sz="2800" kern="1200" dirty="0"/>
            <a:t>؟ </a:t>
          </a:r>
        </a:p>
      </dsp:txBody>
      <dsp:txXfrm>
        <a:off x="0" y="168886"/>
        <a:ext cx="10515600" cy="850276"/>
      </dsp:txXfrm>
    </dsp:sp>
    <dsp:sp modelId="{F1D7A3E9-5570-4421-88DB-203B13EF3EEF}">
      <dsp:nvSpPr>
        <dsp:cNvPr id="0" name=""/>
        <dsp:cNvSpPr/>
      </dsp:nvSpPr>
      <dsp:spPr>
        <a:xfrm>
          <a:off x="0" y="997224"/>
          <a:ext cx="10515600" cy="3044891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 أسلوب للحصول على الإجابات عن طريق استخدام المعاني المرتبطة بالكلمات ، وإكمال الجمل أو التعليق على الرموز والصور.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تهدف الأساليب </a:t>
          </a:r>
          <a:r>
            <a:rPr lang="ar-EG" sz="2800" kern="1200" dirty="0" err="1"/>
            <a:t>الاسقاطية</a:t>
          </a:r>
          <a:r>
            <a:rPr lang="ar-EG" sz="2800" kern="1200" dirty="0"/>
            <a:t> إلى التعرف على الجوانب الشخصية للفرد ، والتعرف على دوافعه واتجاهاته وانفعالاته المختلفة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يستخدم غالبا في بحوث علم الاجتماع والنفس والعديد من الاستراتيجيات التسويقية كالربط بين انطباعات الأفراد ومدى تأثر الافراد بالإعلانات والرسائل الإعلامية الموجهة الى المستهلكين. </a:t>
          </a:r>
        </a:p>
      </dsp:txBody>
      <dsp:txXfrm>
        <a:off x="0" y="997224"/>
        <a:ext cx="10515600" cy="3044891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3019" y="197184"/>
          <a:ext cx="2943939" cy="5472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الاسقاطية</a:t>
          </a:r>
          <a:r>
            <a:rPr lang="ar-EG" sz="1900" kern="1200" dirty="0"/>
            <a:t> اللفظية </a:t>
          </a:r>
        </a:p>
      </dsp:txBody>
      <dsp:txXfrm>
        <a:off x="3019" y="197184"/>
        <a:ext cx="2943939" cy="547200"/>
      </dsp:txXfrm>
    </dsp:sp>
    <dsp:sp modelId="{C7AC33D1-3847-4CB1-AB73-7D3EB4BF7E40}">
      <dsp:nvSpPr>
        <dsp:cNvPr id="0" name=""/>
        <dsp:cNvSpPr/>
      </dsp:nvSpPr>
      <dsp:spPr>
        <a:xfrm>
          <a:off x="3019" y="744384"/>
          <a:ext cx="2943939" cy="427670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1- أساليب ترابط الالفاظ : يذكر الباحث مجموعة من الالفاظ ويطلب من المستجوب ان يعلق عليها  ككلمة دكتور ، جامعة ، ثم نسمع ماذا يعني ذلك للمستجوب .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2- اختبار الجملة الناقصة : حيث يعرض البحث جملة ناقصة على المستجوب ويطلب الباحث منه إكمالها بسرعة مثل :  ان الشغب في الجامعات يمثل ظاهرة .........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3- اختبار تكملة القصة: يذكر الباحث قصة قصيرة ويطلب من المستجوب تكملتها لوضع النهاية التي يرغبها المستجوب من للقصة.  </a:t>
          </a:r>
        </a:p>
      </dsp:txBody>
      <dsp:txXfrm>
        <a:off x="3019" y="744384"/>
        <a:ext cx="2943939" cy="4276709"/>
      </dsp:txXfrm>
    </dsp:sp>
    <dsp:sp modelId="{E40EDCC0-3DBE-412C-A667-EC6150F522EE}">
      <dsp:nvSpPr>
        <dsp:cNvPr id="0" name=""/>
        <dsp:cNvSpPr/>
      </dsp:nvSpPr>
      <dsp:spPr>
        <a:xfrm>
          <a:off x="3359110" y="197184"/>
          <a:ext cx="2943939" cy="5472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السيكودرامية</a:t>
          </a:r>
          <a:r>
            <a:rPr lang="ar-EG" sz="1900" kern="1200" dirty="0"/>
            <a:t> </a:t>
          </a:r>
        </a:p>
      </dsp:txBody>
      <dsp:txXfrm>
        <a:off x="3359110" y="197184"/>
        <a:ext cx="2943939" cy="547200"/>
      </dsp:txXfrm>
    </dsp:sp>
    <dsp:sp modelId="{74EDCF00-3001-4A4A-AF16-6B1B78F90C54}">
      <dsp:nvSpPr>
        <dsp:cNvPr id="0" name=""/>
        <dsp:cNvSpPr/>
      </dsp:nvSpPr>
      <dsp:spPr>
        <a:xfrm>
          <a:off x="3359110" y="744384"/>
          <a:ext cx="2943939" cy="427670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يطلب من المستجوب بتمثيل موقف معين أو تقليد شخصية معينة وملاحظة ما يضيفه المستجوب على الشخصية من لمسات نفسية ومبالغة تعكس ما بداخله. </a:t>
          </a:r>
        </a:p>
      </dsp:txBody>
      <dsp:txXfrm>
        <a:off x="3359110" y="744384"/>
        <a:ext cx="2943939" cy="4276709"/>
      </dsp:txXfrm>
    </dsp:sp>
    <dsp:sp modelId="{E5B96C2C-E70D-4777-8104-2451F10BC30B}">
      <dsp:nvSpPr>
        <dsp:cNvPr id="0" name=""/>
        <dsp:cNvSpPr/>
      </dsp:nvSpPr>
      <dsp:spPr>
        <a:xfrm>
          <a:off x="6715201" y="197184"/>
          <a:ext cx="2943939" cy="5472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الاسقاطية</a:t>
          </a:r>
          <a:r>
            <a:rPr lang="ar-EG" sz="1900" kern="1200" dirty="0"/>
            <a:t> الرمزية </a:t>
          </a:r>
        </a:p>
      </dsp:txBody>
      <dsp:txXfrm>
        <a:off x="6715201" y="197184"/>
        <a:ext cx="2943939" cy="547200"/>
      </dsp:txXfrm>
    </dsp:sp>
    <dsp:sp modelId="{9DB41128-4959-44E5-871C-85A3634FEA41}">
      <dsp:nvSpPr>
        <dsp:cNvPr id="0" name=""/>
        <dsp:cNvSpPr/>
      </dsp:nvSpPr>
      <dsp:spPr>
        <a:xfrm>
          <a:off x="6715201" y="744384"/>
          <a:ext cx="2943939" cy="427670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1- اختبار </a:t>
          </a:r>
          <a:r>
            <a:rPr lang="ar-EG" sz="1900" kern="1200" dirty="0" err="1"/>
            <a:t>رورشاخ</a:t>
          </a:r>
          <a:r>
            <a:rPr lang="ar-EG" sz="1900" kern="1200" dirty="0"/>
            <a:t> : توضع نقطة حبر على ورقة ما فتعطي شكلا ما ويطلب من المستجوب التعليق على الشكل الذي يره ؟ وهل يشبه شيئا يرتبط بذهنه؟ 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2- الاختبارات الانشائية: يعرض الباحث صور ويطلب من المستجوب ان يذكر ما يوحي له ذلك بان يبني قصة قصيرة حول ذلك. </a:t>
          </a:r>
        </a:p>
      </dsp:txBody>
      <dsp:txXfrm>
        <a:off x="6715201" y="744384"/>
        <a:ext cx="2943939" cy="4276709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DDE00-E1A2-4C9A-866E-846906E848C5}">
      <dsp:nvSpPr>
        <dsp:cNvPr id="0" name=""/>
        <dsp:cNvSpPr/>
      </dsp:nvSpPr>
      <dsp:spPr>
        <a:xfrm>
          <a:off x="51" y="270131"/>
          <a:ext cx="4913783" cy="8064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/>
            <a:t>عيوب</a:t>
          </a:r>
          <a:r>
            <a:rPr lang="ar-EG" sz="2500" kern="1200"/>
            <a:t> </a:t>
          </a:r>
          <a:endParaRPr lang="ar-EG" sz="2500" kern="1200" dirty="0"/>
        </a:p>
      </dsp:txBody>
      <dsp:txXfrm>
        <a:off x="51" y="270131"/>
        <a:ext cx="4913783" cy="806400"/>
      </dsp:txXfrm>
    </dsp:sp>
    <dsp:sp modelId="{19BF3E8B-9A0B-4FE3-9700-E5390322D13F}">
      <dsp:nvSpPr>
        <dsp:cNvPr id="0" name=""/>
        <dsp:cNvSpPr/>
      </dsp:nvSpPr>
      <dsp:spPr>
        <a:xfrm>
          <a:off x="51" y="1076531"/>
          <a:ext cx="4913783" cy="345869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صعوبة تفسير البيانات بسبب الانفعال والعصبية التي تنتاب المستجوب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يطبق على الدراسات النفسية ويصعب تطبيقه على غيرها من الدراسات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قد يرفض المستجوب التعاون وهذا لا يساعد في تحقيق هدف البحث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صعوبة تقنين البيانات وتصنيفها وتحليلها. </a:t>
          </a:r>
        </a:p>
      </dsp:txBody>
      <dsp:txXfrm>
        <a:off x="51" y="1076531"/>
        <a:ext cx="4913783" cy="3458699"/>
      </dsp:txXfrm>
    </dsp:sp>
    <dsp:sp modelId="{E2BB26F9-94F3-494D-9E08-2238D9CCF372}">
      <dsp:nvSpPr>
        <dsp:cNvPr id="0" name=""/>
        <dsp:cNvSpPr/>
      </dsp:nvSpPr>
      <dsp:spPr>
        <a:xfrm>
          <a:off x="5601764" y="270131"/>
          <a:ext cx="4913783" cy="8064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/>
            <a:t>مزايا </a:t>
          </a:r>
          <a:endParaRPr lang="ar-EG" sz="3200" b="1" kern="1200" dirty="0"/>
        </a:p>
      </dsp:txBody>
      <dsp:txXfrm>
        <a:off x="5601764" y="270131"/>
        <a:ext cx="4913783" cy="806400"/>
      </dsp:txXfrm>
    </dsp:sp>
    <dsp:sp modelId="{7D5C446B-DEC7-41DE-BED9-0EA00E3BCB6D}">
      <dsp:nvSpPr>
        <dsp:cNvPr id="0" name=""/>
        <dsp:cNvSpPr/>
      </dsp:nvSpPr>
      <dsp:spPr>
        <a:xfrm>
          <a:off x="5601764" y="1076531"/>
          <a:ext cx="4913783" cy="345869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المرونة ، حيث يمكن استخدام أكثر من أسلوب اسقاطي في آن واحد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مفيدة في الدراسات المقارنة بين المجتمعات في مواقف متعددة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دراسة الجوانب النفسية والشخصية للمستجوب.  </a:t>
          </a:r>
        </a:p>
      </dsp:txBody>
      <dsp:txXfrm>
        <a:off x="5601764" y="1076531"/>
        <a:ext cx="4913783" cy="34586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059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585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108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6596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5327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779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516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777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550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2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81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48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83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623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206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801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10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1599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64164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325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454639" y="2762843"/>
            <a:ext cx="591226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البحث العلمي ( الكمي والنوعي)</a:t>
            </a:r>
          </a:p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الثالثة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63229" y="428887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7"/>
    </mc:Choice>
    <mc:Fallback xmlns="">
      <p:transition spd="slow" advTm="2000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A8E59E6-B278-4578-9C56-80F38C177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sz="49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صياغة وتصميم البحث </a:t>
            </a:r>
            <a:b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8F939F4-3171-5AE0-9941-0F702B1EC8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910849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989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42"/>
    </mc:Choice>
    <mc:Fallback xmlns="">
      <p:transition spd="slow" advTm="4654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0C7DF52-2C6C-8772-5F8C-62E3D475E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أنواع البحث ( </a:t>
            </a:r>
            <a:r>
              <a:rPr lang="en-US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(Types of Research</a:t>
            </a:r>
            <a:br>
              <a:rPr lang="ar-EG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7CF8905-6C39-C331-1267-9B32633A88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7076894"/>
              </p:ext>
            </p:extLst>
          </p:nvPr>
        </p:nvGraphicFramePr>
        <p:xfrm>
          <a:off x="677917" y="1355834"/>
          <a:ext cx="10675883" cy="4821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19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114"/>
    </mc:Choice>
    <mc:Fallback xmlns="">
      <p:transition spd="slow" advTm="7211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0C7DF52-2C6C-8772-5F8C-62E3D475E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b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b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تخطيط  البحث</a:t>
            </a:r>
            <a:r>
              <a:rPr lang="en-US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(Study Setting)</a:t>
            </a:r>
            <a:br>
              <a:rPr lang="en-US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(تقسيم من حيث السيطرة والتحكم في بيئة البحث) </a:t>
            </a:r>
            <a:br>
              <a:rPr lang="ar-EG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br>
              <a:rPr lang="ar-EG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7CF8905-6C39-C331-1267-9B32633A88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4543150"/>
              </p:ext>
            </p:extLst>
          </p:nvPr>
        </p:nvGraphicFramePr>
        <p:xfrm>
          <a:off x="677917" y="1671746"/>
          <a:ext cx="10675883" cy="4821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714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403"/>
    </mc:Choice>
    <mc:Fallback xmlns="">
      <p:transition spd="slow" advTm="7940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0C7DF52-2C6C-8772-5F8C-62E3D475E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b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b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b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الأفق الزمني </a:t>
            </a:r>
            <a:r>
              <a:rPr lang="en-US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(Time Horizon )</a:t>
            </a:r>
            <a:br>
              <a:rPr lang="en-US" sz="40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br>
              <a:rPr lang="ar-EG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br>
              <a:rPr lang="ar-EG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7CF8905-6C39-C331-1267-9B32633A88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493203"/>
              </p:ext>
            </p:extLst>
          </p:nvPr>
        </p:nvGraphicFramePr>
        <p:xfrm>
          <a:off x="677917" y="1545022"/>
          <a:ext cx="10675883" cy="4650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631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888"/>
    </mc:Choice>
    <mc:Fallback xmlns="">
      <p:transition spd="slow" advTm="20388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4CB23051-D546-55BB-F110-DB507A2B1F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6412839"/>
              </p:ext>
            </p:extLst>
          </p:nvPr>
        </p:nvGraphicFramePr>
        <p:xfrm>
          <a:off x="838200" y="1501502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عنوان 4">
            <a:extLst>
              <a:ext uri="{FF2B5EF4-FFF2-40B4-BE49-F238E27FC236}">
                <a16:creationId xmlns:a16="http://schemas.microsoft.com/office/drawing/2014/main" id="{6D11FDC6-B64E-C465-19AB-C12228BCE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المتغيرات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Variables</a:t>
            </a: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417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956"/>
    </mc:Choice>
    <mc:Fallback xmlns="">
      <p:transition spd="slow" advTm="13195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>
            <a:extLst>
              <a:ext uri="{FF2B5EF4-FFF2-40B4-BE49-F238E27FC236}">
                <a16:creationId xmlns:a16="http://schemas.microsoft.com/office/drawing/2014/main" id="{02247C7C-C4AC-EA1A-4D14-69D4244BB5FD}"/>
              </a:ext>
            </a:extLst>
          </p:cNvPr>
          <p:cNvSpPr txBox="1"/>
          <p:nvPr/>
        </p:nvSpPr>
        <p:spPr>
          <a:xfrm>
            <a:off x="868680" y="356950"/>
            <a:ext cx="1034796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3200" b="1" u="sn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أمثلة على المتغير المستقل والمتغير التابع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المثال الأول</a:t>
            </a:r>
          </a:p>
          <a:p>
            <a:pPr algn="just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لنفترض أن سؤال الدراسة هو: هل تنمو الطماطم بشكل أسرع تحت الضوء الفلوري أم المتوهج أم الطبيعي؟</a:t>
            </a:r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sz="2400" dirty="0"/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المثال الثاني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لنفترض أن سؤال الدراسة هو: ما هو تأثير الصودا العادية على مستويات السكر في الدم؟</a:t>
            </a:r>
          </a:p>
          <a:p>
            <a:pPr algn="r" rtl="1"/>
            <a:r>
              <a:rPr lang="ar-EG" dirty="0"/>
              <a:t> 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8D413532-ACA5-93F8-76AB-E6A6A6041FC2}"/>
              </a:ext>
            </a:extLst>
          </p:cNvPr>
          <p:cNvSpPr/>
          <p:nvPr/>
        </p:nvSpPr>
        <p:spPr>
          <a:xfrm>
            <a:off x="6675118" y="2497767"/>
            <a:ext cx="409273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نوع الضوء الذي يزرع تحته الطماطم </a:t>
            </a:r>
          </a:p>
          <a:p>
            <a:pPr algn="ctr"/>
            <a:r>
              <a:rPr lang="ar-EG" sz="2400" dirty="0"/>
              <a:t>(متغير مستقل) </a:t>
            </a:r>
          </a:p>
        </p:txBody>
      </p:sp>
      <p:sp>
        <p:nvSpPr>
          <p:cNvPr id="7" name="سهم: لليسار 6">
            <a:extLst>
              <a:ext uri="{FF2B5EF4-FFF2-40B4-BE49-F238E27FC236}">
                <a16:creationId xmlns:a16="http://schemas.microsoft.com/office/drawing/2014/main" id="{0B3AE295-0A6D-0D2C-81A7-FF91BB638CC4}"/>
              </a:ext>
            </a:extLst>
          </p:cNvPr>
          <p:cNvSpPr/>
          <p:nvPr/>
        </p:nvSpPr>
        <p:spPr>
          <a:xfrm>
            <a:off x="4447453" y="2722944"/>
            <a:ext cx="1950720" cy="346323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19C1987B-AECD-DEB1-BB93-B0F00C373075}"/>
              </a:ext>
            </a:extLst>
          </p:cNvPr>
          <p:cNvSpPr/>
          <p:nvPr/>
        </p:nvSpPr>
        <p:spPr>
          <a:xfrm>
            <a:off x="614855" y="2328163"/>
            <a:ext cx="3578773" cy="12359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معدل نمو نبات الطماطم </a:t>
            </a:r>
          </a:p>
          <a:p>
            <a:pPr algn="ctr"/>
            <a:r>
              <a:rPr lang="ar-EG" sz="2400" dirty="0"/>
              <a:t>( متغير تابع)</a:t>
            </a: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54092DAA-4503-E68A-1E1B-0A74E051A24B}"/>
              </a:ext>
            </a:extLst>
          </p:cNvPr>
          <p:cNvSpPr/>
          <p:nvPr/>
        </p:nvSpPr>
        <p:spPr>
          <a:xfrm>
            <a:off x="7469964" y="5179201"/>
            <a:ext cx="2651497" cy="8077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الصودا العادية</a:t>
            </a:r>
          </a:p>
          <a:p>
            <a:pPr algn="ctr"/>
            <a:r>
              <a:rPr lang="ar-EG" sz="2400" dirty="0"/>
              <a:t>(متغير مستقل) </a:t>
            </a: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7A0956B4-C5FE-28D1-E573-0472B93BDE3E}"/>
              </a:ext>
            </a:extLst>
          </p:cNvPr>
          <p:cNvSpPr/>
          <p:nvPr/>
        </p:nvSpPr>
        <p:spPr>
          <a:xfrm>
            <a:off x="1120144" y="5159239"/>
            <a:ext cx="2788916" cy="8077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مستويات السكر في الدم</a:t>
            </a:r>
          </a:p>
          <a:p>
            <a:pPr algn="ctr"/>
            <a:r>
              <a:rPr lang="ar-EG" sz="2400" dirty="0"/>
              <a:t>(متغير تابع) </a:t>
            </a:r>
          </a:p>
        </p:txBody>
      </p:sp>
      <p:sp>
        <p:nvSpPr>
          <p:cNvPr id="11" name="سهم: لليسار 10">
            <a:extLst>
              <a:ext uri="{FF2B5EF4-FFF2-40B4-BE49-F238E27FC236}">
                <a16:creationId xmlns:a16="http://schemas.microsoft.com/office/drawing/2014/main" id="{C2028A83-342F-DBE9-1D7F-E2BE19492A89}"/>
              </a:ext>
            </a:extLst>
          </p:cNvPr>
          <p:cNvSpPr/>
          <p:nvPr/>
        </p:nvSpPr>
        <p:spPr>
          <a:xfrm flipV="1">
            <a:off x="4447453" y="5354787"/>
            <a:ext cx="2346962" cy="346323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0861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119"/>
    </mc:Choice>
    <mc:Fallback xmlns="">
      <p:transition spd="slow" advTm="7311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FB3AADBD-18E6-C923-C074-9166ABCFD837}"/>
              </a:ext>
            </a:extLst>
          </p:cNvPr>
          <p:cNvSpPr txBox="1"/>
          <p:nvPr/>
        </p:nvSpPr>
        <p:spPr>
          <a:xfrm>
            <a:off x="945931" y="878175"/>
            <a:ext cx="10194509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المثال الثالث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لنفترض أن سؤال الدراسة هو: كيف يؤثر استخدام الهاتف قبل النوم على عدد ساعات  النوم؟</a:t>
            </a: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sz="3200" b="1" u="sn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sz="3200" b="1" u="sn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المثال الرابع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لنفترض أن سؤال الدراسة هو: ما مدى تأثير مصروفات الإعلان على حجم المبيعات بالشركة؟ </a:t>
            </a:r>
          </a:p>
          <a:p>
            <a:pPr algn="r" rtl="1"/>
            <a:endParaRPr lang="ar-EG" sz="2400" dirty="0"/>
          </a:p>
          <a:p>
            <a:pPr algn="r" rtl="1"/>
            <a:endParaRPr lang="ar-EG" sz="2400" dirty="0"/>
          </a:p>
          <a:p>
            <a:pPr algn="r" rtl="1"/>
            <a:endParaRPr lang="ar-EG" sz="2400" dirty="0"/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76144B18-661B-5AE7-1EAF-0B3CFD12FDEF}"/>
              </a:ext>
            </a:extLst>
          </p:cNvPr>
          <p:cNvSpPr/>
          <p:nvPr/>
        </p:nvSpPr>
        <p:spPr>
          <a:xfrm>
            <a:off x="6687865" y="2328847"/>
            <a:ext cx="3390900" cy="10058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مقدار استخدام الهاتف قبل النوم </a:t>
            </a:r>
          </a:p>
          <a:p>
            <a:pPr algn="ctr"/>
            <a:r>
              <a:rPr lang="ar-EG" sz="2400" dirty="0"/>
              <a:t>(متغير مستقل)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29BCF3D3-5522-0C2C-2AAA-5C0FAE5B44DB}"/>
              </a:ext>
            </a:extLst>
          </p:cNvPr>
          <p:cNvSpPr/>
          <p:nvPr/>
        </p:nvSpPr>
        <p:spPr>
          <a:xfrm>
            <a:off x="2015489" y="2209800"/>
            <a:ext cx="2788920" cy="10058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عدد ساعات النوم </a:t>
            </a:r>
          </a:p>
          <a:p>
            <a:pPr algn="ctr"/>
            <a:r>
              <a:rPr lang="ar-EG" sz="2400" dirty="0"/>
              <a:t>(متغير تابع)</a:t>
            </a:r>
          </a:p>
        </p:txBody>
      </p:sp>
      <p:sp>
        <p:nvSpPr>
          <p:cNvPr id="6" name="سهم: لليسار 5">
            <a:extLst>
              <a:ext uri="{FF2B5EF4-FFF2-40B4-BE49-F238E27FC236}">
                <a16:creationId xmlns:a16="http://schemas.microsoft.com/office/drawing/2014/main" id="{3B7904E7-2A32-D5D5-3EA8-10B6A5FFEEB6}"/>
              </a:ext>
            </a:extLst>
          </p:cNvPr>
          <p:cNvSpPr/>
          <p:nvPr/>
        </p:nvSpPr>
        <p:spPr>
          <a:xfrm>
            <a:off x="4975861" y="2567940"/>
            <a:ext cx="1516381" cy="28956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476C5FB3-F364-4B7F-34E0-72A931D08E18}"/>
              </a:ext>
            </a:extLst>
          </p:cNvPr>
          <p:cNvSpPr/>
          <p:nvPr/>
        </p:nvSpPr>
        <p:spPr>
          <a:xfrm>
            <a:off x="6687865" y="4942768"/>
            <a:ext cx="2743200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مصروفات الإعلان </a:t>
            </a:r>
          </a:p>
          <a:p>
            <a:pPr algn="ctr"/>
            <a:r>
              <a:rPr lang="ar-EG" sz="2400" dirty="0"/>
              <a:t>(متغير مستقل)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795E3C3B-41CC-B9B1-4FFE-795436CDE044}"/>
              </a:ext>
            </a:extLst>
          </p:cNvPr>
          <p:cNvSpPr/>
          <p:nvPr/>
        </p:nvSpPr>
        <p:spPr>
          <a:xfrm>
            <a:off x="1928386" y="4950126"/>
            <a:ext cx="2476499" cy="8744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حجم المبيعات بالشركة </a:t>
            </a:r>
          </a:p>
          <a:p>
            <a:pPr algn="ctr"/>
            <a:r>
              <a:rPr lang="ar-EG" sz="2400" dirty="0"/>
              <a:t>( متغير تابع)</a:t>
            </a:r>
          </a:p>
        </p:txBody>
      </p:sp>
      <p:sp>
        <p:nvSpPr>
          <p:cNvPr id="9" name="سهم: لليسار 8">
            <a:extLst>
              <a:ext uri="{FF2B5EF4-FFF2-40B4-BE49-F238E27FC236}">
                <a16:creationId xmlns:a16="http://schemas.microsoft.com/office/drawing/2014/main" id="{6FFA64A0-CEA6-E2C5-885A-9F7D648076F7}"/>
              </a:ext>
            </a:extLst>
          </p:cNvPr>
          <p:cNvSpPr/>
          <p:nvPr/>
        </p:nvSpPr>
        <p:spPr>
          <a:xfrm>
            <a:off x="4697336" y="5242558"/>
            <a:ext cx="1516381" cy="28956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5941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042"/>
    </mc:Choice>
    <mc:Fallback xmlns="">
      <p:transition spd="slow" advTm="5404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A396179B-EFDB-6BA6-D498-6EE8E20B9E57}"/>
              </a:ext>
            </a:extLst>
          </p:cNvPr>
          <p:cNvSpPr txBox="1"/>
          <p:nvPr/>
        </p:nvSpPr>
        <p:spPr>
          <a:xfrm>
            <a:off x="961696" y="961171"/>
            <a:ext cx="997957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/>
            <a:r>
              <a:rPr lang="ar-EG" sz="3200" b="1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النوع الثالث :المتغيرات الوسيطة </a:t>
            </a:r>
            <a:r>
              <a:rPr lang="en-US" sz="3200" b="1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Moderating Variables</a:t>
            </a:r>
            <a:endParaRPr lang="ar-EG" sz="3200" b="1" dirty="0">
              <a:solidFill>
                <a:schemeClr val="accent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lvl="0" algn="just" rtl="1">
              <a:buFontTx/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متغير مستقل ثانوي يختاره الباحث لمعرفة أثره على العلاقة بين المتغير المستقل والتابع</a:t>
            </a:r>
          </a:p>
          <a:p>
            <a:pPr lvl="0" algn="just" rtl="1">
              <a:buFontTx/>
              <a:buNone/>
            </a:pPr>
            <a:r>
              <a:rPr lang="ar-EG" sz="3200" b="1" u="sn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مثال: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المتغيرات الديموغرافية كالجنس والعمر والدخل والمستوى التعليمي قد يتم استخدامها كمتغيرات وسيطة عند دراسة العلاقة بين التدريب وأداء الموظف مثلا.</a:t>
            </a:r>
          </a:p>
          <a:p>
            <a:pPr lvl="0" algn="ctr" rtl="1"/>
            <a:r>
              <a:rPr lang="ar-EG" sz="3200" dirty="0">
                <a:solidFill>
                  <a:schemeClr val="bg1"/>
                </a:solidFill>
                <a:highlight>
                  <a:srgbClr val="669BBC"/>
                </a:highlight>
                <a:latin typeface="Sakkal Majalla" panose="02000000000000000000" pitchFamily="2" charset="-78"/>
                <a:cs typeface="Sakkal Majalla" panose="02000000000000000000" pitchFamily="2" charset="-78"/>
              </a:rPr>
              <a:t>(يعمل على تعديل العلاقة المتوقعة بين المتغير المستقل والمتغير التابع) </a:t>
            </a:r>
          </a:p>
          <a:p>
            <a:pPr lvl="0" algn="just" rtl="1">
              <a:buFontTx/>
              <a:buNone/>
            </a:pPr>
            <a:r>
              <a:rPr lang="ar-EG" sz="3200" b="1" u="sn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مثال: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دراسة العلاقة بين وجود مكتبة منزلية والقدرة على القراءة لدى الأطفال </a:t>
            </a:r>
            <a:endParaRPr lang="ar-EG" sz="3200" b="1" u="sn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CD6E76E6-EE1B-F388-54A4-4A6A615990C3}"/>
              </a:ext>
            </a:extLst>
          </p:cNvPr>
          <p:cNvSpPr/>
          <p:nvPr/>
        </p:nvSpPr>
        <p:spPr>
          <a:xfrm>
            <a:off x="7802880" y="4690110"/>
            <a:ext cx="2956560" cy="11468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وجود مكتبة منزلية</a:t>
            </a:r>
          </a:p>
          <a:p>
            <a:pPr algn="ctr"/>
            <a:r>
              <a:rPr lang="ar-EG" sz="2400" dirty="0"/>
              <a:t>(متغير مستقل ) </a:t>
            </a:r>
          </a:p>
        </p:txBody>
      </p:sp>
      <p:sp>
        <p:nvSpPr>
          <p:cNvPr id="5" name="معين 4">
            <a:extLst>
              <a:ext uri="{FF2B5EF4-FFF2-40B4-BE49-F238E27FC236}">
                <a16:creationId xmlns:a16="http://schemas.microsoft.com/office/drawing/2014/main" id="{5D65F02B-5263-D89D-9A44-C34381776136}"/>
              </a:ext>
            </a:extLst>
          </p:cNvPr>
          <p:cNvSpPr/>
          <p:nvPr/>
        </p:nvSpPr>
        <p:spPr>
          <a:xfrm>
            <a:off x="4130040" y="4484370"/>
            <a:ext cx="3398520" cy="1550670"/>
          </a:xfrm>
          <a:prstGeom prst="diamon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ثقافة الوالدين </a:t>
            </a:r>
          </a:p>
          <a:p>
            <a:pPr algn="ctr"/>
            <a:r>
              <a:rPr lang="ar-EG" sz="2400" dirty="0"/>
              <a:t>(متغير وسيط)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E7D32325-BF3E-5427-0C42-D60D261BB58F}"/>
              </a:ext>
            </a:extLst>
          </p:cNvPr>
          <p:cNvSpPr/>
          <p:nvPr/>
        </p:nvSpPr>
        <p:spPr>
          <a:xfrm>
            <a:off x="1104900" y="4625340"/>
            <a:ext cx="2758440" cy="12115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قدرة الأطفال على القراءة</a:t>
            </a:r>
          </a:p>
          <a:p>
            <a:pPr algn="ctr"/>
            <a:r>
              <a:rPr lang="ar-EG" sz="2400" dirty="0"/>
              <a:t>(متغير تابع)</a:t>
            </a:r>
          </a:p>
        </p:txBody>
      </p:sp>
    </p:spTree>
    <p:extLst>
      <p:ext uri="{BB962C8B-B14F-4D97-AF65-F5344CB8AC3E}">
        <p14:creationId xmlns:p14="http://schemas.microsoft.com/office/powerpoint/2010/main" val="225038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207"/>
    </mc:Choice>
    <mc:Fallback xmlns="">
      <p:transition spd="slow" advTm="17420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17E3E828-F9AE-2DE0-445E-1F974F4C0E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5012344"/>
              </p:ext>
            </p:extLst>
          </p:nvPr>
        </p:nvGraphicFramePr>
        <p:xfrm>
          <a:off x="1085850" y="315427"/>
          <a:ext cx="10258425" cy="5556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973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695"/>
    </mc:Choice>
    <mc:Fallback xmlns="">
      <p:transition spd="slow" advTm="13869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A3FE9A7E-3E80-A68D-14D4-26C5893777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1267143"/>
              </p:ext>
            </p:extLst>
          </p:nvPr>
        </p:nvGraphicFramePr>
        <p:xfrm>
          <a:off x="900113" y="977462"/>
          <a:ext cx="10701337" cy="5021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465"/>
    </mc:Choice>
    <mc:Fallback xmlns="">
      <p:transition spd="slow" advTm="14646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A3FE9A7E-3E80-A68D-14D4-26C5893777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3346028"/>
              </p:ext>
            </p:extLst>
          </p:nvPr>
        </p:nvGraphicFramePr>
        <p:xfrm>
          <a:off x="900113" y="1114420"/>
          <a:ext cx="10701337" cy="4884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84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38"/>
    </mc:Choice>
    <mc:Fallback xmlns="">
      <p:transition spd="slow" advTm="14083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40C85B8-6BC0-1145-99C9-29B817FAE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كيف يتم التعامل مع البيانات الوصفية لتحليلها إحصائيا؟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BA22838-7C89-5481-D331-AF7AE36409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بعد القيام بجمع البيانات  وتصنيفها يقوم المحلل الاحصائي بترميز (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Coding)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تلك البيانات تمهيدا لإدخالها إلى البرنامج الاحصائي.</a:t>
            </a:r>
          </a:p>
          <a:p>
            <a:pPr algn="just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ويقصد </a:t>
            </a:r>
            <a:r>
              <a:rPr lang="ar-EG" sz="32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بالتكويد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أو الترميز : إعطاء كل إجابة من إجابات المبحوث الوصفية رقما معينا لكي تتم عملية ادخال هذه الإجابات الى البرنامج بسهولة ، ويكون البرنامج قادرا على التعامل معها. </a:t>
            </a:r>
          </a:p>
          <a:p>
            <a:pPr marL="0" indent="0" algn="just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مثال: </a:t>
            </a:r>
          </a:p>
          <a:p>
            <a:pPr marL="0" indent="0" algn="just">
              <a:buNone/>
            </a:pPr>
            <a:r>
              <a:rPr lang="ar-EG" sz="3200" b="1" u="sn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أولا : الأسئلة التي تتطلب إجاباتها خيارين أو أكثر في حالة البيانات الوصفية الإسمية</a:t>
            </a:r>
          </a:p>
          <a:p>
            <a:pPr algn="just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"ذكر" يأخذ رقم (2)          "أنثى"  تأخذ رقم (1) </a:t>
            </a:r>
          </a:p>
          <a:p>
            <a:pPr algn="just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"نعم" تأخذ رقم (2)            "لا" تأخذ رقم (1)</a:t>
            </a:r>
          </a:p>
          <a:p>
            <a:pPr algn="just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"أحمر" تأخذ رقم (1)     " أبيض" تأخذ رقم (2)    "أصفر" تأخذ رقم (3)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10753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68"/>
    </mc:Choice>
    <mc:Fallback xmlns="">
      <p:transition spd="slow" advTm="14116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2437FB5-1C1F-E4C4-ADAE-26BFA11A2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0560"/>
            <a:ext cx="10515600" cy="5506403"/>
          </a:xfrm>
        </p:spPr>
        <p:txBody>
          <a:bodyPr>
            <a:norm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"أعزب" تأخذ رقم (1)    "متزوج تأخذ رقم (2)        " أرمل " تأخذ رقم (3)</a:t>
            </a:r>
          </a:p>
          <a:p>
            <a:pPr marL="0" indent="0" algn="just" rtl="1">
              <a:buNone/>
            </a:pPr>
            <a:r>
              <a:rPr lang="ar-EG" sz="3600" dirty="0">
                <a:highlight>
                  <a:srgbClr val="FFFF00"/>
                </a:highlight>
                <a:latin typeface="Sakkal Majalla" panose="02000000000000000000" pitchFamily="2" charset="-78"/>
                <a:cs typeface="Sakkal Majalla" panose="02000000000000000000" pitchFamily="2" charset="-78"/>
              </a:rPr>
              <a:t> ملحوظة: </a:t>
            </a:r>
            <a:r>
              <a:rPr lang="ar-EG" sz="3600" b="1" i="1" dirty="0">
                <a:highlight>
                  <a:srgbClr val="C0C0C0"/>
                </a:highlight>
                <a:latin typeface="Sakkal Majalla" panose="02000000000000000000" pitchFamily="2" charset="-78"/>
                <a:cs typeface="Sakkal Majalla" panose="02000000000000000000" pitchFamily="2" charset="-78"/>
              </a:rPr>
              <a:t>الأرقام هنا لا تحمل قيمة، وإنما فقط للتمييز بين الأنواع ، ولا تعطي أفضلية لأحدهم على الآخر. </a:t>
            </a:r>
          </a:p>
          <a:p>
            <a:pPr marL="0" indent="0" algn="just" rtl="1">
              <a:buNone/>
            </a:pPr>
            <a:r>
              <a:rPr lang="ar-EG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الأسئلة التي  تحتمل أكثر من إجابتين في حال البيانات الوصفية الترتيبية:  </a:t>
            </a: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مثال: مقياس </a:t>
            </a:r>
            <a:r>
              <a:rPr lang="ar-EG" sz="36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ليكرت</a:t>
            </a: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الخماسي</a:t>
            </a: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" أوافق بشدة" تأخذ رقم (5)                     " أوافق" تأخذ رقم (4)     </a:t>
            </a: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" غير متأكد " تأخذ رقم (3)                     " لا أوافق" تأخذ رقم 2         </a:t>
            </a:r>
          </a:p>
          <a:p>
            <a:pPr marL="0" indent="0" algn="just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" لا أوافق أبدا" تأخذ رقم (1)</a:t>
            </a:r>
          </a:p>
          <a:p>
            <a:pPr marL="0" indent="0" algn="just" rtl="1">
              <a:buNone/>
            </a:pPr>
            <a:r>
              <a:rPr lang="ar-EG" sz="3600" dirty="0">
                <a:highlight>
                  <a:srgbClr val="FFFF00"/>
                </a:highlight>
                <a:latin typeface="Sakkal Majalla" panose="02000000000000000000" pitchFamily="2" charset="-78"/>
                <a:cs typeface="Sakkal Majalla" panose="02000000000000000000" pitchFamily="2" charset="-78"/>
              </a:rPr>
              <a:t>ملحوظة:    </a:t>
            </a:r>
            <a:r>
              <a:rPr lang="ar-EG" sz="3600" b="1" i="1" dirty="0">
                <a:highlight>
                  <a:srgbClr val="C0C0C0"/>
                </a:highlight>
                <a:latin typeface="Sakkal Majalla" panose="02000000000000000000" pitchFamily="2" charset="-78"/>
                <a:cs typeface="Sakkal Majalla" panose="02000000000000000000" pitchFamily="2" charset="-78"/>
              </a:rPr>
              <a:t> الأرقام هنا لا تحمل قيمة، ولكنها تشير إلى التفضيل والأهمية . </a:t>
            </a:r>
          </a:p>
        </p:txBody>
      </p:sp>
    </p:spTree>
    <p:extLst>
      <p:ext uri="{BB962C8B-B14F-4D97-AF65-F5344CB8AC3E}">
        <p14:creationId xmlns:p14="http://schemas.microsoft.com/office/powerpoint/2010/main" val="166595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908"/>
    </mc:Choice>
    <mc:Fallback xmlns="">
      <p:transition spd="slow" advTm="12590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5AEA906-67D6-449C-BB94-4CC8423E3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مصادر جمع البيانات</a:t>
            </a:r>
            <a:b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أولا : حسب طبيعة البيانات </a:t>
            </a:r>
            <a:br>
              <a:rPr lang="ar-EG" dirty="0">
                <a:solidFill>
                  <a:schemeClr val="bg1"/>
                </a:solidFill>
              </a:rPr>
            </a:br>
            <a:endParaRPr lang="ar-EG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F12C792-733F-C2F9-D1CD-7710C4BA1A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3439887"/>
              </p:ext>
            </p:extLst>
          </p:nvPr>
        </p:nvGraphicFramePr>
        <p:xfrm>
          <a:off x="838200" y="1576552"/>
          <a:ext cx="10515600" cy="4600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354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87"/>
    </mc:Choice>
    <mc:Fallback xmlns="">
      <p:transition spd="slow" advTm="9388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250783F-017D-F66E-5E6C-C0FFCD767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مصادر جمع البيانات</a:t>
            </a:r>
            <a:b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أولا : حسب طبيعة البيانات </a:t>
            </a:r>
            <a:b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endPara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0880FCC-F5A2-2BD3-6F12-773142A7B5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488541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906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39"/>
    </mc:Choice>
    <mc:Fallback xmlns="">
      <p:transition spd="slow" advTm="7523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90EDD2C-50CF-6C95-8F43-01625095B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مصادر جمع البيانات</a:t>
            </a:r>
            <a:b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أولا : حسب طبيعة البحث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20CFF3A9-0A53-F4F8-2D07-09D5E9ABC3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51249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195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712"/>
    </mc:Choice>
    <mc:Fallback xmlns="">
      <p:transition spd="slow" advTm="13571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rtl="1"/>
            <a:r>
              <a:rPr lang="ar-EG" sz="3600" dirty="0">
                <a:solidFill>
                  <a:schemeClr val="bg1"/>
                </a:solidFill>
              </a:rPr>
              <a:t>أدوات جمع البيانات الأولية </a:t>
            </a:r>
            <a:r>
              <a:rPr lang="en-US" sz="3600" dirty="0">
                <a:solidFill>
                  <a:schemeClr val="bg1"/>
                </a:solidFill>
              </a:rPr>
              <a:t>Methods of Primary Data Collecting</a:t>
            </a:r>
            <a:r>
              <a:rPr lang="ar-EG" sz="4000" dirty="0">
                <a:solidFill>
                  <a:schemeClr val="bg1"/>
                </a:solidFill>
              </a:rPr>
              <a:t> </a:t>
            </a:r>
            <a:br>
              <a:rPr lang="ar-EG" sz="4000" dirty="0">
                <a:solidFill>
                  <a:schemeClr val="bg1"/>
                </a:solidFill>
              </a:rPr>
            </a:br>
            <a:r>
              <a:rPr lang="ar-EG" sz="3600" dirty="0">
                <a:solidFill>
                  <a:schemeClr val="bg1"/>
                </a:solidFill>
              </a:rPr>
              <a:t>أولا: الاستبيان </a:t>
            </a:r>
            <a:r>
              <a:rPr lang="en-US" sz="3600" dirty="0">
                <a:solidFill>
                  <a:schemeClr val="bg1"/>
                </a:solidFill>
              </a:rPr>
              <a:t>Questionnaire</a:t>
            </a:r>
            <a:endParaRPr lang="ar-EG" sz="3600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4532611"/>
              </p:ext>
            </p:extLst>
          </p:nvPr>
        </p:nvGraphicFramePr>
        <p:xfrm>
          <a:off x="838200" y="1690687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962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12"/>
    </mc:Choice>
    <mc:Fallback xmlns="">
      <p:transition spd="slow" advTm="6801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EF574CB-9894-DCD1-580A-6662B7BC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921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خطوات تصميم الاستبيان </a:t>
            </a:r>
          </a:p>
        </p:txBody>
      </p:sp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6CCCE939-501D-FFD0-3A86-1F486F8A23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0030023"/>
              </p:ext>
            </p:extLst>
          </p:nvPr>
        </p:nvGraphicFramePr>
        <p:xfrm>
          <a:off x="838200" y="1357314"/>
          <a:ext cx="10515600" cy="5334000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50325830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959262764"/>
                    </a:ext>
                  </a:extLst>
                </a:gridCol>
              </a:tblGrid>
              <a:tr h="1117184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الخطوات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مثال : مشكلة انتشار ظاهرة التنمر بين طلبة المدارس الحكومية في المرحلة الابتدائية بمحافظة القاهرة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0285807"/>
                  </a:ext>
                </a:extLst>
              </a:tr>
              <a:tr h="1804682">
                <a:tc>
                  <a:txBody>
                    <a:bodyPr/>
                    <a:lstStyle/>
                    <a:p>
                      <a:pPr algn="just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1- تحديد الهدف من الاستبيان ، وصياغته في شكل سؤال رئيسي.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يهدف هذا الاستبيان لاكتشاف أسباب ووضع حلول لظاهرة التنمر بين طلبة المدارس الحكومية في المرحلة الابتدائية بمحافظة القاهرة. 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صياغة الهدف في شكل سؤال / ما أسباب وحلول ظاهرة التنمر بين طلبة المدارس الحكومية في مرحلة الابتدائي بمحافظة القاهرة.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8802485"/>
                  </a:ext>
                </a:extLst>
              </a:tr>
              <a:tr h="2091140">
                <a:tc>
                  <a:txBody>
                    <a:bodyPr/>
                    <a:lstStyle/>
                    <a:p>
                      <a:pPr algn="just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2- تحويل السؤال الرئيسي إلى مجموعة من الأسئلة الفرعية جانب من جوانب مشكلة البحث ، وذلك بالرجوع والاطلاع  على المراجع والدراسات حول موضوع المشكلة.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ما هو التنمر؟ 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ما أسباب ظاهرة التنمر بين طلاب المرحلة الابتدائية في المدارس الحكومية بمحافظة القاهرة  ؟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ما الآثار المترتبة على ظاهرة التنمر بين طلاب المرحلة الابتدائية في المدارس الحكومية بمحافظة القاهرة ؟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ما الحلول المناسبة للقضاء على ظاهرة التنمر بين طلاب المرحلة الابتدائية في المدارس الحكومية بمحافظة القاهرة  ؟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585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027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799"/>
    </mc:Choice>
    <mc:Fallback xmlns="">
      <p:transition spd="slow" advTm="12979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1DF2905-2418-CB87-99F3-237B7B882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880" y="365125"/>
            <a:ext cx="10408920" cy="103695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تابع خطوات تصميم الاستبيان </a:t>
            </a:r>
          </a:p>
        </p:txBody>
      </p:sp>
      <p:graphicFrame>
        <p:nvGraphicFramePr>
          <p:cNvPr id="5" name="جدول 5">
            <a:extLst>
              <a:ext uri="{FF2B5EF4-FFF2-40B4-BE49-F238E27FC236}">
                <a16:creationId xmlns:a16="http://schemas.microsoft.com/office/drawing/2014/main" id="{E9E2A9AB-821C-C9C8-802F-907D4758C4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0475065"/>
              </p:ext>
            </p:extLst>
          </p:nvPr>
        </p:nvGraphicFramePr>
        <p:xfrm>
          <a:off x="975360" y="1402080"/>
          <a:ext cx="10485120" cy="4735068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4968240">
                  <a:extLst>
                    <a:ext uri="{9D8B030D-6E8A-4147-A177-3AD203B41FA5}">
                      <a16:colId xmlns:a16="http://schemas.microsoft.com/office/drawing/2014/main" val="1176062387"/>
                    </a:ext>
                  </a:extLst>
                </a:gridCol>
                <a:gridCol w="5516880">
                  <a:extLst>
                    <a:ext uri="{9D8B030D-6E8A-4147-A177-3AD203B41FA5}">
                      <a16:colId xmlns:a16="http://schemas.microsoft.com/office/drawing/2014/main" val="2106110394"/>
                    </a:ext>
                  </a:extLst>
                </a:gridCol>
              </a:tblGrid>
              <a:tr h="690372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الخطوات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dirty="0">
                          <a:solidFill>
                            <a:schemeClr val="bg1"/>
                          </a:solidFill>
                        </a:rPr>
                        <a:t>مثال : مشكلة انتشار ظاهرة التنمر بين طلبة المدارس الحكومية في المرحلة الابتدائية بمحافظة القاهرة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8303964"/>
                  </a:ext>
                </a:extLst>
              </a:tr>
              <a:tr h="3912108"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3- تحويل كل سؤال فرعي إلى عدد من الأسئلة الصغيرة والدقيقة</a:t>
                      </a:r>
                      <a:endParaRPr lang="ar-EG" sz="2000" b="0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مع </a:t>
                      </a:r>
                      <a:endParaRPr lang="ar-EG" sz="2000" b="0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4- تحديد نوع الإجابة المتبع في كل سؤال فرعي  ( مغلق ، مفتوح ،  المغلقة المفتوحة) </a:t>
                      </a:r>
                      <a:endParaRPr lang="ar-EG" sz="2000" b="0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rtl="1"/>
                      <a:endParaRPr lang="ar-E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3464" indent="-283464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ما أسباب ظاهرة التمر ؟ يتفرع منه الأسئلة التالية: </a:t>
                      </a:r>
                      <a:endParaRPr lang="ar-EG" sz="2000" b="0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740664" lvl="1" indent="-283464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sng" strike="noStrike" kern="1200" dirty="0">
                          <a:solidFill>
                            <a:schemeClr val="bg1"/>
                          </a:solidFill>
                          <a:effectLst/>
                          <a:highlight>
                            <a:srgbClr val="4472C4"/>
                          </a:highlight>
                        </a:rPr>
                        <a:t>ما أسباب ظاهرة التنمر من وجهة نظر </a:t>
                      </a:r>
                      <a:r>
                        <a:rPr lang="ar-EG" sz="2000" b="1" u="sng" strike="noStrike" kern="1200" dirty="0" err="1">
                          <a:solidFill>
                            <a:schemeClr val="bg1"/>
                          </a:solidFill>
                          <a:effectLst/>
                          <a:highlight>
                            <a:srgbClr val="4472C4"/>
                          </a:highlight>
                        </a:rPr>
                        <a:t>اطالبات</a:t>
                      </a:r>
                      <a:r>
                        <a:rPr lang="ar-EG" sz="2000" b="1" u="sng" strike="noStrike" kern="1200" dirty="0">
                          <a:solidFill>
                            <a:schemeClr val="bg1"/>
                          </a:solidFill>
                          <a:effectLst/>
                          <a:highlight>
                            <a:srgbClr val="4472C4"/>
                          </a:highlight>
                        </a:rPr>
                        <a:t> ؟ </a:t>
                      </a:r>
                      <a:endParaRPr lang="ar-EG" sz="2000" b="0" u="sng" strike="noStrike" dirty="0">
                        <a:solidFill>
                          <a:schemeClr val="bg1"/>
                        </a:solidFill>
                        <a:effectLst/>
                        <a:highlight>
                          <a:srgbClr val="4472C4"/>
                        </a:highlight>
                      </a:endParaRPr>
                    </a:p>
                    <a:p>
                      <a:pPr marL="457200" indent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- هل من أسباب التنمر الأسرة والمنزل ؟    نعم    لا    أحيانا </a:t>
                      </a:r>
                      <a:endParaRPr lang="ar-EG" sz="2000" b="0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457200" indent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- هل من أسباب التنمر الاضطراب النفسي لدى المتنمر ؟    نعم    لا    أحيانا </a:t>
                      </a:r>
                      <a:endParaRPr lang="ar-EG" sz="2000" b="0" u="none" strike="noStrik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742950" indent="-28575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هل من أسباب التنمر الانتقام ؟    نعم    لا    أحيانا</a:t>
                      </a:r>
                    </a:p>
                    <a:p>
                      <a:pPr marL="742950" indent="-28575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ar-EG" sz="2000" b="1" u="none" strike="noStrike" kern="12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457200" indent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ar-EG" sz="2000" b="1" u="sng" strike="noStrike" kern="1200" dirty="0">
                          <a:solidFill>
                            <a:schemeClr val="bg1"/>
                          </a:solidFill>
                          <a:effectLst/>
                          <a:highlight>
                            <a:srgbClr val="4472C4"/>
                          </a:highlight>
                        </a:rPr>
                        <a:t>ما أسباب ظاهرة التنمر من وجهة نظر المعلمات؟ ....... </a:t>
                      </a: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وتقسيمه إلى أسئلة صغيرة ودقيقة</a:t>
                      </a:r>
                    </a:p>
                    <a:p>
                      <a:pPr marL="457200" indent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ar-EG" sz="2000" b="1" u="sng" strike="noStrike" kern="1200" dirty="0">
                          <a:solidFill>
                            <a:schemeClr val="bg1"/>
                          </a:solidFill>
                          <a:effectLst/>
                          <a:highlight>
                            <a:srgbClr val="4472C4"/>
                          </a:highlight>
                        </a:rPr>
                        <a:t>ما أسباب ظاهرة التنمر من وجهة نظر الاخصائيين الاجتماعين؟ </a:t>
                      </a:r>
                      <a:r>
                        <a:rPr lang="ar-EG" sz="2000" b="1" u="none" strike="noStrike" kern="1200" dirty="0">
                          <a:solidFill>
                            <a:schemeClr val="bg1"/>
                          </a:solidFill>
                          <a:effectLst/>
                        </a:rPr>
                        <a:t>......وتقسيمه إلى أسئلة صغيرة ودقيقة وهكذا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7215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420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132"/>
    </mc:Choice>
    <mc:Fallback xmlns="">
      <p:transition spd="slow" advTm="82132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BBCD135-2F31-0CC3-E6AD-36F0F8F6A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3282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أنواع الأسئلة التي يمكن أن ترد في الاستبيان ( 3 أنواع) 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B76BC7C-FDA9-E355-4441-54A5AA8806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6678914"/>
              </p:ext>
            </p:extLst>
          </p:nvPr>
        </p:nvGraphicFramePr>
        <p:xfrm>
          <a:off x="4770120" y="1597949"/>
          <a:ext cx="6583680" cy="4634924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1992639">
                  <a:extLst>
                    <a:ext uri="{9D8B030D-6E8A-4147-A177-3AD203B41FA5}">
                      <a16:colId xmlns:a16="http://schemas.microsoft.com/office/drawing/2014/main" val="1637877222"/>
                    </a:ext>
                  </a:extLst>
                </a:gridCol>
                <a:gridCol w="4591041">
                  <a:extLst>
                    <a:ext uri="{9D8B030D-6E8A-4147-A177-3AD203B41FA5}">
                      <a16:colId xmlns:a16="http://schemas.microsoft.com/office/drawing/2014/main" val="269237691"/>
                    </a:ext>
                  </a:extLst>
                </a:gridCol>
              </a:tblGrid>
              <a:tr h="981004"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النوع الأول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السؤال المغلق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(Closed Question)</a:t>
                      </a:r>
                      <a:endParaRPr lang="ar-E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7962596"/>
                  </a:ext>
                </a:extLst>
              </a:tr>
              <a:tr h="105780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التعريف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أجوبة محددة حيث يطلب من المستجيب أن يضع رمزا على الإجابة التي يوافق عليها.</a:t>
                      </a:r>
                    </a:p>
                    <a:p>
                      <a:pPr algn="r" rtl="1"/>
                      <a:endParaRPr lang="ar-E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4838155"/>
                  </a:ext>
                </a:extLst>
              </a:tr>
              <a:tr h="1698893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المميزات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سهولة تصنيف الإجابات </a:t>
                      </a:r>
                    </a:p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سهولة وصفها داخل قوائم وجداول إحصائية </a:t>
                      </a:r>
                    </a:p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يسهل الاستعانة بالأجهزة الالكترونية في التعامل معها .</a:t>
                      </a:r>
                    </a:p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تقلل من إمكانية الوقوع في الخطأ عند التفسير </a:t>
                      </a:r>
                    </a:p>
                    <a:p>
                      <a:pPr algn="r" rtl="1"/>
                      <a:endParaRPr lang="ar-E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3250099"/>
                  </a:ext>
                </a:extLst>
              </a:tr>
              <a:tr h="897226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العيوب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يؤثر على صدق رأي المستجيب </a:t>
                      </a:r>
                    </a:p>
                    <a:p>
                      <a:pPr algn="r" rtl="1"/>
                      <a:endParaRPr lang="ar-E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6340952"/>
                  </a:ext>
                </a:extLst>
              </a:tr>
            </a:tbl>
          </a:graphicData>
        </a:graphic>
      </p:graphicFrame>
      <p:pic>
        <p:nvPicPr>
          <p:cNvPr id="6" name="صورة 5">
            <a:extLst>
              <a:ext uri="{FF2B5EF4-FFF2-40B4-BE49-F238E27FC236}">
                <a16:creationId xmlns:a16="http://schemas.microsoft.com/office/drawing/2014/main" id="{22B6ED67-BD61-0162-29D2-92801BF3D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97948"/>
            <a:ext cx="3931920" cy="463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9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236"/>
    </mc:Choice>
    <mc:Fallback xmlns="">
      <p:transition spd="slow" advTm="8823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F2D8CE4B-64DA-E2E1-46E7-19A250AD1C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664227"/>
              </p:ext>
            </p:extLst>
          </p:nvPr>
        </p:nvGraphicFramePr>
        <p:xfrm>
          <a:off x="1143000" y="518160"/>
          <a:ext cx="10210800" cy="4236720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2739871">
                  <a:extLst>
                    <a:ext uri="{9D8B030D-6E8A-4147-A177-3AD203B41FA5}">
                      <a16:colId xmlns:a16="http://schemas.microsoft.com/office/drawing/2014/main" val="4201699069"/>
                    </a:ext>
                  </a:extLst>
                </a:gridCol>
                <a:gridCol w="7470929">
                  <a:extLst>
                    <a:ext uri="{9D8B030D-6E8A-4147-A177-3AD203B41FA5}">
                      <a16:colId xmlns:a16="http://schemas.microsoft.com/office/drawing/2014/main" val="1261993622"/>
                    </a:ext>
                  </a:extLst>
                </a:gridCol>
              </a:tblGrid>
              <a:tr h="899160"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النوع الثاني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السؤال المفتوح ( </a:t>
                      </a:r>
                      <a:r>
                        <a:rPr lang="en-US" sz="2800" dirty="0">
                          <a:solidFill>
                            <a:schemeClr val="bg1"/>
                          </a:solidFill>
                        </a:rPr>
                        <a:t>(Open Question</a:t>
                      </a:r>
                      <a:endParaRPr lang="ar-EG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4659236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التعريف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عكس المغلق  يتم فيه أخذ راي المجيب وترك حرية الإجابة له مثل : ما رأيك  ؟ او ما وجهة نظرك  وترك فراغ للإجابة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784811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المميزات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- الحصول على معلومات تفصيلية </a:t>
                      </a:r>
                    </a:p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- يعطي للمستجيب حرية التعبير بشكل تلقائي عن موقفه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735832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العيوب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- صعوبة تصنيف الإجابات إلى مجموعات محددة أو فئات بسبب تنوع الإجابات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836174"/>
                  </a:ext>
                </a:extLst>
              </a:tr>
            </a:tbl>
          </a:graphicData>
        </a:graphic>
      </p:graphicFrame>
      <p:pic>
        <p:nvPicPr>
          <p:cNvPr id="6" name="صورة 5">
            <a:extLst>
              <a:ext uri="{FF2B5EF4-FFF2-40B4-BE49-F238E27FC236}">
                <a16:creationId xmlns:a16="http://schemas.microsoft.com/office/drawing/2014/main" id="{4BF3DF67-AC88-4BBC-47EF-98DF5667A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4968240"/>
            <a:ext cx="10210800" cy="138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19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74"/>
    </mc:Choice>
    <mc:Fallback xmlns="">
      <p:transition spd="slow" advTm="9207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A4DE44BF-E300-CCE0-0304-54C57672EB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7556612"/>
              </p:ext>
            </p:extLst>
          </p:nvPr>
        </p:nvGraphicFramePr>
        <p:xfrm>
          <a:off x="1036320" y="777240"/>
          <a:ext cx="10317480" cy="3352800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3659142176"/>
                    </a:ext>
                  </a:extLst>
                </a:gridCol>
                <a:gridCol w="7574280">
                  <a:extLst>
                    <a:ext uri="{9D8B030D-6E8A-4147-A177-3AD203B41FA5}">
                      <a16:colId xmlns:a16="http://schemas.microsoft.com/office/drawing/2014/main" val="3319098417"/>
                    </a:ext>
                  </a:extLst>
                </a:gridCol>
              </a:tblGrid>
              <a:tr h="1117600"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النوع الثالث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السؤال المغلق – المفتوح </a:t>
                      </a:r>
                    </a:p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( </a:t>
                      </a:r>
                      <a:r>
                        <a:rPr lang="en-US" sz="2800" dirty="0">
                          <a:solidFill>
                            <a:schemeClr val="bg1"/>
                          </a:solidFill>
                        </a:rPr>
                        <a:t>Open-closed Question</a:t>
                      </a:r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140863"/>
                  </a:ext>
                </a:extLst>
              </a:tr>
              <a:tr h="1117600"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التعريف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يتنوع ما بين الأسئلة ذات الإجابات المغلقة والمفتوحة ، وهو الأكثر استخداما.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4677871"/>
                  </a:ext>
                </a:extLst>
              </a:tr>
              <a:tr h="1117600"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المميزات </a:t>
                      </a:r>
                    </a:p>
                    <a:p>
                      <a:pPr algn="ctr" rtl="1"/>
                      <a:endParaRPr lang="ar-EG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bg1"/>
                          </a:solidFill>
                        </a:rPr>
                        <a:t>يحاول تجنب عيوب السؤال المغلق والمفتوح معا بحيث يجمع مزايا الاثنين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087820"/>
                  </a:ext>
                </a:extLst>
              </a:tr>
            </a:tbl>
          </a:graphicData>
        </a:graphic>
      </p:graphicFrame>
      <p:pic>
        <p:nvPicPr>
          <p:cNvPr id="6" name="صورة 5">
            <a:extLst>
              <a:ext uri="{FF2B5EF4-FFF2-40B4-BE49-F238E27FC236}">
                <a16:creationId xmlns:a16="http://schemas.microsoft.com/office/drawing/2014/main" id="{DFC79BC8-47CA-7012-18D6-BA6E5DECE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" y="4243387"/>
            <a:ext cx="10317480" cy="171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23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557"/>
    </mc:Choice>
    <mc:Fallback xmlns="">
      <p:transition spd="slow" advTm="5255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B6E51E8B-708F-1D43-664D-56E92C0FB4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2962155"/>
              </p:ext>
            </p:extLst>
          </p:nvPr>
        </p:nvGraphicFramePr>
        <p:xfrm>
          <a:off x="883920" y="719666"/>
          <a:ext cx="1030224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724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396"/>
    </mc:Choice>
    <mc:Fallback xmlns="">
      <p:transition spd="slow" advTm="16439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A9E3E03-ED43-AA3A-8E53-A34A3CE9D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6743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أنواع الاستبيان من حيث الشكل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BD57F99E-B428-DB7D-7513-4791EB4D55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0282123"/>
              </p:ext>
            </p:extLst>
          </p:nvPr>
        </p:nvGraphicFramePr>
        <p:xfrm>
          <a:off x="838200" y="1432561"/>
          <a:ext cx="10515600" cy="3459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id="{2A07B1BD-09F6-1C00-E538-8E376759F8D3}"/>
              </a:ext>
            </a:extLst>
          </p:cNvPr>
          <p:cNvSpPr txBox="1"/>
          <p:nvPr/>
        </p:nvSpPr>
        <p:spPr>
          <a:xfrm>
            <a:off x="838200" y="5074920"/>
            <a:ext cx="10302240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400" b="1" u="sng" dirty="0">
                <a:solidFill>
                  <a:schemeClr val="bg1"/>
                </a:solidFill>
              </a:rPr>
              <a:t>إرشادات بداية الاستبيان ( الورقي أو الإلكتروني)</a:t>
            </a:r>
          </a:p>
          <a:p>
            <a:pPr marL="2571750" lvl="5" indent="-285750" algn="r" rtl="1">
              <a:buFontTx/>
              <a:buChar char="-"/>
            </a:pPr>
            <a:r>
              <a:rPr lang="ar-EG" sz="2400" dirty="0">
                <a:solidFill>
                  <a:schemeClr val="bg1"/>
                </a:solidFill>
              </a:rPr>
              <a:t>عنوان وصفي للدراسة </a:t>
            </a:r>
          </a:p>
          <a:p>
            <a:pPr marL="2571750" lvl="5" indent="-285750" algn="r" rtl="1">
              <a:buFontTx/>
              <a:buChar char="-"/>
            </a:pPr>
            <a:r>
              <a:rPr lang="ar-EG" sz="2400" dirty="0">
                <a:solidFill>
                  <a:schemeClr val="bg1"/>
                </a:solidFill>
              </a:rPr>
              <a:t>فقرة مختصرة عن أهداف الدراسة </a:t>
            </a:r>
          </a:p>
          <a:p>
            <a:pPr marL="2571750" lvl="5" indent="-285750" algn="r" rtl="1">
              <a:buFontTx/>
              <a:buChar char="-"/>
            </a:pPr>
            <a:r>
              <a:rPr lang="ar-EG" sz="2400" dirty="0">
                <a:solidFill>
                  <a:schemeClr val="bg1"/>
                </a:solidFill>
              </a:rPr>
              <a:t>اسم المؤسسة التي تشرف أو تدعم البحث   </a:t>
            </a:r>
          </a:p>
        </p:txBody>
      </p:sp>
    </p:spTree>
    <p:extLst>
      <p:ext uri="{BB962C8B-B14F-4D97-AF65-F5344CB8AC3E}">
        <p14:creationId xmlns:p14="http://schemas.microsoft.com/office/powerpoint/2010/main" val="256741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625"/>
    </mc:Choice>
    <mc:Fallback xmlns="">
      <p:transition spd="slow" advTm="105625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1E371-70AA-6E74-C7AB-51F12539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الاستبيان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673F225-7F7A-7296-FCE9-0C33DD749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6026245"/>
              </p:ext>
            </p:extLst>
          </p:nvPr>
        </p:nvGraphicFramePr>
        <p:xfrm>
          <a:off x="838200" y="1371600"/>
          <a:ext cx="10515600" cy="480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966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167"/>
    </mc:Choice>
    <mc:Fallback xmlns="">
      <p:transition spd="slow" advTm="14916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59C645C-A599-604C-5A70-FD17543E1E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9240"/>
            <a:ext cx="10515600" cy="4637723"/>
          </a:xfrm>
        </p:spPr>
        <p:txBody>
          <a:bodyPr>
            <a:normAutofit fontScale="85000" lnSpcReduction="20000"/>
          </a:bodyPr>
          <a:lstStyle/>
          <a:p>
            <a:pPr algn="ctr" rtl="1"/>
            <a:r>
              <a:rPr lang="ar-EG" b="1" u="sng" dirty="0">
                <a:solidFill>
                  <a:schemeClr val="bg1"/>
                </a:solidFill>
              </a:rPr>
              <a:t>أولا: اختبارات صدق قائمة الاستقصاء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يقصد بها إلى أي درجة يقيس المقياس الغرض المصمم من أجله. </a:t>
            </a:r>
          </a:p>
          <a:p>
            <a:pPr marL="0" indent="0" algn="r" rtl="1">
              <a:buNone/>
            </a:pPr>
            <a:r>
              <a:rPr lang="ar-EG" b="1" dirty="0">
                <a:solidFill>
                  <a:schemeClr val="bg1"/>
                </a:solidFill>
              </a:rPr>
              <a:t>يتم الاعتماد على أسلوبين وهما: </a:t>
            </a:r>
          </a:p>
          <a:p>
            <a:pPr marL="0" indent="0" algn="r" rtl="1">
              <a:buNone/>
            </a:pPr>
            <a:r>
              <a:rPr lang="ar-EG" b="1" dirty="0">
                <a:solidFill>
                  <a:schemeClr val="bg1"/>
                </a:solidFill>
                <a:highlight>
                  <a:srgbClr val="4472C4"/>
                </a:highlight>
              </a:rPr>
              <a:t>أولا: الصدق الظاهري: </a:t>
            </a:r>
            <a:r>
              <a:rPr lang="ar-EG" b="1" dirty="0">
                <a:solidFill>
                  <a:schemeClr val="bg1"/>
                </a:solidFill>
              </a:rPr>
              <a:t>(</a:t>
            </a:r>
            <a:r>
              <a:rPr lang="ar-EG" dirty="0">
                <a:solidFill>
                  <a:schemeClr val="bg1"/>
                </a:solidFill>
              </a:rPr>
              <a:t>أو ما يسمى بصدق المحتوى) ، ويوجد مقياسين لذلك: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الأول:  تعرض مسودة الاستبيان على مجموعة من المحكمين من الأساتذة المتخصصة في موضوع البحث أو التخصص.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الثاني: أو من خلال عمل دراسة قبلية بتوزيع الاستبيان على عدد قليل من أفراد العينة قبل استخدامه بشكل نهائي للتأكد من فهم المستجوب لأسئلة الاستبيان ، وذلك بغرض ادخال أي تحسينات على أسئلة الاستبيان في حال إذا ما وجد بها شيئا غير مفهوم من قبل المستجوبين ( حوالي عشر حالات)  </a:t>
            </a:r>
          </a:p>
          <a:p>
            <a:pPr marL="0" indent="0" algn="r" rtl="1">
              <a:buNone/>
            </a:pPr>
            <a:r>
              <a:rPr lang="ar-EG" b="1" dirty="0">
                <a:solidFill>
                  <a:schemeClr val="bg1"/>
                </a:solidFill>
                <a:highlight>
                  <a:srgbClr val="4472C4"/>
                </a:highlight>
              </a:rPr>
              <a:t>ثانيا :الصدق البنائي: </a:t>
            </a:r>
            <a:r>
              <a:rPr lang="ar-EG" dirty="0">
                <a:solidFill>
                  <a:schemeClr val="bg1"/>
                </a:solidFill>
              </a:rPr>
              <a:t>التعرف على صدق الاتساق الداخلي ومدى ارتباط العناصر بالمجموع الكلي للمحور، أو مدى ارتباط كل مجال من مجالات الدراسة بالدرجة الكلية لفقرات الاستبانة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من أكثر الأساليب شيوعا لقياس الصدق البنائي استخدام معامل بيرسون بين درجة العنصر والمجموع الكلي للمحور. </a:t>
            </a:r>
          </a:p>
        </p:txBody>
      </p:sp>
      <p:sp>
        <p:nvSpPr>
          <p:cNvPr id="5" name="عنوان 4">
            <a:extLst>
              <a:ext uri="{FF2B5EF4-FFF2-40B4-BE49-F238E27FC236}">
                <a16:creationId xmlns:a16="http://schemas.microsoft.com/office/drawing/2014/main" id="{4B78BD89-4865-BD5A-7653-0CF940F6B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647"/>
          </a:xfrm>
        </p:spPr>
        <p:txBody>
          <a:bodyPr>
            <a:normAutofit fontScale="90000"/>
          </a:bodyPr>
          <a:lstStyle/>
          <a:p>
            <a:pPr algn="ctr"/>
            <a:br>
              <a:rPr lang="ar-EG" sz="4400" dirty="0">
                <a:solidFill>
                  <a:schemeClr val="bg1"/>
                </a:solidFill>
              </a:rPr>
            </a:br>
            <a:r>
              <a:rPr lang="ar-EG" sz="4400" dirty="0">
                <a:solidFill>
                  <a:schemeClr val="bg1"/>
                </a:solidFill>
              </a:rPr>
              <a:t>صدق وثبات الاستبانة </a:t>
            </a:r>
            <a:r>
              <a:rPr lang="en-US" sz="4400" dirty="0">
                <a:solidFill>
                  <a:schemeClr val="bg1"/>
                </a:solidFill>
              </a:rPr>
              <a:t> Reliability and Validity</a:t>
            </a:r>
            <a:r>
              <a:rPr lang="ar-EG" sz="4400" dirty="0">
                <a:solidFill>
                  <a:schemeClr val="bg1"/>
                </a:solidFill>
              </a:rPr>
              <a:t> </a:t>
            </a:r>
            <a:br>
              <a:rPr lang="ar-EG" dirty="0"/>
            </a:b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11970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463"/>
    </mc:Choice>
    <mc:Fallback xmlns="">
      <p:transition spd="slow" advTm="25146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FF69D68-24D7-602E-4D0F-EC354B345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المفهوم 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يعبر الثبات في مفهومه العام عن قدرة الأداة على إعطاء النتائج نفسها في حال كرر الباحث القياس على الشخص ذاته عدة مرات في ظروف متشابهة ، فالقياس المتذبذب لا يمكن الاعتماد عليه ، ولا الأخذ بنتائجه ، ومن ثم تصبح النتائج مضللة.</a:t>
            </a:r>
          </a:p>
          <a:p>
            <a:pPr marL="0" indent="0" algn="ctr" rtl="1">
              <a:buNone/>
            </a:pPr>
            <a:r>
              <a:rPr lang="ar-EG" sz="32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يمكن قياس الثبات عن طريق الاختبارات التالية: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معامل ألفا  </a:t>
            </a:r>
            <a:r>
              <a:rPr lang="ar-EG" sz="32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كرونباخ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</a:t>
            </a:r>
            <a:r>
              <a:rPr lang="en-US" sz="32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(Cronbach’s Alpha)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، والثبات المركب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Composite)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Reliability</a:t>
            </a:r>
            <a:r>
              <a:rPr lang="ar-EG" sz="32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)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، ومتوسط قيم التباين المستخرجة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(Average Variance Extracted)</a:t>
            </a:r>
            <a:endParaRPr lang="ar-EG" sz="32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معامل الثبات المقبول هو 0.6 فما فوق.  </a:t>
            </a:r>
          </a:p>
        </p:txBody>
      </p:sp>
      <p:sp>
        <p:nvSpPr>
          <p:cNvPr id="5" name="عنوان 4">
            <a:extLst>
              <a:ext uri="{FF2B5EF4-FFF2-40B4-BE49-F238E27FC236}">
                <a16:creationId xmlns:a16="http://schemas.microsoft.com/office/drawing/2014/main" id="{68E74107-F433-9DA4-A385-0CCDF697F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ثانيا: اختبارات ثبات قائمة الاستقصاء</a:t>
            </a:r>
            <a:br>
              <a:rPr lang="ar-EG" dirty="0"/>
            </a:b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44303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638"/>
    </mc:Choice>
    <mc:Fallback xmlns="">
      <p:transition spd="slow" advTm="11163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7DA53B7-93B1-5A38-E675-E06F0C827B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4566" y="882870"/>
            <a:ext cx="9509233" cy="5294094"/>
          </a:xfrm>
        </p:spPr>
        <p:txBody>
          <a:bodyPr>
            <a:normAutofit/>
          </a:bodyPr>
          <a:lstStyle/>
          <a:p>
            <a:pPr algn="just"/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مثال</a:t>
            </a:r>
            <a:r>
              <a:rPr lang="ar-EG" sz="4000" b="1" u="sn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4000" b="1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تطبيقي </a:t>
            </a:r>
          </a:p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دراسة بعنوان " أثر القيادة التحويلية الخضراء على الابتكار الأخضر : الدور الوسيط للثقافة التنظيمية الخضراء. " </a:t>
            </a:r>
          </a:p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تسعى هذه الدراسة بشكل رئيس إلى التعرف على التأثير المباشر للقيادة التحويلية الخضراء على الابتكار الأخضر ، كما تسعى أيضا إلى التعرف تأثير غير المباشر بينهما من خلال الثقافة التنظيمية الخضراء بوصفها متغيرا وسيطا.  </a:t>
            </a:r>
          </a:p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أ. د مرفت محمد السعيد مرسي </a:t>
            </a:r>
          </a:p>
          <a:p>
            <a:pPr algn="just" rtl="1"/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جامعة الأزهر</a:t>
            </a:r>
          </a:p>
        </p:txBody>
      </p:sp>
    </p:spTree>
    <p:extLst>
      <p:ext uri="{BB962C8B-B14F-4D97-AF65-F5344CB8AC3E}">
        <p14:creationId xmlns:p14="http://schemas.microsoft.com/office/powerpoint/2010/main" val="171085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35"/>
    </mc:Choice>
    <mc:Fallback xmlns="">
      <p:transition spd="slow" advTm="7073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AA80C67-8F9A-A923-4776-C25392210E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40" y="609601"/>
            <a:ext cx="9692640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00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53"/>
    </mc:Choice>
    <mc:Fallback xmlns="">
      <p:transition spd="slow" advTm="2305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64864B23-39E1-7D63-3869-E9E9E5546F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640" y="594360"/>
            <a:ext cx="10104119" cy="547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9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64"/>
    </mc:Choice>
    <mc:Fallback xmlns="">
      <p:transition spd="slow" advTm="442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صورة تحتوي على نص, إيصال, الخط, خط&#10;&#10;تم إنشاء الوصف تلقائياً">
            <a:extLst>
              <a:ext uri="{FF2B5EF4-FFF2-40B4-BE49-F238E27FC236}">
                <a16:creationId xmlns:a16="http://schemas.microsoft.com/office/drawing/2014/main" id="{0FF4D69D-15BF-EB2F-4ED0-BBF5CD0AC5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640" y="643468"/>
            <a:ext cx="1023622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5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25"/>
    </mc:Choice>
    <mc:Fallback xmlns="">
      <p:transition spd="slow" advTm="2382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صورة تحتوي على نص, الخط, إيصال, لقطة شاشة&#10;&#10;تم إنشاء الوصف تلقائياً">
            <a:extLst>
              <a:ext uri="{FF2B5EF4-FFF2-40B4-BE49-F238E27FC236}">
                <a16:creationId xmlns:a16="http://schemas.microsoft.com/office/drawing/2014/main" id="{F4F03313-1E23-7DC3-BE1F-24281FB53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710" y="883265"/>
            <a:ext cx="9173823" cy="509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2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64"/>
    </mc:Choice>
    <mc:Fallback xmlns="">
      <p:transition spd="slow" advTm="1866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أدوات جمع البيانات </a:t>
            </a:r>
            <a:r>
              <a:rPr lang="en-US" dirty="0">
                <a:solidFill>
                  <a:schemeClr val="bg1"/>
                </a:solidFill>
              </a:rPr>
              <a:t>Methods of Data Collecting</a:t>
            </a:r>
            <a:r>
              <a:rPr lang="ar-EG" dirty="0">
                <a:solidFill>
                  <a:schemeClr val="bg1"/>
                </a:solidFill>
              </a:rPr>
              <a:t> </a:t>
            </a:r>
            <a:br>
              <a:rPr lang="ar-EG" dirty="0">
                <a:solidFill>
                  <a:schemeClr val="bg1"/>
                </a:solidFill>
              </a:rPr>
            </a:br>
            <a:r>
              <a:rPr lang="ar-EG" dirty="0">
                <a:solidFill>
                  <a:schemeClr val="bg1"/>
                </a:solidFill>
              </a:rPr>
              <a:t>ثانيا : المقابلة </a:t>
            </a:r>
            <a:r>
              <a:rPr lang="en-US" dirty="0">
                <a:solidFill>
                  <a:schemeClr val="bg1"/>
                </a:solidFill>
              </a:rPr>
              <a:t>Interview</a:t>
            </a:r>
            <a:endParaRPr lang="ar-EG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392375"/>
              </p:ext>
            </p:extLst>
          </p:nvPr>
        </p:nvGraphicFramePr>
        <p:xfrm>
          <a:off x="838200" y="1690687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023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19"/>
    </mc:Choice>
    <mc:Fallback xmlns="">
      <p:transition spd="slow" advTm="5821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7357302"/>
              </p:ext>
            </p:extLst>
          </p:nvPr>
        </p:nvGraphicFramePr>
        <p:xfrm>
          <a:off x="1203960" y="1493520"/>
          <a:ext cx="9281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281160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المقابلات حسب درجة الضبط</a:t>
            </a:r>
            <a:r>
              <a:rPr lang="ar-EG" sz="3200" dirty="0"/>
              <a:t> </a:t>
            </a:r>
            <a:endParaRPr lang="ar-EG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Interviews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74871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18"/>
    </mc:Choice>
    <mc:Fallback xmlns="">
      <p:transition spd="slow" advTm="9141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7995302"/>
              </p:ext>
            </p:extLst>
          </p:nvPr>
        </p:nvGraphicFramePr>
        <p:xfrm>
          <a:off x="1203960" y="1493520"/>
          <a:ext cx="9281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985519" y="380613"/>
            <a:ext cx="9718039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المقابلات حسب طبيعة المقابلة </a:t>
            </a: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Interviews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  <p:graphicFrame>
        <p:nvGraphicFramePr>
          <p:cNvPr id="2" name="جدول 4">
            <a:extLst>
              <a:ext uri="{FF2B5EF4-FFF2-40B4-BE49-F238E27FC236}">
                <a16:creationId xmlns:a16="http://schemas.microsoft.com/office/drawing/2014/main" id="{427E8A03-CF7D-AFA8-7E93-0516B25C58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829749"/>
              </p:ext>
            </p:extLst>
          </p:nvPr>
        </p:nvGraphicFramePr>
        <p:xfrm>
          <a:off x="985520" y="1457831"/>
          <a:ext cx="9718039" cy="5043311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74799">
                  <a:extLst>
                    <a:ext uri="{9D8B030D-6E8A-4147-A177-3AD203B41FA5}">
                      <a16:colId xmlns:a16="http://schemas.microsoft.com/office/drawing/2014/main" val="1530584428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652457730"/>
                    </a:ext>
                  </a:extLst>
                </a:gridCol>
                <a:gridCol w="3093720">
                  <a:extLst>
                    <a:ext uri="{9D8B030D-6E8A-4147-A177-3AD203B41FA5}">
                      <a16:colId xmlns:a16="http://schemas.microsoft.com/office/drawing/2014/main" val="956993209"/>
                    </a:ext>
                  </a:extLst>
                </a:gridCol>
                <a:gridCol w="3327400">
                  <a:extLst>
                    <a:ext uri="{9D8B030D-6E8A-4147-A177-3AD203B41FA5}">
                      <a16:colId xmlns:a16="http://schemas.microsoft.com/office/drawing/2014/main" val="3528603105"/>
                    </a:ext>
                  </a:extLst>
                </a:gridCol>
              </a:tblGrid>
              <a:tr h="898031"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نوع المقابلة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التعريف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المميزات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العيوب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3185120"/>
                  </a:ext>
                </a:extLst>
              </a:tr>
              <a:tr h="89803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المقابلة الشخصية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  <a:p>
                      <a:pPr algn="r" rtl="1"/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Face to Face Interviews</a:t>
                      </a: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تتم وجها لوجه بين الباحث والمستجوب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- قدرة الباحث على تكييف الأسئلة حسب الحاجة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- ضمان ان الأسئلة قد فهمت كما ينبغي من خلال إعادة الصياغة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- القدرة على التقاط بعض التلميحات والإشارات غير اللفظية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تتطلب موارد كبيرة وجهد كبير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- شعور المستجوب بعد الارتياح نحو سرية الاستجابة عندما تتم وجها لوجه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020953"/>
                  </a:ext>
                </a:extLst>
              </a:tr>
              <a:tr h="89803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المقابلة المرئية 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  <a:p>
                      <a:pPr algn="r" rtl="1"/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Video Conferencing Interviews</a:t>
                      </a:r>
                      <a:endParaRPr lang="ar-E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تتم باستخدام التكنولوجيا ، تستخدم بكثرة في المقابلات التليفزيونية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لا تخضع للقيود الجغرافية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رؤية الباحث للمستجوب وملاحظة التعبيرات المختلفة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إمكانية إعادة المقابلة عند الحاجة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ارتفاع التكلفة للحاجة إلى تجهيزات إلكترونية والربط مع شبكة الإنترنت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تحتاج إلى فنيين متخصصين لإجرائها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احتمالية انقطاع الاتصال الالكتروني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عدم ارتياح المستجوب لشعوره بعدم السرية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638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056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151"/>
    </mc:Choice>
    <mc:Fallback xmlns="">
      <p:transition spd="slow" advTm="23715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2">
            <a:extLst>
              <a:ext uri="{FF2B5EF4-FFF2-40B4-BE49-F238E27FC236}">
                <a16:creationId xmlns:a16="http://schemas.microsoft.com/office/drawing/2014/main" id="{89B1CDFC-F77E-BBA2-736C-C6E7C29752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758440"/>
              </p:ext>
            </p:extLst>
          </p:nvPr>
        </p:nvGraphicFramePr>
        <p:xfrm>
          <a:off x="909320" y="649393"/>
          <a:ext cx="10012680" cy="516297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671320">
                  <a:extLst>
                    <a:ext uri="{9D8B030D-6E8A-4147-A177-3AD203B41FA5}">
                      <a16:colId xmlns:a16="http://schemas.microsoft.com/office/drawing/2014/main" val="2485215945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3039815905"/>
                    </a:ext>
                  </a:extLst>
                </a:gridCol>
                <a:gridCol w="3154680">
                  <a:extLst>
                    <a:ext uri="{9D8B030D-6E8A-4147-A177-3AD203B41FA5}">
                      <a16:colId xmlns:a16="http://schemas.microsoft.com/office/drawing/2014/main" val="3310156627"/>
                    </a:ext>
                  </a:extLst>
                </a:gridCol>
                <a:gridCol w="2717800">
                  <a:extLst>
                    <a:ext uri="{9D8B030D-6E8A-4147-A177-3AD203B41FA5}">
                      <a16:colId xmlns:a16="http://schemas.microsoft.com/office/drawing/2014/main" val="1120227799"/>
                    </a:ext>
                  </a:extLst>
                </a:gridCol>
              </a:tblGrid>
              <a:tr h="712894"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bg1"/>
                          </a:solidFill>
                        </a:rPr>
                        <a:t>نوع المقابلة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bg1"/>
                          </a:solidFill>
                        </a:rPr>
                        <a:t>التعريف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bg1"/>
                          </a:solidFill>
                        </a:rPr>
                        <a:t>المميزات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bg1"/>
                          </a:solidFill>
                        </a:rPr>
                        <a:t>العيوب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429425"/>
                  </a:ext>
                </a:extLst>
              </a:tr>
              <a:tr h="141111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المقابلات الهاتفية </a:t>
                      </a:r>
                    </a:p>
                    <a:p>
                      <a:pPr algn="r" rtl="1"/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Telephone Interviews</a:t>
                      </a:r>
                      <a:endParaRPr lang="ar-E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تتم عبر الهاتف  </a:t>
                      </a:r>
                    </a:p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مثل بحوث السوق التي تتم حاليا  عبر المقابلات الهاتفية للوصول إلى نظرة سريعة عن الحالة المعروضة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إمكانية التوصل إلى عدد كبير من المستجوبين ومن مختلف الطبقات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سرعة الوصول إلى المستجوبين ومن عدة مناطق متباعدة جغرافيا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الشعور بالارتياح عند الكشف عن بعض المعلومات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قدرة المستجوب على إنهاء المقابلة الهاتفية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عدم قدرة الباحث على رؤية وملاحظة تعبيرات المختلفة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الصعوبة النسبية من التأكد من شخصية المستجوب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7853123"/>
                  </a:ext>
                </a:extLst>
              </a:tr>
              <a:tr h="141111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المقابلة بمساعدة الحاسب </a:t>
                      </a:r>
                    </a:p>
                    <a:p>
                      <a:pPr algn="r" rtl="1"/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Computer Assisted Interviewing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تتم عبر الاتصالات الالكترونية بين الباحث والمستجوب ، حيث تعرض الأسئلة على شاشة الحاسب ويقوم الباحث بإدخال إجابات المستجوب مباشرة إلى الحاسب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السرعة والدقة في جمع البيانات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مناسبة للتكاليف والوقت المستغرق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تقليل التحيز من خلال استخدام البدء العشوائي في ترتيب الأسئلة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الجدولة الفورية للنتائج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يجب أن يغطي المسح أعداد كبيرة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قدرة المستجوب على إنهاء المقابلة في الوقت الذي يريده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>
                          <a:solidFill>
                            <a:schemeClr val="bg1"/>
                          </a:solidFill>
                        </a:rPr>
                        <a:t>عدم قدرة الباحث على رؤية ردود فعل وتعبيرات المستجوب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617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5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81"/>
    </mc:Choice>
    <mc:Fallback xmlns="">
      <p:transition spd="slow" advTm="23038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23EFED0-63A9-65E8-D8CC-9A3A29D92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219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الأخطاء التي يمكن أن تقع في المقابلات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CE63E99-4DB3-AE79-E026-8F85721531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3853588"/>
              </p:ext>
            </p:extLst>
          </p:nvPr>
        </p:nvGraphicFramePr>
        <p:xfrm>
          <a:off x="838200" y="1417320"/>
          <a:ext cx="10515600" cy="4831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77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994"/>
    </mc:Choice>
    <mc:Fallback xmlns="">
      <p:transition spd="slow" advTm="142994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أدوات جمع البيانات </a:t>
            </a:r>
            <a:r>
              <a:rPr lang="en-US" dirty="0">
                <a:solidFill>
                  <a:schemeClr val="bg1"/>
                </a:solidFill>
              </a:rPr>
              <a:t>Methods of Data Collecting</a:t>
            </a:r>
            <a:r>
              <a:rPr lang="ar-EG" dirty="0">
                <a:solidFill>
                  <a:schemeClr val="bg1"/>
                </a:solidFill>
              </a:rPr>
              <a:t> </a:t>
            </a:r>
            <a:br>
              <a:rPr lang="ar-EG" dirty="0">
                <a:solidFill>
                  <a:schemeClr val="bg1"/>
                </a:solidFill>
              </a:rPr>
            </a:br>
            <a:r>
              <a:rPr lang="ar-EG" dirty="0">
                <a:solidFill>
                  <a:schemeClr val="bg1"/>
                </a:solidFill>
              </a:rPr>
              <a:t>ثالثا: الملاحظة </a:t>
            </a:r>
            <a:r>
              <a:rPr lang="en-US" dirty="0">
                <a:solidFill>
                  <a:schemeClr val="bg1"/>
                </a:solidFill>
              </a:rPr>
              <a:t>Observation</a:t>
            </a:r>
            <a:endParaRPr lang="ar-EG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2572003"/>
              </p:ext>
            </p:extLst>
          </p:nvPr>
        </p:nvGraphicFramePr>
        <p:xfrm>
          <a:off x="838200" y="1690687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2162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51"/>
    </mc:Choice>
    <mc:Fallback xmlns="">
      <p:transition spd="slow" advTm="7125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7449009"/>
              </p:ext>
            </p:extLst>
          </p:nvPr>
        </p:nvGraphicFramePr>
        <p:xfrm>
          <a:off x="1203960" y="1645920"/>
          <a:ext cx="9662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الملاحظات حسب درجة الضبط </a:t>
            </a:r>
            <a:endParaRPr lang="en-US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Observations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632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90"/>
    </mc:Choice>
    <mc:Fallback xmlns="">
      <p:transition spd="slow" advTm="6639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3911951"/>
              </p:ext>
            </p:extLst>
          </p:nvPr>
        </p:nvGraphicFramePr>
        <p:xfrm>
          <a:off x="1203960" y="1645920"/>
          <a:ext cx="9662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الملاحظات تبعا للهدف </a:t>
            </a:r>
            <a:endParaRPr lang="en-US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Observations Based on Objectives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97643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63"/>
    </mc:Choice>
    <mc:Fallback xmlns="">
      <p:transition spd="slow" advTm="62663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1E371-70AA-6E74-C7AB-51F12539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الملاحظة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673F225-7F7A-7296-FCE9-0C33DD749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9480331"/>
              </p:ext>
            </p:extLst>
          </p:nvPr>
        </p:nvGraphicFramePr>
        <p:xfrm>
          <a:off x="838200" y="1371600"/>
          <a:ext cx="10515600" cy="480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440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895"/>
    </mc:Choice>
    <mc:Fallback xmlns="">
      <p:transition spd="slow" advTm="153895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rtl="1"/>
            <a:r>
              <a:rPr lang="ar-EG" sz="3200" dirty="0">
                <a:solidFill>
                  <a:schemeClr val="bg1"/>
                </a:solidFill>
              </a:rPr>
              <a:t>أدوات جمع البيانات </a:t>
            </a:r>
            <a:r>
              <a:rPr lang="en-US" sz="3200" dirty="0">
                <a:solidFill>
                  <a:schemeClr val="bg1"/>
                </a:solidFill>
              </a:rPr>
              <a:t>Methods of Data Collecting</a:t>
            </a:r>
            <a:r>
              <a:rPr lang="ar-EG" sz="3200" dirty="0">
                <a:solidFill>
                  <a:schemeClr val="bg1"/>
                </a:solidFill>
              </a:rPr>
              <a:t> </a:t>
            </a:r>
            <a:br>
              <a:rPr lang="ar-EG" sz="3200" dirty="0">
                <a:solidFill>
                  <a:schemeClr val="bg1"/>
                </a:solidFill>
              </a:rPr>
            </a:br>
            <a:r>
              <a:rPr lang="ar-EG" sz="3200" dirty="0">
                <a:solidFill>
                  <a:schemeClr val="bg1"/>
                </a:solidFill>
              </a:rPr>
              <a:t>رابعا: الأساليب </a:t>
            </a:r>
            <a:r>
              <a:rPr lang="ar-EG" sz="3200" dirty="0" err="1">
                <a:solidFill>
                  <a:schemeClr val="bg1"/>
                </a:solidFill>
              </a:rPr>
              <a:t>الإسقاطية</a:t>
            </a:r>
            <a:r>
              <a:rPr lang="ar-EG" sz="3200" dirty="0">
                <a:solidFill>
                  <a:schemeClr val="bg1"/>
                </a:solidFill>
              </a:rPr>
              <a:t>  </a:t>
            </a:r>
            <a:br>
              <a:rPr lang="ar-EG" sz="3200" dirty="0">
                <a:solidFill>
                  <a:schemeClr val="bg1"/>
                </a:solidFill>
              </a:rPr>
            </a:br>
            <a:r>
              <a:rPr lang="ar-EG" sz="3200" dirty="0">
                <a:solidFill>
                  <a:schemeClr val="bg1"/>
                </a:solidFill>
              </a:rPr>
              <a:t>( </a:t>
            </a:r>
            <a:r>
              <a:rPr lang="en-US" sz="3200" dirty="0">
                <a:solidFill>
                  <a:schemeClr val="bg1"/>
                </a:solidFill>
              </a:rPr>
              <a:t>(Types of Projective Technique</a:t>
            </a:r>
            <a:endParaRPr lang="ar-EG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4513923"/>
              </p:ext>
            </p:extLst>
          </p:nvPr>
        </p:nvGraphicFramePr>
        <p:xfrm>
          <a:off x="838200" y="1965960"/>
          <a:ext cx="10515600" cy="4211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0921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88"/>
    </mc:Choice>
    <mc:Fallback xmlns="">
      <p:transition spd="slow" advTm="41188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78730517"/>
              </p:ext>
            </p:extLst>
          </p:nvPr>
        </p:nvGraphicFramePr>
        <p:xfrm>
          <a:off x="1203960" y="1072456"/>
          <a:ext cx="9662160" cy="5218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الأساليب </a:t>
            </a:r>
            <a:r>
              <a:rPr lang="ar-EG" sz="3200" dirty="0" err="1">
                <a:solidFill>
                  <a:schemeClr val="bg1"/>
                </a:solidFill>
              </a:rPr>
              <a:t>الاسقاطية</a:t>
            </a:r>
            <a:r>
              <a:rPr lang="ar-EG" sz="3200" dirty="0">
                <a:solidFill>
                  <a:schemeClr val="bg1"/>
                </a:solidFill>
              </a:rPr>
              <a:t> حسب طبيعة المثير 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63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512"/>
    </mc:Choice>
    <mc:Fallback xmlns="">
      <p:transition spd="slow" advTm="185512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1E371-70AA-6E74-C7AB-51F12539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الأساليب </a:t>
            </a:r>
            <a:r>
              <a:rPr lang="ar-EG" dirty="0" err="1">
                <a:solidFill>
                  <a:schemeClr val="bg1"/>
                </a:solidFill>
              </a:rPr>
              <a:t>الاسقاطية</a:t>
            </a:r>
            <a:r>
              <a:rPr lang="ar-EG" dirty="0">
                <a:solidFill>
                  <a:schemeClr val="bg1"/>
                </a:solidFill>
              </a:rPr>
              <a:t> 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673F225-7F7A-7296-FCE9-0C33DD749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2133106"/>
              </p:ext>
            </p:extLst>
          </p:nvPr>
        </p:nvGraphicFramePr>
        <p:xfrm>
          <a:off x="838200" y="1371600"/>
          <a:ext cx="10515600" cy="480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251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93"/>
    </mc:Choice>
    <mc:Fallback xmlns="">
      <p:transition spd="slow" advTm="113393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 descr="صورة تحتوي على نص, رسم, تصميم الجرافيك, الرسومات&#10;&#10;تم إنشاء الوصف تلقائياً">
            <a:extLst>
              <a:ext uri="{FF2B5EF4-FFF2-40B4-BE49-F238E27FC236}">
                <a16:creationId xmlns:a16="http://schemas.microsoft.com/office/drawing/2014/main" id="{11EB13D7-E40B-D4DF-1BEF-2B23C86549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190042"/>
            <a:ext cx="11023016" cy="447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37"/>
    </mc:Choice>
    <mc:Fallback xmlns="">
      <p:transition spd="slow" advTm="27137"/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6737E0-90F2-4429-B786-BBCA99C3BCE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60A38492-BDA7-4488-ABA5-275538EBAD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5FC955E-599A-487B-AAEC-6B1172BBD0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new (1)</Template>
  <TotalTime>6089</TotalTime>
  <Words>3406</Words>
  <Application>Microsoft Office PowerPoint</Application>
  <PresentationFormat>Widescreen</PresentationFormat>
  <Paragraphs>405</Paragraphs>
  <Slides>46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نسق Office</vt:lpstr>
      <vt:lpstr>PowerPoint Presentation</vt:lpstr>
      <vt:lpstr> صياغة وتصميم البحث  </vt:lpstr>
      <vt:lpstr>أنواع البحث ( (Types of Research </vt:lpstr>
      <vt:lpstr>  تخطيط  البحث(Study Setting) (تقسيم من حيث السيطرة والتحكم في بيئة البحث)   </vt:lpstr>
      <vt:lpstr>   الأفق الزمني (Time Horizon )   </vt:lpstr>
      <vt:lpstr>المتغيرات Variables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كيف يتم التعامل مع البيانات الوصفية لتحليلها إحصائيا؟ </vt:lpstr>
      <vt:lpstr>PowerPoint Presentation</vt:lpstr>
      <vt:lpstr>مصادر جمع البيانات أولا : حسب طبيعة البيانات  </vt:lpstr>
      <vt:lpstr> مصادر جمع البيانات أولا : حسب طبيعة البيانات  </vt:lpstr>
      <vt:lpstr>مصادر جمع البيانات أولا : حسب طبيعة البحث </vt:lpstr>
      <vt:lpstr>أدوات جمع البيانات الأولية Methods of Primary Data Collecting  أولا: الاستبيان Questionnaire</vt:lpstr>
      <vt:lpstr>خطوات تصميم الاستبيان </vt:lpstr>
      <vt:lpstr>تابع خطوات تصميم الاستبيان </vt:lpstr>
      <vt:lpstr>أنواع الأسئلة التي يمكن أن ترد في الاستبيان ( 3 أنواع) </vt:lpstr>
      <vt:lpstr>PowerPoint Presentation</vt:lpstr>
      <vt:lpstr>PowerPoint Presentation</vt:lpstr>
      <vt:lpstr>PowerPoint Presentation</vt:lpstr>
      <vt:lpstr>أنواع الاستبيان من حيث الشكل </vt:lpstr>
      <vt:lpstr>الاستبيان </vt:lpstr>
      <vt:lpstr> صدق وثبات الاستبانة  Reliability and Validity  </vt:lpstr>
      <vt:lpstr> ثانيا: اختبارات ثبات قائمة الاستقصاء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أدوات جمع البيانات Methods of Data Collecting  ثانيا : المقابلة Interview</vt:lpstr>
      <vt:lpstr>PowerPoint Presentation</vt:lpstr>
      <vt:lpstr>PowerPoint Presentation</vt:lpstr>
      <vt:lpstr>PowerPoint Presentation</vt:lpstr>
      <vt:lpstr>الأخطاء التي يمكن أن تقع في المقابلات </vt:lpstr>
      <vt:lpstr>أدوات جمع البيانات Methods of Data Collecting  ثالثا: الملاحظة Observation</vt:lpstr>
      <vt:lpstr>PowerPoint Presentation</vt:lpstr>
      <vt:lpstr>PowerPoint Presentation</vt:lpstr>
      <vt:lpstr>الملاحظة </vt:lpstr>
      <vt:lpstr>أدوات جمع البيانات Methods of Data Collecting  رابعا: الأساليب الإسقاطية   ( (Types of Projective Technique</vt:lpstr>
      <vt:lpstr>PowerPoint Presentation</vt:lpstr>
      <vt:lpstr>الأساليب الاسقاطية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198</cp:revision>
  <dcterms:created xsi:type="dcterms:W3CDTF">2023-04-29T09:08:23Z</dcterms:created>
  <dcterms:modified xsi:type="dcterms:W3CDTF">2024-02-17T10:30:54Z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