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303" r:id="rId5"/>
    <p:sldId id="313" r:id="rId6"/>
    <p:sldId id="565" r:id="rId7"/>
    <p:sldId id="497" r:id="rId8"/>
    <p:sldId id="570" r:id="rId9"/>
    <p:sldId id="498" r:id="rId10"/>
    <p:sldId id="580" r:id="rId11"/>
    <p:sldId id="502" r:id="rId12"/>
    <p:sldId id="499" r:id="rId13"/>
    <p:sldId id="559" r:id="rId14"/>
    <p:sldId id="574" r:id="rId15"/>
    <p:sldId id="590" r:id="rId16"/>
    <p:sldId id="582" r:id="rId17"/>
    <p:sldId id="584" r:id="rId18"/>
    <p:sldId id="578" r:id="rId19"/>
    <p:sldId id="544" r:id="rId20"/>
    <p:sldId id="589" r:id="rId21"/>
    <p:sldId id="591" r:id="rId22"/>
    <p:sldId id="592" r:id="rId23"/>
    <p:sldId id="593" r:id="rId24"/>
    <p:sldId id="594" r:id="rId25"/>
    <p:sldId id="595" r:id="rId26"/>
    <p:sldId id="596" r:id="rId27"/>
    <p:sldId id="597" r:id="rId28"/>
    <p:sldId id="598" r:id="rId29"/>
    <p:sldId id="599" r:id="rId30"/>
    <p:sldId id="55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65"/>
            <p14:sldId id="497"/>
            <p14:sldId id="570"/>
            <p14:sldId id="498"/>
            <p14:sldId id="580"/>
            <p14:sldId id="502"/>
            <p14:sldId id="499"/>
            <p14:sldId id="559"/>
            <p14:sldId id="574"/>
            <p14:sldId id="590"/>
            <p14:sldId id="582"/>
            <p14:sldId id="584"/>
            <p14:sldId id="578"/>
            <p14:sldId id="544"/>
            <p14:sldId id="589"/>
            <p14:sldId id="591"/>
            <p14:sldId id="592"/>
            <p14:sldId id="593"/>
            <p14:sldId id="594"/>
            <p14:sldId id="595"/>
            <p14:sldId id="596"/>
            <p14:sldId id="597"/>
            <p14:sldId id="598"/>
            <p14:sldId id="599"/>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FAC748"/>
    <a:srgbClr val="00AEEF"/>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65" d="100"/>
          <a:sy n="65" d="100"/>
        </p:scale>
        <p:origin x="85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4D972E-A082-4CC5-B156-2063CAC633FB}" type="doc">
      <dgm:prSet loTypeId="urn:microsoft.com/office/officeart/2005/8/layout/radial5" loCatId="cycle" qsTypeId="urn:microsoft.com/office/officeart/2005/8/quickstyle/simple1#1" qsCatId="simple" csTypeId="urn:microsoft.com/office/officeart/2005/8/colors/accent1_2#1" csCatId="accent1" phldr="1"/>
      <dgm:spPr/>
      <dgm:t>
        <a:bodyPr/>
        <a:lstStyle/>
        <a:p>
          <a:pPr rtl="1"/>
          <a:endParaRPr lang="ar-EG"/>
        </a:p>
      </dgm:t>
    </dgm:pt>
    <dgm:pt modelId="{415E8D3A-463E-4EF8-BDC5-40054F2F184D}">
      <dgm:prSet phldrT="[نص]" custT="1"/>
      <dgm:spPr>
        <a:solidFill>
          <a:srgbClr val="00AEE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نشأة صحافة البيانات وتطورها</a:t>
          </a:r>
        </a:p>
      </dgm:t>
    </dgm:pt>
    <dgm:pt modelId="{94C9C8D2-F1AD-4560-B3BB-F306CB91BCF8}" type="parTrans" cxnId="{BCADC156-9AAA-469F-9DCB-FFF5A1B38D7A}">
      <dgm:prSet/>
      <dgm:spPr/>
      <dgm:t>
        <a:bodyPr/>
        <a:lstStyle/>
        <a:p>
          <a:pPr rtl="1"/>
          <a:endParaRPr lang="ar-EG"/>
        </a:p>
      </dgm:t>
    </dgm:pt>
    <dgm:pt modelId="{F5ED4477-7266-48EC-B8C9-BD4C6B860EBF}" type="sibTrans" cxnId="{BCADC156-9AAA-469F-9DCB-FFF5A1B38D7A}">
      <dgm:prSet/>
      <dgm:spPr/>
      <dgm:t>
        <a:bodyPr/>
        <a:lstStyle/>
        <a:p>
          <a:pPr rtl="1"/>
          <a:endParaRPr lang="ar-EG"/>
        </a:p>
      </dgm:t>
    </dgm:pt>
    <dgm:pt modelId="{01DDD487-397D-4FF0-99DC-741941E3A410}">
      <dgm:prSet phldrT="[نص]" custT="1"/>
      <dgm:spPr>
        <a:solidFill>
          <a:srgbClr val="00AEEF"/>
        </a:solidFill>
      </dgm:spPr>
      <dgm:t>
        <a:bodyPr/>
        <a:lstStyle/>
        <a:p>
          <a:pPr rtl="1"/>
          <a:r>
            <a:rPr lang="ar-EG" sz="2800" b="1">
              <a:solidFill>
                <a:schemeClr val="tx1"/>
              </a:solidFill>
              <a:latin typeface="Simplified Arabic" panose="02020603050405020304" pitchFamily="18" charset="-78"/>
              <a:cs typeface="Simplified Arabic" panose="02020603050405020304" pitchFamily="18" charset="-78"/>
            </a:rPr>
            <a:t>مفهوم</a:t>
          </a:r>
          <a:r>
            <a:rPr lang="ar-EG" sz="2800" b="1" baseline="0">
              <a:solidFill>
                <a:schemeClr val="tx1"/>
              </a:solidFill>
              <a:latin typeface="Simplified Arabic" panose="02020603050405020304" pitchFamily="18" charset="-78"/>
              <a:cs typeface="Simplified Arabic" panose="02020603050405020304" pitchFamily="18" charset="-78"/>
            </a:rPr>
            <a:t> البيانات</a:t>
          </a:r>
          <a:endParaRPr lang="ar-EG" sz="2800" b="1">
            <a:solidFill>
              <a:schemeClr val="tx1"/>
            </a:solidFill>
            <a:latin typeface="Simplified Arabic" panose="02020603050405020304" pitchFamily="18" charset="-78"/>
            <a:cs typeface="Simplified Arabic" panose="02020603050405020304" pitchFamily="18" charset="-78"/>
          </a:endParaRPr>
        </a:p>
      </dgm:t>
    </dgm:pt>
    <dgm:pt modelId="{F240B047-E4F2-43E9-875C-B17C781907A1}" type="parTrans" cxnId="{878D2A0E-B7A4-461E-81B1-5DA85630CD62}">
      <dgm:prSet/>
      <dgm:spPr/>
      <dgm:t>
        <a:bodyPr/>
        <a:lstStyle/>
        <a:p>
          <a:pPr rtl="1"/>
          <a:endParaRPr lang="ar-EG"/>
        </a:p>
      </dgm:t>
    </dgm:pt>
    <dgm:pt modelId="{159BDFD0-DE93-447D-8D38-A289801CF373}" type="sibTrans" cxnId="{878D2A0E-B7A4-461E-81B1-5DA85630CD62}">
      <dgm:prSet/>
      <dgm:spPr/>
      <dgm:t>
        <a:bodyPr/>
        <a:lstStyle/>
        <a:p>
          <a:pPr rtl="1"/>
          <a:endParaRPr lang="ar-EG"/>
        </a:p>
      </dgm:t>
    </dgm:pt>
    <dgm:pt modelId="{C9EF0373-B136-4279-8AF6-B095D83C5392}">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مفهوم</a:t>
          </a:r>
          <a:r>
            <a:rPr lang="ar-EG" sz="2400" b="1" baseline="0">
              <a:solidFill>
                <a:schemeClr val="tx1"/>
              </a:solidFill>
              <a:latin typeface="Simplified Arabic" panose="02020603050405020304" pitchFamily="18" charset="-78"/>
              <a:cs typeface="Simplified Arabic" panose="02020603050405020304" pitchFamily="18" charset="-78"/>
            </a:rPr>
            <a:t> البيانات الضخمة</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AB563BA6-5A1A-4E22-BFE9-E59443214472}" type="parTrans" cxnId="{9CD050F0-769C-4EC7-92AB-F9F599008A6F}">
      <dgm:prSet/>
      <dgm:spPr/>
      <dgm:t>
        <a:bodyPr/>
        <a:lstStyle/>
        <a:p>
          <a:pPr rtl="1"/>
          <a:endParaRPr lang="ar-EG"/>
        </a:p>
      </dgm:t>
    </dgm:pt>
    <dgm:pt modelId="{3F4376D5-431D-4A0B-8E69-986340681C00}" type="sibTrans" cxnId="{9CD050F0-769C-4EC7-92AB-F9F599008A6F}">
      <dgm:prSet/>
      <dgm:spPr/>
      <dgm:t>
        <a:bodyPr/>
        <a:lstStyle/>
        <a:p>
          <a:pPr rtl="1"/>
          <a:endParaRPr lang="ar-EG"/>
        </a:p>
      </dgm:t>
    </dgm:pt>
    <dgm:pt modelId="{6465F388-B7F6-456E-9C64-8941B3098077}">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الفرق</a:t>
          </a:r>
          <a:r>
            <a:rPr lang="ar-EG" sz="2400" b="1" baseline="0">
              <a:solidFill>
                <a:schemeClr val="tx1"/>
              </a:solidFill>
              <a:latin typeface="Simplified Arabic" panose="02020603050405020304" pitchFamily="18" charset="-78"/>
              <a:cs typeface="Simplified Arabic" panose="02020603050405020304" pitchFamily="18" charset="-78"/>
            </a:rPr>
            <a:t> بين البيانات والمعلومات</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402F1223-FA66-40DB-B6EF-89A3CAB8B12F}" type="parTrans" cxnId="{06A3B32B-7FEB-44AC-811A-12451717F7E5}">
      <dgm:prSet/>
      <dgm:spPr/>
      <dgm:t>
        <a:bodyPr/>
        <a:lstStyle/>
        <a:p>
          <a:pPr rtl="1"/>
          <a:endParaRPr lang="ar-EG"/>
        </a:p>
      </dgm:t>
    </dgm:pt>
    <dgm:pt modelId="{5D04F2BC-980E-4200-AA17-A3F385A1F9B4}" type="sibTrans" cxnId="{06A3B32B-7FEB-44AC-811A-12451717F7E5}">
      <dgm:prSet/>
      <dgm:spPr/>
      <dgm:t>
        <a:bodyPr/>
        <a:lstStyle/>
        <a:p>
          <a:pPr rtl="1"/>
          <a:endParaRPr lang="ar-EG"/>
        </a:p>
      </dgm:t>
    </dgm:pt>
    <dgm:pt modelId="{CBCB78C8-C689-4240-AF2D-895B4D43A6AD}">
      <dgm:prSet phldrT="[نص]" custT="1"/>
      <dgm:spPr>
        <a:solidFill>
          <a:srgbClr val="00AEEF"/>
        </a:solidFill>
      </dgm:spPr>
      <dgm:t>
        <a:bodyPr/>
        <a:lstStyle/>
        <a:p>
          <a:pPr rtl="1"/>
          <a:r>
            <a:rPr lang="ar-EG" sz="2400" b="1">
              <a:solidFill>
                <a:schemeClr val="tx1"/>
              </a:solidFill>
              <a:latin typeface="Simplified Arabic" panose="02020603050405020304" pitchFamily="18" charset="-78"/>
              <a:cs typeface="Simplified Arabic" panose="02020603050405020304" pitchFamily="18" charset="-78"/>
            </a:rPr>
            <a:t>مفهوم</a:t>
          </a:r>
          <a:r>
            <a:rPr lang="ar-EG" sz="2400" b="1" baseline="0">
              <a:solidFill>
                <a:schemeClr val="tx1"/>
              </a:solidFill>
              <a:latin typeface="Simplified Arabic" panose="02020603050405020304" pitchFamily="18" charset="-78"/>
              <a:cs typeface="Simplified Arabic" panose="02020603050405020304" pitchFamily="18" charset="-78"/>
            </a:rPr>
            <a:t> صحافة البيانات</a:t>
          </a:r>
          <a:endParaRPr lang="ar-EG" sz="2400" b="1">
            <a:solidFill>
              <a:schemeClr val="tx1"/>
            </a:solidFill>
            <a:latin typeface="Simplified Arabic" panose="02020603050405020304" pitchFamily="18" charset="-78"/>
            <a:cs typeface="Simplified Arabic" panose="02020603050405020304" pitchFamily="18" charset="-78"/>
          </a:endParaRPr>
        </a:p>
      </dgm:t>
    </dgm:pt>
    <dgm:pt modelId="{258ADFE6-44D3-4014-993A-87DD865AAF1F}" type="parTrans" cxnId="{F9E3C1F4-FE83-485C-B1B5-8BE46BA42473}">
      <dgm:prSet/>
      <dgm:spPr/>
      <dgm:t>
        <a:bodyPr/>
        <a:lstStyle/>
        <a:p>
          <a:pPr rtl="1"/>
          <a:endParaRPr lang="ar-EG"/>
        </a:p>
      </dgm:t>
    </dgm:pt>
    <dgm:pt modelId="{4573AE1A-497B-416E-B042-2AA8DE63F542}" type="sibTrans" cxnId="{F9E3C1F4-FE83-485C-B1B5-8BE46BA42473}">
      <dgm:prSet/>
      <dgm:spPr/>
      <dgm:t>
        <a:bodyPr/>
        <a:lstStyle/>
        <a:p>
          <a:pPr rtl="1"/>
          <a:endParaRPr lang="ar-EG"/>
        </a:p>
      </dgm:t>
    </dgm:pt>
    <dgm:pt modelId="{B921F611-CA65-4543-82BC-02977CD079AA}">
      <dgm:prSet phldrT="[نص]" custScaleX="192401" custRadScaleRad="225864" custRadScaleInc="36996"/>
      <dgm:spPr>
        <a:solidFill>
          <a:srgbClr val="00AEEF"/>
        </a:solidFill>
      </dgm:spPr>
      <dgm:t>
        <a:bodyPr/>
        <a:lstStyle/>
        <a:p>
          <a:endParaRPr lang="en-US"/>
        </a:p>
      </dgm:t>
    </dgm:pt>
    <dgm:pt modelId="{3E9CC5B4-BB32-47CE-A22D-BFC52447546C}" type="parTrans" cxnId="{CB91471E-5868-4594-BFD0-CC3B5C0847D5}">
      <dgm:prSet custAng="21544898" custFlipVert="0" custFlipHor="0" custScaleX="116915" custScaleY="123521" custLinFactNeighborX="-25970" custLinFactNeighborY="29245"/>
      <dgm:spPr/>
      <dgm:t>
        <a:bodyPr/>
        <a:lstStyle/>
        <a:p>
          <a:endParaRPr lang="en-US"/>
        </a:p>
      </dgm:t>
    </dgm:pt>
    <dgm:pt modelId="{C624CF70-EC40-41F4-BD0B-7555CF3A75D7}" type="sibTrans" cxnId="{CB91471E-5868-4594-BFD0-CC3B5C0847D5}">
      <dgm:prSet/>
      <dgm:spPr/>
      <dgm:t>
        <a:bodyPr/>
        <a:lstStyle/>
        <a:p>
          <a:endParaRPr lang="en-US"/>
        </a:p>
      </dgm:t>
    </dgm:pt>
    <dgm:pt modelId="{8AF685E4-1F00-4613-B540-E8B83B653933}">
      <dgm:prSet phldrT="[نص]" custScaleX="251966" custRadScaleRad="93941" custRadScaleInc="-16193"/>
      <dgm:spPr>
        <a:solidFill>
          <a:srgbClr val="00AEEF"/>
        </a:solidFill>
      </dgm:spPr>
      <dgm:t>
        <a:bodyPr/>
        <a:lstStyle/>
        <a:p>
          <a:endParaRPr lang="en-US"/>
        </a:p>
      </dgm:t>
    </dgm:pt>
    <dgm:pt modelId="{C7374056-6A9D-4199-9129-2CC2628C546A}" type="parTrans" cxnId="{607B46DE-99D8-44D7-9A77-255109A96FEB}">
      <dgm:prSet custAng="437211" custLinFactNeighborX="-722" custLinFactNeighborY="6394"/>
      <dgm:spPr/>
      <dgm:t>
        <a:bodyPr/>
        <a:lstStyle/>
        <a:p>
          <a:endParaRPr lang="en-US"/>
        </a:p>
      </dgm:t>
    </dgm:pt>
    <dgm:pt modelId="{471C185B-AC53-48EB-9C84-E19EF8C601A5}" type="sibTrans" cxnId="{607B46DE-99D8-44D7-9A77-255109A96FEB}">
      <dgm:prSet/>
      <dgm:spPr/>
      <dgm:t>
        <a:bodyPr/>
        <a:lstStyle/>
        <a:p>
          <a:endParaRPr lang="en-US"/>
        </a:p>
      </dgm:t>
    </dgm:pt>
    <dgm:pt modelId="{49B37018-8615-4569-BF4C-0F4FAC8049C0}">
      <dgm:prSet phldrT="[نص]" custScaleX="251966" custRadScaleRad="93941" custRadScaleInc="-16193"/>
      <dgm:spPr>
        <a:solidFill>
          <a:srgbClr val="00AEEF"/>
        </a:solidFill>
      </dgm:spPr>
      <dgm:t>
        <a:bodyPr/>
        <a:lstStyle/>
        <a:p>
          <a:endParaRPr lang="en-US"/>
        </a:p>
      </dgm:t>
    </dgm:pt>
    <dgm:pt modelId="{EDE0006B-BA01-4F2F-9F3D-DF40C45463CA}" type="parTrans" cxnId="{63947083-9EB5-42E8-8864-65AB657D0711}">
      <dgm:prSet custAng="437211" custLinFactNeighborX="-722" custLinFactNeighborY="6394"/>
      <dgm:spPr/>
      <dgm:t>
        <a:bodyPr/>
        <a:lstStyle/>
        <a:p>
          <a:endParaRPr lang="en-US"/>
        </a:p>
      </dgm:t>
    </dgm:pt>
    <dgm:pt modelId="{8DF4F281-197C-4F11-BC43-27566C7C28F9}" type="sibTrans" cxnId="{63947083-9EB5-42E8-8864-65AB657D0711}">
      <dgm:prSet/>
      <dgm:spPr/>
      <dgm:t>
        <a:bodyPr/>
        <a:lstStyle/>
        <a:p>
          <a:endParaRPr lang="en-US"/>
        </a:p>
      </dgm:t>
    </dgm:pt>
    <dgm:pt modelId="{A87F4679-CDC4-4B35-86EA-9F0C906197B3}" type="pres">
      <dgm:prSet presAssocID="{8F4D972E-A082-4CC5-B156-2063CAC633FB}" presName="Name0" presStyleCnt="0">
        <dgm:presLayoutVars>
          <dgm:chMax val="1"/>
          <dgm:dir/>
          <dgm:animLvl val="ctr"/>
          <dgm:resizeHandles val="exact"/>
        </dgm:presLayoutVars>
      </dgm:prSet>
      <dgm:spPr/>
    </dgm:pt>
    <dgm:pt modelId="{B959A5FE-CA99-4B77-AD5D-FB8041AFCEAC}" type="pres">
      <dgm:prSet presAssocID="{415E8D3A-463E-4EF8-BDC5-40054F2F184D}" presName="centerShape" presStyleLbl="node0" presStyleIdx="0" presStyleCnt="1" custScaleX="278550"/>
      <dgm:spPr/>
    </dgm:pt>
    <dgm:pt modelId="{13DF61D2-FDF9-4EDA-B27C-63078A79BDBB}" type="pres">
      <dgm:prSet presAssocID="{F240B047-E4F2-43E9-875C-B17C781907A1}" presName="parTrans" presStyleLbl="sibTrans2D1" presStyleIdx="0" presStyleCnt="4"/>
      <dgm:spPr/>
    </dgm:pt>
    <dgm:pt modelId="{E6FD7DF2-3F50-494B-8EA4-0584E6113542}" type="pres">
      <dgm:prSet presAssocID="{F240B047-E4F2-43E9-875C-B17C781907A1}" presName="connectorText" presStyleLbl="sibTrans2D1" presStyleIdx="0" presStyleCnt="4"/>
      <dgm:spPr/>
    </dgm:pt>
    <dgm:pt modelId="{B3BA1600-432C-4DCF-BDFD-18CD87193226}" type="pres">
      <dgm:prSet presAssocID="{01DDD487-397D-4FF0-99DC-741941E3A410}" presName="node" presStyleLbl="node1" presStyleIdx="0" presStyleCnt="4" custScaleX="307401" custRadScaleRad="94757" custRadScaleInc="12458">
        <dgm:presLayoutVars>
          <dgm:bulletEnabled val="1"/>
        </dgm:presLayoutVars>
      </dgm:prSet>
      <dgm:spPr/>
    </dgm:pt>
    <dgm:pt modelId="{F3276CA7-A28E-4692-BCFD-47F1E91BCC89}" type="pres">
      <dgm:prSet presAssocID="{AB563BA6-5A1A-4E22-BFE9-E59443214472}" presName="parTrans" presStyleLbl="sibTrans2D1" presStyleIdx="1" presStyleCnt="4"/>
      <dgm:spPr/>
    </dgm:pt>
    <dgm:pt modelId="{D85A91CE-FEED-41FD-954C-BAFA0A3B4590}" type="pres">
      <dgm:prSet presAssocID="{AB563BA6-5A1A-4E22-BFE9-E59443214472}" presName="connectorText" presStyleLbl="sibTrans2D1" presStyleIdx="1" presStyleCnt="4"/>
      <dgm:spPr/>
    </dgm:pt>
    <dgm:pt modelId="{023C2787-2E5E-4AAF-A284-9121E93D476F}" type="pres">
      <dgm:prSet presAssocID="{C9EF0373-B136-4279-8AF6-B095D83C5392}" presName="node" presStyleLbl="node1" presStyleIdx="1" presStyleCnt="4" custScaleX="199668" custRadScaleRad="221893" custRadScaleInc="-36207">
        <dgm:presLayoutVars>
          <dgm:bulletEnabled val="1"/>
        </dgm:presLayoutVars>
      </dgm:prSet>
      <dgm:spPr/>
    </dgm:pt>
    <dgm:pt modelId="{B8844A9E-37C6-40E9-BC8B-DDE940652A58}" type="pres">
      <dgm:prSet presAssocID="{402F1223-FA66-40DB-B6EF-89A3CAB8B12F}" presName="parTrans" presStyleLbl="sibTrans2D1" presStyleIdx="2" presStyleCnt="4" custAng="437211" custLinFactNeighborX="-722" custLinFactNeighborY="6394"/>
      <dgm:spPr/>
    </dgm:pt>
    <dgm:pt modelId="{01822235-6926-4FF8-9E38-1365D21E59FB}" type="pres">
      <dgm:prSet presAssocID="{402F1223-FA66-40DB-B6EF-89A3CAB8B12F}" presName="connectorText" presStyleLbl="sibTrans2D1" presStyleIdx="2" presStyleCnt="4"/>
      <dgm:spPr/>
    </dgm:pt>
    <dgm:pt modelId="{BFD37ED2-285C-4872-8B80-CEC1B9AF3BEA}" type="pres">
      <dgm:prSet presAssocID="{6465F388-B7F6-456E-9C64-8941B3098077}" presName="node" presStyleLbl="node1" presStyleIdx="2" presStyleCnt="4" custScaleX="251966" custRadScaleRad="93941" custRadScaleInc="-16193">
        <dgm:presLayoutVars>
          <dgm:bulletEnabled val="1"/>
        </dgm:presLayoutVars>
      </dgm:prSet>
      <dgm:spPr/>
    </dgm:pt>
    <dgm:pt modelId="{0AD7CD21-2632-42C1-834D-B1F2ED79E4E2}" type="pres">
      <dgm:prSet presAssocID="{258ADFE6-44D3-4014-993A-87DD865AAF1F}" presName="parTrans" presStyleLbl="sibTrans2D1" presStyleIdx="3" presStyleCnt="4" custAng="21544898" custFlipVert="0" custFlipHor="0" custScaleX="111226" custScaleY="118158" custLinFactNeighborX="-25970" custLinFactNeighborY="29245"/>
      <dgm:spPr/>
    </dgm:pt>
    <dgm:pt modelId="{166F346B-B9FF-4ECF-988B-FB4CB37D22E6}" type="pres">
      <dgm:prSet presAssocID="{258ADFE6-44D3-4014-993A-87DD865AAF1F}" presName="connectorText" presStyleLbl="sibTrans2D1" presStyleIdx="3" presStyleCnt="4"/>
      <dgm:spPr/>
    </dgm:pt>
    <dgm:pt modelId="{3256DE25-3A2F-4749-B4BB-6B1EF3BF9416}" type="pres">
      <dgm:prSet presAssocID="{CBCB78C8-C689-4240-AF2D-895B4D43A6AD}" presName="node" presStyleLbl="node1" presStyleIdx="3" presStyleCnt="4" custScaleX="192401" custRadScaleRad="225864" custRadScaleInc="36996">
        <dgm:presLayoutVars>
          <dgm:bulletEnabled val="1"/>
        </dgm:presLayoutVars>
      </dgm:prSet>
      <dgm:spPr/>
    </dgm:pt>
  </dgm:ptLst>
  <dgm:cxnLst>
    <dgm:cxn modelId="{85412407-48B7-46B9-BED1-8BE8B16E7A8B}" type="presOf" srcId="{CBCB78C8-C689-4240-AF2D-895B4D43A6AD}" destId="{3256DE25-3A2F-4749-B4BB-6B1EF3BF9416}" srcOrd="0" destOrd="0" presId="urn:microsoft.com/office/officeart/2005/8/layout/radial5"/>
    <dgm:cxn modelId="{7288CC0A-995A-407B-8542-D6228690A995}" type="presOf" srcId="{415E8D3A-463E-4EF8-BDC5-40054F2F184D}" destId="{B959A5FE-CA99-4B77-AD5D-FB8041AFCEAC}" srcOrd="0" destOrd="0" presId="urn:microsoft.com/office/officeart/2005/8/layout/radial5"/>
    <dgm:cxn modelId="{878D2A0E-B7A4-461E-81B1-5DA85630CD62}" srcId="{415E8D3A-463E-4EF8-BDC5-40054F2F184D}" destId="{01DDD487-397D-4FF0-99DC-741941E3A410}" srcOrd="0" destOrd="0" parTransId="{F240B047-E4F2-43E9-875C-B17C781907A1}" sibTransId="{159BDFD0-DE93-447D-8D38-A289801CF373}"/>
    <dgm:cxn modelId="{E821691A-790C-4F9C-B087-D78A674C5665}" type="presOf" srcId="{01DDD487-397D-4FF0-99DC-741941E3A410}" destId="{B3BA1600-432C-4DCF-BDFD-18CD87193226}" srcOrd="0" destOrd="0" presId="urn:microsoft.com/office/officeart/2005/8/layout/radial5"/>
    <dgm:cxn modelId="{CB91471E-5868-4594-BFD0-CC3B5C0847D5}" srcId="{8F4D972E-A082-4CC5-B156-2063CAC633FB}" destId="{B921F611-CA65-4543-82BC-02977CD079AA}" srcOrd="1" destOrd="0" parTransId="{3E9CC5B4-BB32-47CE-A22D-BFC52447546C}" sibTransId="{C624CF70-EC40-41F4-BD0B-7555CF3A75D7}"/>
    <dgm:cxn modelId="{06A3B32B-7FEB-44AC-811A-12451717F7E5}" srcId="{415E8D3A-463E-4EF8-BDC5-40054F2F184D}" destId="{6465F388-B7F6-456E-9C64-8941B3098077}" srcOrd="2" destOrd="0" parTransId="{402F1223-FA66-40DB-B6EF-89A3CAB8B12F}" sibTransId="{5D04F2BC-980E-4200-AA17-A3F385A1F9B4}"/>
    <dgm:cxn modelId="{D7E21A31-D6F5-4D51-B373-2ED24A69B58D}" type="presOf" srcId="{6465F388-B7F6-456E-9C64-8941B3098077}" destId="{BFD37ED2-285C-4872-8B80-CEC1B9AF3BEA}" srcOrd="0" destOrd="0" presId="urn:microsoft.com/office/officeart/2005/8/layout/radial5"/>
    <dgm:cxn modelId="{CE29BB35-4A30-4AEC-AD9C-91DD620C1328}" type="presOf" srcId="{F240B047-E4F2-43E9-875C-B17C781907A1}" destId="{13DF61D2-FDF9-4EDA-B27C-63078A79BDBB}" srcOrd="0" destOrd="0" presId="urn:microsoft.com/office/officeart/2005/8/layout/radial5"/>
    <dgm:cxn modelId="{F978E141-6536-49C9-B825-BC962774ECC3}" type="presOf" srcId="{402F1223-FA66-40DB-B6EF-89A3CAB8B12F}" destId="{01822235-6926-4FF8-9E38-1365D21E59FB}" srcOrd="1" destOrd="0" presId="urn:microsoft.com/office/officeart/2005/8/layout/radial5"/>
    <dgm:cxn modelId="{3D347C73-D606-4AA7-919A-0E930E88F35F}" type="presOf" srcId="{258ADFE6-44D3-4014-993A-87DD865AAF1F}" destId="{166F346B-B9FF-4ECF-988B-FB4CB37D22E6}" srcOrd="1" destOrd="0" presId="urn:microsoft.com/office/officeart/2005/8/layout/radial5"/>
    <dgm:cxn modelId="{BCADC156-9AAA-469F-9DCB-FFF5A1B38D7A}" srcId="{8F4D972E-A082-4CC5-B156-2063CAC633FB}" destId="{415E8D3A-463E-4EF8-BDC5-40054F2F184D}" srcOrd="0" destOrd="0" parTransId="{94C9C8D2-F1AD-4560-B3BB-F306CB91BCF8}" sibTransId="{F5ED4477-7266-48EC-B8C9-BD4C6B860EBF}"/>
    <dgm:cxn modelId="{1E3AF177-B907-4A91-8BF4-19D1AE8FF606}" type="presOf" srcId="{AB563BA6-5A1A-4E22-BFE9-E59443214472}" destId="{F3276CA7-A28E-4692-BCFD-47F1E91BCC89}" srcOrd="0" destOrd="0" presId="urn:microsoft.com/office/officeart/2005/8/layout/radial5"/>
    <dgm:cxn modelId="{7227E97C-43A6-4377-A60C-CF4DEAFE91DF}" type="presOf" srcId="{402F1223-FA66-40DB-B6EF-89A3CAB8B12F}" destId="{B8844A9E-37C6-40E9-BC8B-DDE940652A58}" srcOrd="0" destOrd="0" presId="urn:microsoft.com/office/officeart/2005/8/layout/radial5"/>
    <dgm:cxn modelId="{1C929980-A583-4C18-915F-EB651CF0B2FF}" type="presOf" srcId="{8F4D972E-A082-4CC5-B156-2063CAC633FB}" destId="{A87F4679-CDC4-4B35-86EA-9F0C906197B3}" srcOrd="0" destOrd="0" presId="urn:microsoft.com/office/officeart/2005/8/layout/radial5"/>
    <dgm:cxn modelId="{63947083-9EB5-42E8-8864-65AB657D0711}" srcId="{8F4D972E-A082-4CC5-B156-2063CAC633FB}" destId="{49B37018-8615-4569-BF4C-0F4FAC8049C0}" srcOrd="3" destOrd="0" parTransId="{EDE0006B-BA01-4F2F-9F3D-DF40C45463CA}" sibTransId="{8DF4F281-197C-4F11-BC43-27566C7C28F9}"/>
    <dgm:cxn modelId="{985D81A8-B9F2-461D-81B8-2FD1672F412D}" type="presOf" srcId="{F240B047-E4F2-43E9-875C-B17C781907A1}" destId="{E6FD7DF2-3F50-494B-8EA4-0584E6113542}" srcOrd="1" destOrd="0" presId="urn:microsoft.com/office/officeart/2005/8/layout/radial5"/>
    <dgm:cxn modelId="{4C77FAAA-B20C-4DC2-B6EB-72F78AAD3D34}" type="presOf" srcId="{AB563BA6-5A1A-4E22-BFE9-E59443214472}" destId="{D85A91CE-FEED-41FD-954C-BAFA0A3B4590}" srcOrd="1" destOrd="0" presId="urn:microsoft.com/office/officeart/2005/8/layout/radial5"/>
    <dgm:cxn modelId="{DB4F67CB-A290-4539-BD4A-0EB8F6C828C9}" type="presOf" srcId="{258ADFE6-44D3-4014-993A-87DD865AAF1F}" destId="{0AD7CD21-2632-42C1-834D-B1F2ED79E4E2}" srcOrd="0" destOrd="0" presId="urn:microsoft.com/office/officeart/2005/8/layout/radial5"/>
    <dgm:cxn modelId="{607B46DE-99D8-44D7-9A77-255109A96FEB}" srcId="{8F4D972E-A082-4CC5-B156-2063CAC633FB}" destId="{8AF685E4-1F00-4613-B540-E8B83B653933}" srcOrd="2" destOrd="0" parTransId="{C7374056-6A9D-4199-9129-2CC2628C546A}" sibTransId="{471C185B-AC53-48EB-9C84-E19EF8C601A5}"/>
    <dgm:cxn modelId="{282CD5E4-E1E9-4ED9-8F06-ED33A91C6248}" type="presOf" srcId="{C9EF0373-B136-4279-8AF6-B095D83C5392}" destId="{023C2787-2E5E-4AAF-A284-9121E93D476F}" srcOrd="0" destOrd="0" presId="urn:microsoft.com/office/officeart/2005/8/layout/radial5"/>
    <dgm:cxn modelId="{9CD050F0-769C-4EC7-92AB-F9F599008A6F}" srcId="{415E8D3A-463E-4EF8-BDC5-40054F2F184D}" destId="{C9EF0373-B136-4279-8AF6-B095D83C5392}" srcOrd="1" destOrd="0" parTransId="{AB563BA6-5A1A-4E22-BFE9-E59443214472}" sibTransId="{3F4376D5-431D-4A0B-8E69-986340681C00}"/>
    <dgm:cxn modelId="{F9E3C1F4-FE83-485C-B1B5-8BE46BA42473}" srcId="{415E8D3A-463E-4EF8-BDC5-40054F2F184D}" destId="{CBCB78C8-C689-4240-AF2D-895B4D43A6AD}" srcOrd="3" destOrd="0" parTransId="{258ADFE6-44D3-4014-993A-87DD865AAF1F}" sibTransId="{4573AE1A-497B-416E-B042-2AA8DE63F542}"/>
    <dgm:cxn modelId="{018BC5A7-E455-4F5F-B79F-6AB5BB15B016}" type="presParOf" srcId="{A87F4679-CDC4-4B35-86EA-9F0C906197B3}" destId="{B959A5FE-CA99-4B77-AD5D-FB8041AFCEAC}" srcOrd="0" destOrd="0" presId="urn:microsoft.com/office/officeart/2005/8/layout/radial5"/>
    <dgm:cxn modelId="{B35CFA1D-4D91-432D-B517-579BA104B29B}" type="presParOf" srcId="{A87F4679-CDC4-4B35-86EA-9F0C906197B3}" destId="{13DF61D2-FDF9-4EDA-B27C-63078A79BDBB}" srcOrd="1" destOrd="0" presId="urn:microsoft.com/office/officeart/2005/8/layout/radial5"/>
    <dgm:cxn modelId="{716246C8-5F5D-430E-B70F-AD17F9DA46A5}" type="presParOf" srcId="{13DF61D2-FDF9-4EDA-B27C-63078A79BDBB}" destId="{E6FD7DF2-3F50-494B-8EA4-0584E6113542}" srcOrd="0" destOrd="0" presId="urn:microsoft.com/office/officeart/2005/8/layout/radial5"/>
    <dgm:cxn modelId="{B2323F9C-2A0C-4F11-B12D-05A42B838AD3}" type="presParOf" srcId="{A87F4679-CDC4-4B35-86EA-9F0C906197B3}" destId="{B3BA1600-432C-4DCF-BDFD-18CD87193226}" srcOrd="2" destOrd="0" presId="urn:microsoft.com/office/officeart/2005/8/layout/radial5"/>
    <dgm:cxn modelId="{692A5C3D-931B-415D-B4B5-BF0A6FA0FC5E}" type="presParOf" srcId="{A87F4679-CDC4-4B35-86EA-9F0C906197B3}" destId="{F3276CA7-A28E-4692-BCFD-47F1E91BCC89}" srcOrd="3" destOrd="0" presId="urn:microsoft.com/office/officeart/2005/8/layout/radial5"/>
    <dgm:cxn modelId="{F4BB07A1-856E-48FB-8F67-660E0FBC45B5}" type="presParOf" srcId="{F3276CA7-A28E-4692-BCFD-47F1E91BCC89}" destId="{D85A91CE-FEED-41FD-954C-BAFA0A3B4590}" srcOrd="0" destOrd="0" presId="urn:microsoft.com/office/officeart/2005/8/layout/radial5"/>
    <dgm:cxn modelId="{B78825F4-A7C8-42A8-A097-45D6AC75A95D}" type="presParOf" srcId="{A87F4679-CDC4-4B35-86EA-9F0C906197B3}" destId="{023C2787-2E5E-4AAF-A284-9121E93D476F}" srcOrd="4" destOrd="0" presId="urn:microsoft.com/office/officeart/2005/8/layout/radial5"/>
    <dgm:cxn modelId="{DAC8E3D8-65B9-4CA9-B01B-C0C78988C70F}" type="presParOf" srcId="{A87F4679-CDC4-4B35-86EA-9F0C906197B3}" destId="{B8844A9E-37C6-40E9-BC8B-DDE940652A58}" srcOrd="5" destOrd="0" presId="urn:microsoft.com/office/officeart/2005/8/layout/radial5"/>
    <dgm:cxn modelId="{70B0576E-AA45-4FEC-8305-8D3C64D35140}" type="presParOf" srcId="{B8844A9E-37C6-40E9-BC8B-DDE940652A58}" destId="{01822235-6926-4FF8-9E38-1365D21E59FB}" srcOrd="0" destOrd="0" presId="urn:microsoft.com/office/officeart/2005/8/layout/radial5"/>
    <dgm:cxn modelId="{0471CD6F-BB0B-4335-9D03-4C14D89FA31F}" type="presParOf" srcId="{A87F4679-CDC4-4B35-86EA-9F0C906197B3}" destId="{BFD37ED2-285C-4872-8B80-CEC1B9AF3BEA}" srcOrd="6" destOrd="0" presId="urn:microsoft.com/office/officeart/2005/8/layout/radial5"/>
    <dgm:cxn modelId="{A24423F0-FD21-4A0B-A7C3-B8FA48195821}" type="presParOf" srcId="{A87F4679-CDC4-4B35-86EA-9F0C906197B3}" destId="{0AD7CD21-2632-42C1-834D-B1F2ED79E4E2}" srcOrd="7" destOrd="0" presId="urn:microsoft.com/office/officeart/2005/8/layout/radial5"/>
    <dgm:cxn modelId="{7C1F378F-A116-458D-8A7A-D6F4E80C1FB6}" type="presParOf" srcId="{0AD7CD21-2632-42C1-834D-B1F2ED79E4E2}" destId="{166F346B-B9FF-4ECF-988B-FB4CB37D22E6}" srcOrd="0" destOrd="0" presId="urn:microsoft.com/office/officeart/2005/8/layout/radial5"/>
    <dgm:cxn modelId="{8349C7BE-5621-44A5-B16A-3066495F9BCF}" type="presParOf" srcId="{A87F4679-CDC4-4B35-86EA-9F0C906197B3}" destId="{3256DE25-3A2F-4749-B4BB-6B1EF3BF9416}"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2" qsCatId="simple" csTypeId="urn:microsoft.com/office/officeart/2005/8/colors/accent1_2#2"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latin typeface="Simplified Arabic" panose="02020603050405020304" pitchFamily="18" charset="-78"/>
              <a:cs typeface="Simplified Arabic" panose="02020603050405020304" pitchFamily="18" charset="-78"/>
            </a:rPr>
            <a:t>سمات صحافة البيانات</a:t>
          </a: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أهمية صحافة البيانات</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أهداف صحافة البيانات</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متطلبات</a:t>
          </a:r>
          <a:r>
            <a:rPr lang="ar-EG" sz="2400" b="1" baseline="0">
              <a:latin typeface="Simplified Arabic" panose="02020603050405020304" pitchFamily="18" charset="-78"/>
              <a:cs typeface="Simplified Arabic" panose="02020603050405020304" pitchFamily="18" charset="-78"/>
            </a:rPr>
            <a:t> صحافة البيانات</a:t>
          </a:r>
          <a:endParaRPr lang="ar-EG" sz="2400" b="1">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مميزات صحافة البيانات</a:t>
          </a: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5406172C-4987-4EEA-95C7-B29E2F2DA511}">
      <dgm:prSet custT="1"/>
      <dgm:spPr>
        <a:solidFill>
          <a:srgbClr val="203E5F"/>
        </a:solidFill>
      </dgm:spPr>
      <dgm:t>
        <a:bodyPr/>
        <a:lstStyle/>
        <a:p>
          <a:pPr rtl="1"/>
          <a:r>
            <a:rPr lang="en-US" sz="2400" b="1">
              <a:latin typeface="Simplified Arabic" panose="02020603050405020304" pitchFamily="18" charset="-78"/>
              <a:cs typeface="Simplified Arabic" panose="02020603050405020304" pitchFamily="18" charset="-78"/>
            </a:rPr>
            <a:t> 5</a:t>
          </a:r>
          <a:r>
            <a:rPr lang="ar-EG" sz="2400" b="1">
              <a:latin typeface="Simplified Arabic" panose="02020603050405020304" pitchFamily="18" charset="-78"/>
              <a:cs typeface="Simplified Arabic" panose="02020603050405020304" pitchFamily="18" charset="-78"/>
            </a:rPr>
            <a:t>أفكار مغلوطة عن صحافة البيانات</a:t>
          </a:r>
        </a:p>
      </dgm:t>
    </dgm:pt>
    <dgm:pt modelId="{28254256-EC2A-405A-B521-ED0001CF20AB}" type="parTrans" cxnId="{B1A58D82-2E8D-4E9F-9181-695B5D3F1EBD}">
      <dgm:prSet/>
      <dgm:spPr/>
      <dgm:t>
        <a:bodyPr/>
        <a:lstStyle/>
        <a:p>
          <a:pPr rtl="1"/>
          <a:endParaRPr lang="ar-EG"/>
        </a:p>
      </dgm:t>
    </dgm:pt>
    <dgm:pt modelId="{33F99920-E387-40D8-9DF3-4A596E1E7681}" type="sibTrans" cxnId="{B1A58D82-2E8D-4E9F-9181-695B5D3F1EBD}">
      <dgm:prSet/>
      <dgm:spPr/>
      <dgm:t>
        <a:bodyPr/>
        <a:lstStyle/>
        <a:p>
          <a:pPr rtl="1"/>
          <a:endParaRPr lang="ar-EG"/>
        </a:p>
      </dgm:t>
    </dgm:pt>
    <dgm:pt modelId="{421AEC60-48B9-4CF1-9E82-CB0D75DE2EFC}">
      <dgm:prSet custT="1"/>
      <dgm:spPr>
        <a:solidFill>
          <a:srgbClr val="203E5F"/>
        </a:solidFill>
      </dgm:spPr>
      <dgm:t>
        <a:bodyPr/>
        <a:lstStyle/>
        <a:p>
          <a:pPr rtl="1"/>
          <a:r>
            <a:rPr lang="ar-EG" sz="2400" b="1">
              <a:latin typeface="Simplified Arabic" panose="02020603050405020304" pitchFamily="18" charset="-78"/>
              <a:cs typeface="Simplified Arabic" panose="02020603050405020304" pitchFamily="18" charset="-78"/>
            </a:rPr>
            <a:t>مواصفات</a:t>
          </a:r>
          <a:r>
            <a:rPr lang="ar-EG" sz="2400" b="1" baseline="0">
              <a:latin typeface="Simplified Arabic" panose="02020603050405020304" pitchFamily="18" charset="-78"/>
              <a:cs typeface="Simplified Arabic" panose="02020603050405020304" pitchFamily="18" charset="-78"/>
            </a:rPr>
            <a:t> صحفي البيانات</a:t>
          </a:r>
          <a:endParaRPr lang="ar-EG" sz="2400" b="1">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198780" custScaleY="122545"/>
      <dgm:spPr/>
    </dgm:pt>
    <dgm:pt modelId="{427E040D-112E-4058-9549-C76EA602DED0}" type="pres">
      <dgm:prSet presAssocID="{AB9ED662-F016-4C0A-B789-1FE5CC2F4696}" presName="Name9" presStyleLbl="parChTrans1D2" presStyleIdx="0" presStyleCnt="6"/>
      <dgm:spPr/>
    </dgm:pt>
    <dgm:pt modelId="{DF0F421C-F1FB-43C8-8D44-02F7EA5FE688}" type="pres">
      <dgm:prSet presAssocID="{AB9ED662-F016-4C0A-B789-1FE5CC2F4696}" presName="connTx" presStyleLbl="parChTrans1D2" presStyleIdx="0" presStyleCnt="6"/>
      <dgm:spPr/>
    </dgm:pt>
    <dgm:pt modelId="{5648C239-E580-4C5E-8572-4E25EAB0F264}" type="pres">
      <dgm:prSet presAssocID="{CDA00D4A-18B2-4CB0-9C40-B6390CB35AC2}" presName="node" presStyleLbl="node1" presStyleIdx="0" presStyleCnt="6" custScaleX="203441" custScaleY="96999">
        <dgm:presLayoutVars>
          <dgm:bulletEnabled val="1"/>
        </dgm:presLayoutVars>
      </dgm:prSet>
      <dgm:spPr/>
    </dgm:pt>
    <dgm:pt modelId="{94D036E7-687E-44B7-B09C-D448ABAA0563}" type="pres">
      <dgm:prSet presAssocID="{9A7E1A69-E90A-4F71-AE45-30E9FDFE691D}" presName="Name9" presStyleLbl="parChTrans1D2" presStyleIdx="1" presStyleCnt="6"/>
      <dgm:spPr/>
    </dgm:pt>
    <dgm:pt modelId="{9CD65C8F-22B9-4AE7-86D6-4D289850E053}" type="pres">
      <dgm:prSet presAssocID="{9A7E1A69-E90A-4F71-AE45-30E9FDFE691D}" presName="connTx" presStyleLbl="parChTrans1D2" presStyleIdx="1" presStyleCnt="6"/>
      <dgm:spPr/>
    </dgm:pt>
    <dgm:pt modelId="{5E3F3B41-E0A6-423D-A065-D88AA38D29F3}" type="pres">
      <dgm:prSet presAssocID="{A90FAE8B-41E9-4459-A0CC-A25C55DF4A88}" presName="node" presStyleLbl="node1" presStyleIdx="1" presStyleCnt="6" custScaleX="203087" custScaleY="93898" custRadScaleRad="177895" custRadScaleInc="25295">
        <dgm:presLayoutVars>
          <dgm:bulletEnabled val="1"/>
        </dgm:presLayoutVars>
      </dgm:prSet>
      <dgm:spPr/>
    </dgm:pt>
    <dgm:pt modelId="{3EBDB916-027A-4DF3-A1B7-29B46B9534AA}" type="pres">
      <dgm:prSet presAssocID="{B2808710-8EDD-484A-8EF1-8F2B7CBDD721}" presName="Name9" presStyleLbl="parChTrans1D2" presStyleIdx="2" presStyleCnt="6"/>
      <dgm:spPr/>
    </dgm:pt>
    <dgm:pt modelId="{BBC22B1F-1AEA-4144-ACCC-4D0D6FBEE8F1}" type="pres">
      <dgm:prSet presAssocID="{B2808710-8EDD-484A-8EF1-8F2B7CBDD721}" presName="connTx" presStyleLbl="parChTrans1D2" presStyleIdx="2" presStyleCnt="6"/>
      <dgm:spPr/>
    </dgm:pt>
    <dgm:pt modelId="{385F29B8-A339-496A-91A3-1CADF3E88EEB}" type="pres">
      <dgm:prSet presAssocID="{B556E7CA-489C-4CED-A529-38A12ADAB483}" presName="node" presStyleLbl="node1" presStyleIdx="2" presStyleCnt="6" custScaleX="178455" custScaleY="137519" custRadScaleRad="184954" custRadScaleInc="-43507">
        <dgm:presLayoutVars>
          <dgm:bulletEnabled val="1"/>
        </dgm:presLayoutVars>
      </dgm:prSet>
      <dgm:spPr/>
    </dgm:pt>
    <dgm:pt modelId="{2707691C-BD02-49C7-9344-17044DA0BD6F}" type="pres">
      <dgm:prSet presAssocID="{C6A12B4F-4CD8-4CDC-930E-A38034E49F0D}" presName="Name9" presStyleLbl="parChTrans1D2" presStyleIdx="3" presStyleCnt="6"/>
      <dgm:spPr/>
    </dgm:pt>
    <dgm:pt modelId="{88E37615-F8D5-49CF-BF4B-DC38E1DAA37E}" type="pres">
      <dgm:prSet presAssocID="{C6A12B4F-4CD8-4CDC-930E-A38034E49F0D}" presName="connTx" presStyleLbl="parChTrans1D2" presStyleIdx="3" presStyleCnt="6"/>
      <dgm:spPr/>
    </dgm:pt>
    <dgm:pt modelId="{57FF7A08-DAE1-494D-BD42-C8340EBF2BA0}" type="pres">
      <dgm:prSet presAssocID="{421AEC60-48B9-4CF1-9E82-CB0D75DE2EFC}" presName="node" presStyleLbl="node1" presStyleIdx="3" presStyleCnt="6" custScaleX="191426" custRadScaleRad="97398" custRadScaleInc="-3017">
        <dgm:presLayoutVars>
          <dgm:bulletEnabled val="1"/>
        </dgm:presLayoutVars>
      </dgm:prSet>
      <dgm:spPr/>
    </dgm:pt>
    <dgm:pt modelId="{E944E9A0-2163-452C-8310-C75C600C1676}" type="pres">
      <dgm:prSet presAssocID="{28254256-EC2A-405A-B521-ED0001CF20AB}" presName="Name9" presStyleLbl="parChTrans1D2" presStyleIdx="4" presStyleCnt="6"/>
      <dgm:spPr/>
    </dgm:pt>
    <dgm:pt modelId="{A0277B47-3AFE-498B-977F-A00148A83AA2}" type="pres">
      <dgm:prSet presAssocID="{28254256-EC2A-405A-B521-ED0001CF20AB}" presName="connTx" presStyleLbl="parChTrans1D2" presStyleIdx="4" presStyleCnt="6"/>
      <dgm:spPr/>
    </dgm:pt>
    <dgm:pt modelId="{6C018EC7-20B3-4959-B044-6277C58E4643}" type="pres">
      <dgm:prSet presAssocID="{5406172C-4987-4EEA-95C7-B29E2F2DA511}" presName="node" presStyleLbl="node1" presStyleIdx="4" presStyleCnt="6" custScaleX="246493" custRadScaleRad="183245" custRadScaleInc="65259">
        <dgm:presLayoutVars>
          <dgm:bulletEnabled val="1"/>
        </dgm:presLayoutVars>
      </dgm:prSet>
      <dgm:spPr/>
    </dgm:pt>
    <dgm:pt modelId="{D5F980C2-5691-454C-95BE-DFD9E20DE388}" type="pres">
      <dgm:prSet presAssocID="{699BC5EF-775C-4E50-A5F2-17925E186742}" presName="Name9" presStyleLbl="parChTrans1D2" presStyleIdx="5" presStyleCnt="6"/>
      <dgm:spPr/>
    </dgm:pt>
    <dgm:pt modelId="{D3BC6FB7-379E-44BA-A1E5-8222E648355F}" type="pres">
      <dgm:prSet presAssocID="{699BC5EF-775C-4E50-A5F2-17925E186742}" presName="connTx" presStyleLbl="parChTrans1D2" presStyleIdx="5" presStyleCnt="6"/>
      <dgm:spPr/>
    </dgm:pt>
    <dgm:pt modelId="{03E57638-D203-4671-89CE-3B380529404D}" type="pres">
      <dgm:prSet presAssocID="{65FFB61E-6527-492D-97D4-3C67A01C9F70}" presName="node" presStyleLbl="node1" presStyleIdx="5" presStyleCnt="6" custScaleX="190354" custRadScaleRad="184123" custRadScaleInc="-36381">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F1A6321B-3C7A-46D0-8A27-A3FF177C7B53}" type="presOf" srcId="{421AEC60-48B9-4CF1-9E82-CB0D75DE2EFC}" destId="{57FF7A08-DAE1-494D-BD42-C8340EBF2BA0}" srcOrd="0" destOrd="0" presId="urn:microsoft.com/office/officeart/2005/8/layout/radial1"/>
    <dgm:cxn modelId="{36B1781D-862E-4DA4-B368-AD8B9804DEF9}" type="presOf" srcId="{28254256-EC2A-405A-B521-ED0001CF20AB}" destId="{E944E9A0-2163-452C-8310-C75C600C1676}"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E2ED6863-BEF2-4C04-A102-4941D7EA9D41}" type="presOf" srcId="{C6A12B4F-4CD8-4CDC-930E-A38034E49F0D}" destId="{2707691C-BD02-49C7-9344-17044DA0BD6F}" srcOrd="0" destOrd="0" presId="urn:microsoft.com/office/officeart/2005/8/layout/radial1"/>
    <dgm:cxn modelId="{90015647-663D-4C72-87AA-817ED8669C18}" type="presOf" srcId="{AB9ED662-F016-4C0A-B789-1FE5CC2F4696}" destId="{DF0F421C-F1FB-43C8-8D44-02F7EA5FE688}" srcOrd="1" destOrd="0" presId="urn:microsoft.com/office/officeart/2005/8/layout/radial1"/>
    <dgm:cxn modelId="{C2AF2651-A1AC-4719-AD28-E74C18CD2630}" type="presOf" srcId="{28254256-EC2A-405A-B521-ED0001CF20AB}" destId="{A0277B47-3AFE-498B-977F-A00148A83AA2}"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1FE877D-91CC-4351-81C3-EC36F637D94C}" type="presOf" srcId="{C6A12B4F-4CD8-4CDC-930E-A38034E49F0D}" destId="{88E37615-F8D5-49CF-BF4B-DC38E1DAA37E}" srcOrd="1" destOrd="0" presId="urn:microsoft.com/office/officeart/2005/8/layout/radial1"/>
    <dgm:cxn modelId="{B1A58D82-2E8D-4E9F-9181-695B5D3F1EBD}" srcId="{7FE9807D-EC93-49D5-AFD5-3EBB15EC50CD}" destId="{5406172C-4987-4EEA-95C7-B29E2F2DA511}" srcOrd="4" destOrd="0" parTransId="{28254256-EC2A-405A-B521-ED0001CF20AB}" sibTransId="{33F99920-E387-40D8-9DF3-4A596E1E7681}"/>
    <dgm:cxn modelId="{52016588-BF04-4B88-83CD-207A039C7F94}" type="presOf" srcId="{5406172C-4987-4EEA-95C7-B29E2F2DA511}" destId="{6C018EC7-20B3-4959-B044-6277C58E4643}" srcOrd="0" destOrd="0" presId="urn:microsoft.com/office/officeart/2005/8/layout/radial1"/>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5"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9E4879DD-5C00-4B32-A55D-8F810E91CBE4}" srcId="{7FE9807D-EC93-49D5-AFD5-3EBB15EC50CD}" destId="{421AEC60-48B9-4CF1-9E82-CB0D75DE2EFC}" srcOrd="3" destOrd="0" parTransId="{C6A12B4F-4CD8-4CDC-930E-A38034E49F0D}" sibTransId="{60950977-894E-4F86-81EF-A85F36C9D46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28609C5E-69B8-4FD3-AF7A-D6D366F7D670}" type="presParOf" srcId="{E13E8B64-1743-4AAA-9120-0CD639C3E289}" destId="{2707691C-BD02-49C7-9344-17044DA0BD6F}" srcOrd="7" destOrd="0" presId="urn:microsoft.com/office/officeart/2005/8/layout/radial1"/>
    <dgm:cxn modelId="{6C9E03D8-AFDC-4DC0-90FF-60751C7897B4}" type="presParOf" srcId="{2707691C-BD02-49C7-9344-17044DA0BD6F}" destId="{88E37615-F8D5-49CF-BF4B-DC38E1DAA37E}" srcOrd="0" destOrd="0" presId="urn:microsoft.com/office/officeart/2005/8/layout/radial1"/>
    <dgm:cxn modelId="{953BBE23-EA08-423C-A6F8-5370E581A1B6}" type="presParOf" srcId="{E13E8B64-1743-4AAA-9120-0CD639C3E289}" destId="{57FF7A08-DAE1-494D-BD42-C8340EBF2BA0}" srcOrd="8" destOrd="0" presId="urn:microsoft.com/office/officeart/2005/8/layout/radial1"/>
    <dgm:cxn modelId="{BD5323F2-599D-4DBE-A5E6-295640068152}" type="presParOf" srcId="{E13E8B64-1743-4AAA-9120-0CD639C3E289}" destId="{E944E9A0-2163-452C-8310-C75C600C1676}" srcOrd="9" destOrd="0" presId="urn:microsoft.com/office/officeart/2005/8/layout/radial1"/>
    <dgm:cxn modelId="{E65FB35F-67BA-4B73-B098-81A7B4E46588}" type="presParOf" srcId="{E944E9A0-2163-452C-8310-C75C600C1676}" destId="{A0277B47-3AFE-498B-977F-A00148A83AA2}" srcOrd="0" destOrd="0" presId="urn:microsoft.com/office/officeart/2005/8/layout/radial1"/>
    <dgm:cxn modelId="{F3F24AC6-08E6-4FC9-8686-E9703EB03F12}" type="presParOf" srcId="{E13E8B64-1743-4AAA-9120-0CD639C3E289}" destId="{6C018EC7-20B3-4959-B044-6277C58E4643}" srcOrd="10" destOrd="0" presId="urn:microsoft.com/office/officeart/2005/8/layout/radial1"/>
    <dgm:cxn modelId="{64579867-0779-4316-BABD-DFC5741B590D}" type="presParOf" srcId="{E13E8B64-1743-4AAA-9120-0CD639C3E289}" destId="{D5F980C2-5691-454C-95BE-DFD9E20DE388}" srcOrd="11"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3" qsCatId="simple" csTypeId="urn:microsoft.com/office/officeart/2005/8/colors/accent1_2#3" csCatId="accent1" phldr="1"/>
      <dgm:spPr/>
      <dgm:t>
        <a:bodyPr/>
        <a:lstStyle/>
        <a:p>
          <a:pPr rtl="1"/>
          <a:endParaRPr lang="ar-EG"/>
        </a:p>
      </dgm:t>
    </dgm:pt>
    <dgm:pt modelId="{AD8C7ADE-18FB-4563-93CE-29B782FF73B9}">
      <dgm:prSet phldrT="[نص]" custT="1"/>
      <dgm:spPr/>
      <dgm:t>
        <a:bodyPr/>
        <a:lstStyle/>
        <a:p>
          <a:pPr rtl="1"/>
          <a:r>
            <a:rPr lang="ar-EG" sz="3600" b="1">
              <a:latin typeface="Simplified Arabic" panose="02020603050405020304" pitchFamily="18" charset="-78"/>
              <a:cs typeface="Simplified Arabic" panose="02020603050405020304" pitchFamily="18" charset="-78"/>
            </a:rPr>
            <a:t>طرق تقديم صحافة البيانات في غرف الأخبار</a:t>
          </a: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مصادر</a:t>
          </a:r>
          <a:r>
            <a:rPr lang="ar-EG" sz="2400" b="1" baseline="0">
              <a:latin typeface="Simplified Arabic" panose="02020603050405020304" pitchFamily="18" charset="-78"/>
              <a:cs typeface="Simplified Arabic" panose="02020603050405020304" pitchFamily="18" charset="-78"/>
            </a:rPr>
            <a:t> البيانات الصحفية</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أنواع</a:t>
          </a:r>
          <a:r>
            <a:rPr lang="ar-EG" sz="2400" b="1" baseline="0">
              <a:latin typeface="Simplified Arabic" panose="02020603050405020304" pitchFamily="18" charset="-78"/>
              <a:cs typeface="Simplified Arabic" panose="02020603050405020304" pitchFamily="18" charset="-78"/>
            </a:rPr>
            <a:t> البيانات</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pPr rtl="1"/>
          <a:r>
            <a:rPr lang="ar-EG" sz="3200" b="1">
              <a:latin typeface="Simplified Arabic" panose="02020603050405020304" pitchFamily="18" charset="-78"/>
              <a:cs typeface="Simplified Arabic" panose="02020603050405020304" pitchFamily="18" charset="-78"/>
            </a:rPr>
            <a:t>قواعد وأسس كتابة القصة الصحفية في صحافة البيانات</a:t>
          </a: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172DFB6B-5911-4AA3-AB67-5DE0811F8896}">
      <dgm:prSet custT="1"/>
      <dgm:spPr/>
      <dgm:t>
        <a:bodyPr/>
        <a:lstStyle/>
        <a:p>
          <a:pPr rtl="1"/>
          <a:r>
            <a:rPr lang="ar-EG" sz="2400" b="1">
              <a:latin typeface="Simplified Arabic" panose="02020603050405020304" pitchFamily="18" charset="-78"/>
              <a:cs typeface="Simplified Arabic" panose="02020603050405020304" pitchFamily="18" charset="-78"/>
            </a:rPr>
            <a:t>صيغ</a:t>
          </a:r>
          <a:r>
            <a:rPr lang="ar-EG" sz="2400" b="1" baseline="0">
              <a:latin typeface="Simplified Arabic" panose="02020603050405020304" pitchFamily="18" charset="-78"/>
              <a:cs typeface="Simplified Arabic" panose="02020603050405020304" pitchFamily="18" charset="-78"/>
            </a:rPr>
            <a:t> البيانات</a:t>
          </a:r>
          <a:endParaRPr lang="ar-EG" sz="2400" b="1">
            <a:latin typeface="Simplified Arabic" panose="02020603050405020304" pitchFamily="18" charset="-78"/>
            <a:cs typeface="Simplified Arabic" panose="02020603050405020304" pitchFamily="18" charset="-78"/>
          </a:endParaRPr>
        </a:p>
      </dgm:t>
    </dgm:pt>
    <dgm:pt modelId="{4509C2AE-1F45-4710-90AB-F4D459D187AB}" type="parTrans" cxnId="{F5C54701-D8CF-434E-88FC-A3EEBFCB36F5}">
      <dgm:prSet/>
      <dgm:spPr/>
      <dgm:t>
        <a:bodyPr/>
        <a:lstStyle/>
        <a:p>
          <a:pPr rtl="1"/>
          <a:endParaRPr lang="ar-EG"/>
        </a:p>
      </dgm:t>
    </dgm:pt>
    <dgm:pt modelId="{7CF5C096-1894-45B1-BDCA-DFF04D4B6A55}" type="sibTrans" cxnId="{F5C54701-D8CF-434E-88FC-A3EEBFCB36F5}">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396111" custLinFactNeighborX="81782" custLinFactNeighborY="1189">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3"/>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3"/>
      <dgm:spPr>
        <a:solidFill>
          <a:srgbClr val="00AEEF"/>
        </a:solidFill>
      </dgm:spPr>
    </dgm:pt>
    <dgm:pt modelId="{0BA2BD6D-D44B-40D7-A8DA-AA3B2E5E2EBC}" type="pres">
      <dgm:prSet presAssocID="{553B6D9B-86E3-45B1-88B1-0676D6A10AB6}" presName="text2" presStyleLbl="fgAcc2" presStyleIdx="0" presStyleCnt="3">
        <dgm:presLayoutVars>
          <dgm:chPref val="3"/>
        </dgm:presLayoutVars>
      </dgm:prSet>
      <dgm:spPr/>
    </dgm:pt>
    <dgm:pt modelId="{CF116200-B4B0-496F-8099-1CA6C9EB6F18}" type="pres">
      <dgm:prSet presAssocID="{553B6D9B-86E3-45B1-88B1-0676D6A10AB6}" presName="hierChild3" presStyleCnt="0"/>
      <dgm:spPr/>
    </dgm:pt>
    <dgm:pt modelId="{C275DC2A-4951-488F-926E-8EAC871CADF5}" type="pres">
      <dgm:prSet presAssocID="{4509C2AE-1F45-4710-90AB-F4D459D187AB}" presName="Name10" presStyleLbl="parChTrans1D2" presStyleIdx="1" presStyleCnt="3"/>
      <dgm:spPr/>
    </dgm:pt>
    <dgm:pt modelId="{9FEC731F-D151-4CFA-8A18-2180DA88ECF0}" type="pres">
      <dgm:prSet presAssocID="{172DFB6B-5911-4AA3-AB67-5DE0811F8896}" presName="hierRoot2" presStyleCnt="0"/>
      <dgm:spPr/>
    </dgm:pt>
    <dgm:pt modelId="{13711488-8D6E-49E4-8041-CEB6B5B0DE8A}" type="pres">
      <dgm:prSet presAssocID="{172DFB6B-5911-4AA3-AB67-5DE0811F8896}" presName="composite2" presStyleCnt="0"/>
      <dgm:spPr/>
    </dgm:pt>
    <dgm:pt modelId="{5C467A14-7F38-4350-A026-797CC98586B0}" type="pres">
      <dgm:prSet presAssocID="{172DFB6B-5911-4AA3-AB67-5DE0811F8896}" presName="background2" presStyleLbl="node2" presStyleIdx="1" presStyleCnt="3"/>
      <dgm:spPr>
        <a:solidFill>
          <a:srgbClr val="00AEEF"/>
        </a:solidFill>
      </dgm:spPr>
    </dgm:pt>
    <dgm:pt modelId="{1A0A98E4-5966-4803-B6B6-AD9E4A4D9538}" type="pres">
      <dgm:prSet presAssocID="{172DFB6B-5911-4AA3-AB67-5DE0811F8896}" presName="text2" presStyleLbl="fgAcc2" presStyleIdx="1" presStyleCnt="3">
        <dgm:presLayoutVars>
          <dgm:chPref val="3"/>
        </dgm:presLayoutVars>
      </dgm:prSet>
      <dgm:spPr/>
    </dgm:pt>
    <dgm:pt modelId="{729F34E5-42CD-465C-864A-230BFDC43E53}" type="pres">
      <dgm:prSet presAssocID="{172DFB6B-5911-4AA3-AB67-5DE0811F8896}" presName="hierChild3" presStyleCnt="0"/>
      <dgm:spPr/>
    </dgm:pt>
    <dgm:pt modelId="{AD753D66-8375-4B94-90DE-3EA8669BD9CF}" type="pres">
      <dgm:prSet presAssocID="{3FA6E0D5-4D5C-4461-9948-6370CBB1293D}" presName="Name10" presStyleLbl="parChTrans1D2" presStyleIdx="2" presStyleCnt="3"/>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2" presStyleCnt="3"/>
      <dgm:spPr>
        <a:solidFill>
          <a:srgbClr val="00AEEF"/>
        </a:solidFill>
      </dgm:spPr>
    </dgm:pt>
    <dgm:pt modelId="{BB167864-42AB-4F1A-9FEA-30BD9CCA22C8}" type="pres">
      <dgm:prSet presAssocID="{0789FB43-5B3A-454E-A605-349DB2D6B0B0}" presName="text2" presStyleLbl="fgAcc2" presStyleIdx="2" presStyleCnt="3"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0" presStyleCnt="1"/>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0" presStyleCnt="1"/>
      <dgm:spPr>
        <a:solidFill>
          <a:srgbClr val="00AEEF"/>
        </a:solidFill>
        <a:ln>
          <a:solidFill>
            <a:srgbClr val="00AEEF"/>
          </a:solidFill>
        </a:ln>
      </dgm:spPr>
    </dgm:pt>
    <dgm:pt modelId="{1D8DA52F-64DE-4ADB-BED6-4C35C396E998}" type="pres">
      <dgm:prSet presAssocID="{BD2FA2DC-A7C0-4708-88A0-6888A142F941}" presName="text3" presStyleLbl="fgAcc3" presStyleIdx="0" presStyleCnt="1" custScaleX="467617" custScaleY="95155" custLinFactNeighborX="41" custLinFactNeighborY="-15922">
        <dgm:presLayoutVars>
          <dgm:chPref val="3"/>
        </dgm:presLayoutVars>
      </dgm:prSet>
      <dgm:spPr/>
    </dgm:pt>
    <dgm:pt modelId="{B406398B-F533-482F-9E0D-A0C7BEC0A600}" type="pres">
      <dgm:prSet presAssocID="{BD2FA2DC-A7C0-4708-88A0-6888A142F941}" presName="hierChild4" presStyleCnt="0"/>
      <dgm:spPr/>
    </dgm:pt>
  </dgm:ptLst>
  <dgm:cxnLst>
    <dgm:cxn modelId="{F5C54701-D8CF-434E-88FC-A3EEBFCB36F5}" srcId="{AD8C7ADE-18FB-4563-93CE-29B782FF73B9}" destId="{172DFB6B-5911-4AA3-AB67-5DE0811F8896}" srcOrd="1" destOrd="0" parTransId="{4509C2AE-1F45-4710-90AB-F4D459D187AB}" sibTransId="{7CF5C096-1894-45B1-BDCA-DFF04D4B6A55}"/>
    <dgm:cxn modelId="{25B27216-DC95-431B-A065-91DBD1B66410}" type="presOf" srcId="{AD8C7ADE-18FB-4563-93CE-29B782FF73B9}" destId="{B987BA6E-B001-401E-8A26-37452700DB99}" srcOrd="0" destOrd="0" presId="urn:microsoft.com/office/officeart/2005/8/layout/hierarchy1"/>
    <dgm:cxn modelId="{18D44040-BEC7-483E-AACF-E919556700F0}" srcId="{AD8C7ADE-18FB-4563-93CE-29B782FF73B9}" destId="{0789FB43-5B3A-454E-A605-349DB2D6B0B0}" srcOrd="2"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24716B6B-97A1-4AC3-B46B-F40554D851FF}" type="presOf" srcId="{553B6D9B-86E3-45B1-88B1-0676D6A10AB6}" destId="{0BA2BD6D-D44B-40D7-A8DA-AA3B2E5E2EBC}" srcOrd="0" destOrd="0" presId="urn:microsoft.com/office/officeart/2005/8/layout/hierarchy1"/>
    <dgm:cxn modelId="{268CF56B-F526-4746-82BD-00157CC88443}" type="presOf" srcId="{4509C2AE-1F45-4710-90AB-F4D459D187AB}" destId="{C275DC2A-4951-488F-926E-8EAC871CADF5}"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1C9C5A56-08D2-4394-AF60-90F6AB5407F7}" type="presOf" srcId="{BD2FA2DC-A7C0-4708-88A0-6888A142F941}" destId="{1D8DA52F-64DE-4ADB-BED6-4C35C396E998}" srcOrd="0" destOrd="0" presId="urn:microsoft.com/office/officeart/2005/8/layout/hierarchy1"/>
    <dgm:cxn modelId="{04599D7C-CA51-4293-A657-29F9231BE714}" type="presOf" srcId="{EE05A057-D86A-4634-9F6D-3ED43322408B}" destId="{A684E891-BEBE-4156-B944-A1196811939A}" srcOrd="0" destOrd="0" presId="urn:microsoft.com/office/officeart/2005/8/layout/hierarchy1"/>
    <dgm:cxn modelId="{1D034C7E-30AF-475D-90FB-C0711F417713}" type="presOf" srcId="{D30E615E-6666-453F-A113-9FF86AD1B6EC}" destId="{427AAD9D-DC8E-47FA-81A8-B7C74C36498C}" srcOrd="0" destOrd="0" presId="urn:microsoft.com/office/officeart/2005/8/layout/hierarchy1"/>
    <dgm:cxn modelId="{AA13E598-A1AB-47F7-93C5-F05C1C332638}" srcId="{0789FB43-5B3A-454E-A605-349DB2D6B0B0}" destId="{BD2FA2DC-A7C0-4708-88A0-6888A142F941}" srcOrd="0" destOrd="0" parTransId="{D30E615E-6666-453F-A113-9FF86AD1B6EC}" sibTransId="{5B6C39B3-8A4A-4153-9750-8C8FAFECCE45}"/>
    <dgm:cxn modelId="{7C77F9B8-A59F-4946-A070-D748D6A617CD}" type="presOf" srcId="{3FA6E0D5-4D5C-4461-9948-6370CBB1293D}" destId="{AD753D66-8375-4B94-90DE-3EA8669BD9CF}" srcOrd="0" destOrd="0" presId="urn:microsoft.com/office/officeart/2005/8/layout/hierarchy1"/>
    <dgm:cxn modelId="{8ECB8CC1-DECF-487B-8B91-663A7A96AC58}" type="presOf" srcId="{C58A66EB-7DDA-4D2C-B3A6-3F26E3E99EF3}" destId="{22F2E64E-939F-4FE6-845A-D477C95AB031}" srcOrd="0" destOrd="0" presId="urn:microsoft.com/office/officeart/2005/8/layout/hierarchy1"/>
    <dgm:cxn modelId="{B74A95D7-3F72-40F6-8758-2350BF091FC4}" type="presOf" srcId="{0789FB43-5B3A-454E-A605-349DB2D6B0B0}" destId="{BB167864-42AB-4F1A-9FEA-30BD9CCA22C8}" srcOrd="0" destOrd="0" presId="urn:microsoft.com/office/officeart/2005/8/layout/hierarchy1"/>
    <dgm:cxn modelId="{D1FADDF3-2DD7-4CF5-81EE-344F6B547039}" type="presOf" srcId="{172DFB6B-5911-4AA3-AB67-5DE0811F8896}" destId="{1A0A98E4-5966-4803-B6B6-AD9E4A4D9538}" srcOrd="0" destOrd="0" presId="urn:microsoft.com/office/officeart/2005/8/layout/hierarchy1"/>
    <dgm:cxn modelId="{52095C95-C404-4D2D-BFE4-E67523A945B4}" type="presParOf" srcId="{22F2E64E-939F-4FE6-845A-D477C95AB031}" destId="{68CB5F8E-64A6-48AE-99FC-09C23CD6FD34}" srcOrd="0" destOrd="0" presId="urn:microsoft.com/office/officeart/2005/8/layout/hierarchy1"/>
    <dgm:cxn modelId="{71790A7A-8388-4BA2-82C8-010FB7A8E6C0}" type="presParOf" srcId="{68CB5F8E-64A6-48AE-99FC-09C23CD6FD34}" destId="{9C44F5CF-77D6-4B56-A130-8CFEB94DF968}" srcOrd="0" destOrd="0" presId="urn:microsoft.com/office/officeart/2005/8/layout/hierarchy1"/>
    <dgm:cxn modelId="{8CB738B3-CB4B-4333-9053-EA27E7C3690C}" type="presParOf" srcId="{9C44F5CF-77D6-4B56-A130-8CFEB94DF968}" destId="{F5612FE9-0271-4882-9F15-E0E6150D7189}" srcOrd="0" destOrd="0" presId="urn:microsoft.com/office/officeart/2005/8/layout/hierarchy1"/>
    <dgm:cxn modelId="{9284338C-8D3F-4DC7-8045-D05FD64D9CE2}" type="presParOf" srcId="{9C44F5CF-77D6-4B56-A130-8CFEB94DF968}" destId="{B987BA6E-B001-401E-8A26-37452700DB99}" srcOrd="1" destOrd="0" presId="urn:microsoft.com/office/officeart/2005/8/layout/hierarchy1"/>
    <dgm:cxn modelId="{0763A9E4-EB00-4B37-B2EF-BA221660CA96}" type="presParOf" srcId="{68CB5F8E-64A6-48AE-99FC-09C23CD6FD34}" destId="{49339F21-0D9B-42C4-B948-E44529F54E18}" srcOrd="1" destOrd="0" presId="urn:microsoft.com/office/officeart/2005/8/layout/hierarchy1"/>
    <dgm:cxn modelId="{FD89DC60-725D-479C-B45B-0122F70CF391}" type="presParOf" srcId="{49339F21-0D9B-42C4-B948-E44529F54E18}" destId="{A684E891-BEBE-4156-B944-A1196811939A}" srcOrd="0" destOrd="0" presId="urn:microsoft.com/office/officeart/2005/8/layout/hierarchy1"/>
    <dgm:cxn modelId="{75349458-BFA0-4431-BCAA-3DD25FC5A2B8}" type="presParOf" srcId="{49339F21-0D9B-42C4-B948-E44529F54E18}" destId="{CC50B2E4-8384-49B8-8255-AB001BC10117}" srcOrd="1" destOrd="0" presId="urn:microsoft.com/office/officeart/2005/8/layout/hierarchy1"/>
    <dgm:cxn modelId="{6393CA65-C19C-42B5-A15F-B0CA83AD924B}" type="presParOf" srcId="{CC50B2E4-8384-49B8-8255-AB001BC10117}" destId="{A671402B-5FEA-410B-A7B3-F8EE6307AFF2}" srcOrd="0" destOrd="0" presId="urn:microsoft.com/office/officeart/2005/8/layout/hierarchy1"/>
    <dgm:cxn modelId="{DCF7D3DB-A26F-400E-B5CB-5869AEDBCA56}" type="presParOf" srcId="{A671402B-5FEA-410B-A7B3-F8EE6307AFF2}" destId="{DDBC58F3-ED9F-4EBD-8B04-DE139D047A27}" srcOrd="0" destOrd="0" presId="urn:microsoft.com/office/officeart/2005/8/layout/hierarchy1"/>
    <dgm:cxn modelId="{E6E91E7B-C53B-40AF-B632-DD00DD457646}" type="presParOf" srcId="{A671402B-5FEA-410B-A7B3-F8EE6307AFF2}" destId="{0BA2BD6D-D44B-40D7-A8DA-AA3B2E5E2EBC}" srcOrd="1" destOrd="0" presId="urn:microsoft.com/office/officeart/2005/8/layout/hierarchy1"/>
    <dgm:cxn modelId="{FFAA3DA2-D414-4A83-8B67-104BE0BB9510}" type="presParOf" srcId="{CC50B2E4-8384-49B8-8255-AB001BC10117}" destId="{CF116200-B4B0-496F-8099-1CA6C9EB6F18}" srcOrd="1" destOrd="0" presId="urn:microsoft.com/office/officeart/2005/8/layout/hierarchy1"/>
    <dgm:cxn modelId="{AB943EAB-0F88-4345-936D-9AD5A3F7095E}" type="presParOf" srcId="{49339F21-0D9B-42C4-B948-E44529F54E18}" destId="{C275DC2A-4951-488F-926E-8EAC871CADF5}" srcOrd="2" destOrd="0" presId="urn:microsoft.com/office/officeart/2005/8/layout/hierarchy1"/>
    <dgm:cxn modelId="{9F00C5CF-F3B9-4F47-A86E-5D66F8EFE47E}" type="presParOf" srcId="{49339F21-0D9B-42C4-B948-E44529F54E18}" destId="{9FEC731F-D151-4CFA-8A18-2180DA88ECF0}" srcOrd="3" destOrd="0" presId="urn:microsoft.com/office/officeart/2005/8/layout/hierarchy1"/>
    <dgm:cxn modelId="{EC662D2D-AAB6-498F-80DA-B9D84ACBC14B}" type="presParOf" srcId="{9FEC731F-D151-4CFA-8A18-2180DA88ECF0}" destId="{13711488-8D6E-49E4-8041-CEB6B5B0DE8A}" srcOrd="0" destOrd="0" presId="urn:microsoft.com/office/officeart/2005/8/layout/hierarchy1"/>
    <dgm:cxn modelId="{FBC38F78-EF81-401F-BE8A-8B7922B56D99}" type="presParOf" srcId="{13711488-8D6E-49E4-8041-CEB6B5B0DE8A}" destId="{5C467A14-7F38-4350-A026-797CC98586B0}" srcOrd="0" destOrd="0" presId="urn:microsoft.com/office/officeart/2005/8/layout/hierarchy1"/>
    <dgm:cxn modelId="{33415BEE-429D-4D70-8921-0B43720551FE}" type="presParOf" srcId="{13711488-8D6E-49E4-8041-CEB6B5B0DE8A}" destId="{1A0A98E4-5966-4803-B6B6-AD9E4A4D9538}" srcOrd="1" destOrd="0" presId="urn:microsoft.com/office/officeart/2005/8/layout/hierarchy1"/>
    <dgm:cxn modelId="{D073E512-1ED4-4C62-B0AC-2E2692DA01F9}" type="presParOf" srcId="{9FEC731F-D151-4CFA-8A18-2180DA88ECF0}" destId="{729F34E5-42CD-465C-864A-230BFDC43E53}" srcOrd="1" destOrd="0" presId="urn:microsoft.com/office/officeart/2005/8/layout/hierarchy1"/>
    <dgm:cxn modelId="{CB344594-1D37-4C6C-8168-B104951176E1}" type="presParOf" srcId="{49339F21-0D9B-42C4-B948-E44529F54E18}" destId="{AD753D66-8375-4B94-90DE-3EA8669BD9CF}" srcOrd="4" destOrd="0" presId="urn:microsoft.com/office/officeart/2005/8/layout/hierarchy1"/>
    <dgm:cxn modelId="{1A3AE736-4BC8-42EF-8F32-0B3816C15FDE}" type="presParOf" srcId="{49339F21-0D9B-42C4-B948-E44529F54E18}" destId="{EED91550-B7E2-4BF5-A89F-8F880146E1E5}" srcOrd="5" destOrd="0" presId="urn:microsoft.com/office/officeart/2005/8/layout/hierarchy1"/>
    <dgm:cxn modelId="{8A922129-4831-4DCC-8B1F-86DCE00FEBD7}" type="presParOf" srcId="{EED91550-B7E2-4BF5-A89F-8F880146E1E5}" destId="{29B89237-5E83-4EB2-A328-BCFA004F0CA2}" srcOrd="0" destOrd="0" presId="urn:microsoft.com/office/officeart/2005/8/layout/hierarchy1"/>
    <dgm:cxn modelId="{7C8905A2-68AF-49DE-80FA-47F513206157}" type="presParOf" srcId="{29B89237-5E83-4EB2-A328-BCFA004F0CA2}" destId="{33E500D2-4D4E-48F0-89FB-78F643CAB0B8}" srcOrd="0" destOrd="0" presId="urn:microsoft.com/office/officeart/2005/8/layout/hierarchy1"/>
    <dgm:cxn modelId="{FF854AEC-A6B1-4462-B1EA-A5F9D7E2A5DF}" type="presParOf" srcId="{29B89237-5E83-4EB2-A328-BCFA004F0CA2}" destId="{BB167864-42AB-4F1A-9FEA-30BD9CCA22C8}" srcOrd="1" destOrd="0" presId="urn:microsoft.com/office/officeart/2005/8/layout/hierarchy1"/>
    <dgm:cxn modelId="{A6D3875A-3B3F-4120-8036-9651C637B539}" type="presParOf" srcId="{EED91550-B7E2-4BF5-A89F-8F880146E1E5}" destId="{68EA7AF8-58C2-4850-8D48-D7313783DAC5}" srcOrd="1" destOrd="0" presId="urn:microsoft.com/office/officeart/2005/8/layout/hierarchy1"/>
    <dgm:cxn modelId="{99844E9E-3E96-40FD-B529-7828B10EBDE2}" type="presParOf" srcId="{68EA7AF8-58C2-4850-8D48-D7313783DAC5}" destId="{427AAD9D-DC8E-47FA-81A8-B7C74C36498C}" srcOrd="0" destOrd="0" presId="urn:microsoft.com/office/officeart/2005/8/layout/hierarchy1"/>
    <dgm:cxn modelId="{2891F8EA-4978-4875-9CF8-16F24DA244AB}" type="presParOf" srcId="{68EA7AF8-58C2-4850-8D48-D7313783DAC5}" destId="{2D36D2FE-1028-49CE-82FA-3AD1AEADC70F}" srcOrd="1" destOrd="0" presId="urn:microsoft.com/office/officeart/2005/8/layout/hierarchy1"/>
    <dgm:cxn modelId="{55D6BF6D-FBE7-462D-A055-DEDD8945C206}" type="presParOf" srcId="{2D36D2FE-1028-49CE-82FA-3AD1AEADC70F}" destId="{FEB56B8C-61B5-409F-8F3C-60BA92CC77D3}" srcOrd="0" destOrd="0" presId="urn:microsoft.com/office/officeart/2005/8/layout/hierarchy1"/>
    <dgm:cxn modelId="{D83DE620-3AD5-4348-8B39-CF7642AF98FA}" type="presParOf" srcId="{FEB56B8C-61B5-409F-8F3C-60BA92CC77D3}" destId="{F2666C70-023C-4F26-A92D-54A180130BB5}" srcOrd="0" destOrd="0" presId="urn:microsoft.com/office/officeart/2005/8/layout/hierarchy1"/>
    <dgm:cxn modelId="{8C99A8CC-2B85-4B00-B59B-2CF9858D9F1D}" type="presParOf" srcId="{FEB56B8C-61B5-409F-8F3C-60BA92CC77D3}" destId="{1D8DA52F-64DE-4ADB-BED6-4C35C396E998}" srcOrd="1" destOrd="0" presId="urn:microsoft.com/office/officeart/2005/8/layout/hierarchy1"/>
    <dgm:cxn modelId="{5BA8F6B2-BC98-49E0-AAC1-D9E09B5AB3CB}" type="presParOf" srcId="{2D36D2FE-1028-49CE-82FA-3AD1AEADC70F}" destId="{B406398B-F533-482F-9E0D-A0C7BEC0A6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445F152-A85C-4036-B40F-506FA0E7AFE2}" type="doc">
      <dgm:prSet loTypeId="urn:microsoft.com/office/officeart/2008/layout/HorizontalMultiLevelHierarchy" loCatId="hierarchy" qsTypeId="urn:microsoft.com/office/officeart/2005/8/quickstyle/simple1#4" qsCatId="simple" csTypeId="urn:microsoft.com/office/officeart/2005/8/colors/accent1_2#4" csCatId="accent1" phldr="1"/>
      <dgm:spPr/>
      <dgm:t>
        <a:bodyPr/>
        <a:lstStyle/>
        <a:p>
          <a:pPr rtl="1"/>
          <a:endParaRPr lang="ar-EG"/>
        </a:p>
      </dgm:t>
    </dgm:pt>
    <dgm:pt modelId="{7C7D4372-B13E-4240-BF83-D74AC39EBCA2}">
      <dgm:prSet phldrT="[نص]" custT="1"/>
      <dgm:spPr>
        <a:solidFill>
          <a:srgbClr val="203E5F"/>
        </a:solidFill>
        <a:ln>
          <a:solidFill>
            <a:schemeClr val="bg1"/>
          </a:solidFill>
        </a:ln>
      </dgm:spPr>
      <dgm:t>
        <a:bodyPr/>
        <a:lstStyle/>
        <a:p>
          <a:pPr algn="ctr" rtl="1"/>
          <a:r>
            <a:rPr lang="ar-EG" sz="3600" b="1">
              <a:solidFill>
                <a:schemeClr val="bg1"/>
              </a:solidFill>
              <a:latin typeface="Simplified Arabic" panose="02020603050405020304" pitchFamily="18" charset="-78"/>
              <a:cs typeface="Simplified Arabic" panose="02020603050405020304" pitchFamily="18" charset="-78"/>
            </a:rPr>
            <a:t>خطوات</a:t>
          </a:r>
          <a:r>
            <a:rPr lang="ar-EG" sz="3600" b="1" baseline="0">
              <a:solidFill>
                <a:schemeClr val="bg1"/>
              </a:solidFill>
              <a:latin typeface="Simplified Arabic" panose="02020603050405020304" pitchFamily="18" charset="-78"/>
              <a:cs typeface="Simplified Arabic" panose="02020603050405020304" pitchFamily="18" charset="-78"/>
            </a:rPr>
            <a:t> إنتاج القصص الصحفية المدفوعة بالبيانات</a:t>
          </a:r>
          <a:endParaRPr lang="ar-EG" sz="3600" b="1">
            <a:solidFill>
              <a:schemeClr val="bg1"/>
            </a:solidFill>
            <a:latin typeface="Simplified Arabic" panose="02020603050405020304" pitchFamily="18" charset="-78"/>
            <a:cs typeface="Simplified Arabic" panose="02020603050405020304" pitchFamily="18" charset="-78"/>
          </a:endParaRPr>
        </a:p>
      </dgm:t>
    </dgm:pt>
    <dgm:pt modelId="{0BBFDAEB-22CD-4264-8E11-0723AE655774}" type="parTrans" cxnId="{771C801B-05F5-4DB7-A5D2-A34D58BC99B7}">
      <dgm:prSet/>
      <dgm:spPr/>
      <dgm:t>
        <a:bodyPr/>
        <a:lstStyle/>
        <a:p>
          <a:pPr rtl="1"/>
          <a:endParaRPr lang="ar-EG"/>
        </a:p>
      </dgm:t>
    </dgm:pt>
    <dgm:pt modelId="{F609E858-1684-4ED8-92A5-9CB39E14BBCC}" type="sibTrans" cxnId="{771C801B-05F5-4DB7-A5D2-A34D58BC99B7}">
      <dgm:prSet/>
      <dgm:spPr/>
      <dgm:t>
        <a:bodyPr/>
        <a:lstStyle/>
        <a:p>
          <a:pPr rtl="1"/>
          <a:endParaRPr lang="ar-EG"/>
        </a:p>
      </dgm:t>
    </dgm:pt>
    <dgm:pt modelId="{0CB780BB-4C3D-4AF7-BDF3-5A5E9A5A382C}">
      <dgm:prSet phldrT="[نص]"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كتابة القصة</a:t>
          </a:r>
        </a:p>
      </dgm:t>
    </dgm:pt>
    <dgm:pt modelId="{B89D29CB-009D-4FBC-885E-3F875683CCF3}" type="parTrans" cxnId="{443B4C5D-86D9-4709-9A65-4ACF61A6FFA5}">
      <dgm:prSet/>
      <dgm:spPr/>
      <dgm:t>
        <a:bodyPr/>
        <a:lstStyle/>
        <a:p>
          <a:pPr rtl="1"/>
          <a:endParaRPr lang="ar-EG"/>
        </a:p>
      </dgm:t>
    </dgm:pt>
    <dgm:pt modelId="{387F54C0-53D0-478D-9B73-7FD2C3F65E75}" type="sibTrans" cxnId="{443B4C5D-86D9-4709-9A65-4ACF61A6FFA5}">
      <dgm:prSet/>
      <dgm:spPr/>
      <dgm:t>
        <a:bodyPr/>
        <a:lstStyle/>
        <a:p>
          <a:pPr rtl="1"/>
          <a:endParaRPr lang="ar-EG"/>
        </a:p>
      </dgm:t>
    </dgm:pt>
    <dgm:pt modelId="{05EEE87B-5C8B-4BA9-B4F1-76E3A063C361}">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تنظيف البيانات باستخدام برنامج </a:t>
          </a:r>
          <a:r>
            <a:rPr lang="en-US" sz="3200" b="1">
              <a:solidFill>
                <a:schemeClr val="tx1"/>
              </a:solidFill>
              <a:latin typeface="Simplified Arabic" panose="02020603050405020304" pitchFamily="18" charset="-78"/>
              <a:cs typeface="Simplified Arabic" panose="02020603050405020304" pitchFamily="18" charset="-78"/>
            </a:rPr>
            <a:t>Microsoft Excel</a:t>
          </a:r>
          <a:endParaRPr lang="ar-EG" sz="3200" b="1">
            <a:solidFill>
              <a:schemeClr val="tx1"/>
            </a:solidFill>
            <a:latin typeface="Simplified Arabic" panose="02020603050405020304" pitchFamily="18" charset="-78"/>
            <a:cs typeface="Simplified Arabic" panose="02020603050405020304" pitchFamily="18" charset="-78"/>
          </a:endParaRPr>
        </a:p>
      </dgm:t>
    </dgm:pt>
    <dgm:pt modelId="{A69BD639-1839-4B6F-B795-AEDC597279C6}" type="parTrans" cxnId="{00947218-1FCA-489C-A498-4EFB2ACCB11F}">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8B7F381D-2DD0-483F-9392-EF6AB18D18B0}" type="sibTrans" cxnId="{00947218-1FCA-489C-A498-4EFB2ACCB11F}">
      <dgm:prSet/>
      <dgm:spPr/>
      <dgm:t>
        <a:bodyPr/>
        <a:lstStyle/>
        <a:p>
          <a:pPr rtl="1"/>
          <a:endParaRPr lang="ar-EG"/>
        </a:p>
      </dgm:t>
    </dgm:pt>
    <dgm:pt modelId="{3B377846-CD1D-4D13-9BCD-DEE541207525}">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تحليل البيانات باستخدام برنامج </a:t>
          </a:r>
          <a:r>
            <a:rPr lang="en-US" sz="3200" b="1">
              <a:solidFill>
                <a:schemeClr val="tx1"/>
              </a:solidFill>
              <a:latin typeface="Simplified Arabic" panose="02020603050405020304" pitchFamily="18" charset="-78"/>
              <a:cs typeface="Simplified Arabic" panose="02020603050405020304" pitchFamily="18" charset="-78"/>
            </a:rPr>
            <a:t>Microsoft Excel</a:t>
          </a:r>
          <a:endParaRPr lang="ar-EG" sz="3200" b="1">
            <a:solidFill>
              <a:schemeClr val="tx1"/>
            </a:solidFill>
            <a:latin typeface="Simplified Arabic" panose="02020603050405020304" pitchFamily="18" charset="-78"/>
            <a:cs typeface="Simplified Arabic" panose="02020603050405020304" pitchFamily="18" charset="-78"/>
          </a:endParaRPr>
        </a:p>
      </dgm:t>
    </dgm:pt>
    <dgm:pt modelId="{00603935-7D1B-48CE-B4B0-EADFADBE0A39}" type="parTrans" cxnId="{776A1F63-116D-468E-B089-3F1388D7C6A9}">
      <dgm:prSet/>
      <dgm:spPr/>
      <dgm:t>
        <a:bodyPr/>
        <a:lstStyle/>
        <a:p>
          <a:pPr rtl="1"/>
          <a:endParaRPr lang="ar-EG"/>
        </a:p>
      </dgm:t>
    </dgm:pt>
    <dgm:pt modelId="{7EA8755B-85D9-49E8-9A5B-995D1FAE0DE1}" type="sibTrans" cxnId="{776A1F63-116D-468E-B089-3F1388D7C6A9}">
      <dgm:prSet/>
      <dgm:spPr/>
      <dgm:t>
        <a:bodyPr/>
        <a:lstStyle/>
        <a:p>
          <a:pPr rtl="1"/>
          <a:endParaRPr lang="ar-EG"/>
        </a:p>
      </dgm:t>
    </dgm:pt>
    <dgm:pt modelId="{58C148AB-1BC1-471D-8EF8-342CE3D51F58}">
      <dgm:prSet custT="1"/>
      <dgm:spPr>
        <a:solidFill>
          <a:srgbClr val="FFD200"/>
        </a:solidFill>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تحليل البيانات باستخدام أدوات الذكاء الاصطناعي </a:t>
          </a:r>
        </a:p>
      </dgm:t>
    </dgm:pt>
    <dgm:pt modelId="{B916593A-B77B-4EF1-851F-A65DC9E029E8}" type="parTrans" cxnId="{CC319E4D-5F87-4DF2-AC79-8BDEB5EE0E04}">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309CD355-0CEE-4460-87D6-817AEBA65E9B}" type="sibTrans" cxnId="{CC319E4D-5F87-4DF2-AC79-8BDEB5EE0E04}">
      <dgm:prSet/>
      <dgm:spPr/>
      <dgm:t>
        <a:bodyPr/>
        <a:lstStyle/>
        <a:p>
          <a:pPr rtl="1"/>
          <a:endParaRPr lang="ar-EG"/>
        </a:p>
      </dgm:t>
    </dgm:pt>
    <dgm:pt modelId="{C0FBA979-32D0-48D3-8C6B-0E61DD16554B}">
      <dgm:prSet custT="1"/>
      <dgm:spPr>
        <a:solidFill>
          <a:srgbClr val="FFD200"/>
        </a:solidFill>
      </dgm:spPr>
      <dgm:t>
        <a:bodyPr/>
        <a:lstStyle/>
        <a:p>
          <a:pPr rtl="1"/>
          <a:r>
            <a:rPr lang="ar-EG" sz="3200" b="1">
              <a:solidFill>
                <a:schemeClr val="tx1"/>
              </a:solidFill>
            </a:rPr>
            <a:t>الحصول</a:t>
          </a:r>
          <a:r>
            <a:rPr lang="ar-EG" sz="3200" b="1" baseline="0">
              <a:solidFill>
                <a:schemeClr val="tx1"/>
              </a:solidFill>
            </a:rPr>
            <a:t> على البيانات</a:t>
          </a:r>
          <a:endParaRPr lang="ar-EG" sz="3200" b="1">
            <a:solidFill>
              <a:schemeClr val="tx1"/>
            </a:solidFill>
          </a:endParaRPr>
        </a:p>
      </dgm:t>
    </dgm:pt>
    <dgm:pt modelId="{67314972-DD2D-426E-9E3D-B87CCD580EB7}" type="parTrans" cxnId="{A153F0AE-9531-4AAD-8107-B550CAAA8203}">
      <dgm:prSet/>
      <dgm:spPr/>
      <dgm:t>
        <a:bodyPr/>
        <a:lstStyle/>
        <a:p>
          <a:pPr rtl="1"/>
          <a:endParaRPr lang="ar-EG"/>
        </a:p>
      </dgm:t>
    </dgm:pt>
    <dgm:pt modelId="{DCBFF7AA-9490-47BB-953F-909F76189445}" type="sibTrans" cxnId="{A153F0AE-9531-4AAD-8107-B550CAAA8203}">
      <dgm:prSet/>
      <dgm:spPr/>
      <dgm:t>
        <a:bodyPr/>
        <a:lstStyle/>
        <a:p>
          <a:pPr rtl="1"/>
          <a:endParaRPr lang="ar-EG"/>
        </a:p>
      </dgm:t>
    </dgm:pt>
    <dgm:pt modelId="{D99BA8F8-FD6C-4949-8193-5D4F172B531B}">
      <dgm:prSet custT="1"/>
      <dgm:spPr>
        <a:solidFill>
          <a:srgbClr val="FFD200"/>
        </a:solidFill>
      </dgm:spPr>
      <dgm:t>
        <a:bodyPr/>
        <a:lstStyle/>
        <a:p>
          <a:pPr rtl="1"/>
          <a:r>
            <a:rPr lang="ar-EG" sz="3600" b="1">
              <a:solidFill>
                <a:schemeClr val="tx1"/>
              </a:solidFill>
              <a:latin typeface="Simplified Arabic" panose="02020603050405020304" pitchFamily="18" charset="-78"/>
              <a:cs typeface="Simplified Arabic" panose="02020603050405020304" pitchFamily="18" charset="-78"/>
            </a:rPr>
            <a:t>الفكرة</a:t>
          </a:r>
        </a:p>
      </dgm:t>
    </dgm:pt>
    <dgm:pt modelId="{D1501BBA-655A-4D77-BCFE-B5445BF51208}" type="parTrans" cxnId="{99252995-09E4-43BB-8ACF-4C86672191E1}">
      <dgm:prSet>
        <dgm:style>
          <a:lnRef idx="1">
            <a:schemeClr val="accent1"/>
          </a:lnRef>
          <a:fillRef idx="0">
            <a:schemeClr val="accent1"/>
          </a:fillRef>
          <a:effectRef idx="0">
            <a:schemeClr val="accent1"/>
          </a:effectRef>
          <a:fontRef idx="minor">
            <a:schemeClr val="tx1"/>
          </a:fontRef>
        </dgm:style>
      </dgm:prSet>
      <dgm:spPr/>
      <dgm:t>
        <a:bodyPr/>
        <a:lstStyle/>
        <a:p>
          <a:pPr rtl="1"/>
          <a:endParaRPr lang="ar-EG"/>
        </a:p>
      </dgm:t>
    </dgm:pt>
    <dgm:pt modelId="{542F60F1-3BA0-4F83-89B5-BDFAAD223D33}" type="sibTrans" cxnId="{99252995-09E4-43BB-8ACF-4C86672191E1}">
      <dgm:prSet/>
      <dgm:spPr/>
      <dgm:t>
        <a:bodyPr/>
        <a:lstStyle/>
        <a:p>
          <a:pPr rtl="1"/>
          <a:endParaRPr lang="ar-EG"/>
        </a:p>
      </dgm:t>
    </dgm:pt>
    <dgm:pt modelId="{CBF5B8CB-DC02-4C70-B1DF-DA4AF782988E}">
      <dgm:prSet custT="1"/>
      <dgm:spPr>
        <a:solidFill>
          <a:srgbClr val="FFD200"/>
        </a:solidFill>
        <a:ln>
          <a:solidFill>
            <a:schemeClr val="bg1"/>
          </a:solidFill>
        </a:ln>
      </dgm:spPr>
      <dgm:t>
        <a:bodyPr/>
        <a:lstStyle/>
        <a:p>
          <a:pPr rtl="1"/>
          <a:r>
            <a:rPr lang="ar-EG" sz="3200" b="1">
              <a:solidFill>
                <a:schemeClr val="tx1"/>
              </a:solidFill>
              <a:latin typeface="Simplified Arabic" panose="02020603050405020304" pitchFamily="18" charset="-78"/>
              <a:cs typeface="Simplified Arabic" panose="02020603050405020304" pitchFamily="18" charset="-78"/>
            </a:rPr>
            <a:t>العثور على البيانات</a:t>
          </a:r>
        </a:p>
      </dgm:t>
    </dgm:pt>
    <dgm:pt modelId="{5C199C45-BD48-48D9-8804-6A484E5F9460}" type="parTrans" cxnId="{46A2ECB0-B25E-48EF-8D5A-6AC682BC1E22}">
      <dgm:prSet/>
      <dgm:spPr/>
      <dgm:t>
        <a:bodyPr/>
        <a:lstStyle/>
        <a:p>
          <a:pPr rtl="1"/>
          <a:endParaRPr lang="ar-EG"/>
        </a:p>
      </dgm:t>
    </dgm:pt>
    <dgm:pt modelId="{7B56A188-E427-41BB-92D3-19B1572E2012}" type="sibTrans" cxnId="{46A2ECB0-B25E-48EF-8D5A-6AC682BC1E22}">
      <dgm:prSet/>
      <dgm:spPr/>
      <dgm:t>
        <a:bodyPr/>
        <a:lstStyle/>
        <a:p>
          <a:pPr rtl="1"/>
          <a:endParaRPr lang="ar-EG"/>
        </a:p>
      </dgm:t>
    </dgm:pt>
    <dgm:pt modelId="{81A275C9-FA77-42A0-91C6-9C58DC69353E}" type="pres">
      <dgm:prSet presAssocID="{B445F152-A85C-4036-B40F-506FA0E7AFE2}" presName="Name0" presStyleCnt="0">
        <dgm:presLayoutVars>
          <dgm:chPref val="1"/>
          <dgm:dir/>
          <dgm:animOne val="branch"/>
          <dgm:animLvl val="lvl"/>
          <dgm:resizeHandles val="exact"/>
        </dgm:presLayoutVars>
      </dgm:prSet>
      <dgm:spPr/>
    </dgm:pt>
    <dgm:pt modelId="{D18FC27B-42B0-46FB-BD5D-A77068F2A57E}" type="pres">
      <dgm:prSet presAssocID="{7C7D4372-B13E-4240-BF83-D74AC39EBCA2}" presName="root1" presStyleCnt="0"/>
      <dgm:spPr/>
    </dgm:pt>
    <dgm:pt modelId="{A710FEF7-94F8-44AD-914A-AC60DB107476}" type="pres">
      <dgm:prSet presAssocID="{7C7D4372-B13E-4240-BF83-D74AC39EBCA2}" presName="LevelOneTextNode" presStyleLbl="node0" presStyleIdx="0" presStyleCnt="1" custScaleX="243952" custScaleY="109248" custLinFactNeighborX="-5341" custLinFactNeighborY="828">
        <dgm:presLayoutVars>
          <dgm:chPref val="3"/>
        </dgm:presLayoutVars>
      </dgm:prSet>
      <dgm:spPr/>
    </dgm:pt>
    <dgm:pt modelId="{F013C7A2-D57D-4472-B662-57E1087CF960}" type="pres">
      <dgm:prSet presAssocID="{7C7D4372-B13E-4240-BF83-D74AC39EBCA2}" presName="level2hierChild" presStyleCnt="0"/>
      <dgm:spPr/>
    </dgm:pt>
    <dgm:pt modelId="{9FC9B5B0-200F-4248-A445-DE6C24DCE271}" type="pres">
      <dgm:prSet presAssocID="{D1501BBA-655A-4D77-BCFE-B5445BF51208}" presName="conn2-1" presStyleLbl="parChTrans1D2" presStyleIdx="0" presStyleCnt="4"/>
      <dgm:spPr/>
    </dgm:pt>
    <dgm:pt modelId="{3600E43F-E7E5-4114-A894-DFDDAC30BE98}" type="pres">
      <dgm:prSet presAssocID="{D1501BBA-655A-4D77-BCFE-B5445BF51208}" presName="connTx" presStyleLbl="parChTrans1D2" presStyleIdx="0" presStyleCnt="4"/>
      <dgm:spPr/>
    </dgm:pt>
    <dgm:pt modelId="{61CBA28D-0770-4257-B13E-4E1281460E0D}" type="pres">
      <dgm:prSet presAssocID="{D99BA8F8-FD6C-4949-8193-5D4F172B531B}" presName="root2" presStyleCnt="0"/>
      <dgm:spPr/>
    </dgm:pt>
    <dgm:pt modelId="{722D6236-145E-461B-B42B-E6EB9E0EFE0B}" type="pres">
      <dgm:prSet presAssocID="{D99BA8F8-FD6C-4949-8193-5D4F172B531B}" presName="LevelTwoTextNode" presStyleLbl="node2" presStyleIdx="0" presStyleCnt="4" custLinFactNeighborX="-933" custLinFactNeighborY="0">
        <dgm:presLayoutVars>
          <dgm:chPref val="3"/>
        </dgm:presLayoutVars>
      </dgm:prSet>
      <dgm:spPr/>
    </dgm:pt>
    <dgm:pt modelId="{6C3181DB-EE08-44CA-947E-BE8CC59EBB54}" type="pres">
      <dgm:prSet presAssocID="{D99BA8F8-FD6C-4949-8193-5D4F172B531B}" presName="level3hierChild" presStyleCnt="0"/>
      <dgm:spPr/>
    </dgm:pt>
    <dgm:pt modelId="{11E4226E-B287-45D7-9603-591FDA914A10}" type="pres">
      <dgm:prSet presAssocID="{00603935-7D1B-48CE-B4B0-EADFADBE0A39}" presName="conn2-1" presStyleLbl="parChTrans1D3" presStyleIdx="0" presStyleCnt="3"/>
      <dgm:spPr/>
    </dgm:pt>
    <dgm:pt modelId="{2F53CD89-B7D1-4112-82FA-F8BCD1D4BD0F}" type="pres">
      <dgm:prSet presAssocID="{00603935-7D1B-48CE-B4B0-EADFADBE0A39}" presName="connTx" presStyleLbl="parChTrans1D3" presStyleIdx="0" presStyleCnt="3"/>
      <dgm:spPr/>
    </dgm:pt>
    <dgm:pt modelId="{EB3848AB-B2F9-4560-A526-D79DFDEEBD6F}" type="pres">
      <dgm:prSet presAssocID="{3B377846-CD1D-4D13-9BCD-DEE541207525}" presName="root2" presStyleCnt="0"/>
      <dgm:spPr/>
    </dgm:pt>
    <dgm:pt modelId="{EDD1E443-CC8E-4B53-9705-BA9718541A86}" type="pres">
      <dgm:prSet presAssocID="{3B377846-CD1D-4D13-9BCD-DEE541207525}" presName="LevelTwoTextNode" presStyleLbl="node3" presStyleIdx="0" presStyleCnt="3" custScaleX="169912" custScaleY="141505" custLinFactNeighborX="-454" custLinFactNeighborY="6">
        <dgm:presLayoutVars>
          <dgm:chPref val="3"/>
        </dgm:presLayoutVars>
      </dgm:prSet>
      <dgm:spPr/>
    </dgm:pt>
    <dgm:pt modelId="{7C3EB84E-829E-4536-ADCF-41F010CB359A}" type="pres">
      <dgm:prSet presAssocID="{3B377846-CD1D-4D13-9BCD-DEE541207525}" presName="level3hierChild" presStyleCnt="0"/>
      <dgm:spPr/>
    </dgm:pt>
    <dgm:pt modelId="{83804DF5-108B-4A83-A397-8FA387C31229}" type="pres">
      <dgm:prSet presAssocID="{5C199C45-BD48-48D9-8804-6A484E5F9460}" presName="conn2-1" presStyleLbl="parChTrans1D2" presStyleIdx="1" presStyleCnt="4"/>
      <dgm:spPr/>
    </dgm:pt>
    <dgm:pt modelId="{DEBB59F0-4920-4AEB-8019-6288B3FB4317}" type="pres">
      <dgm:prSet presAssocID="{5C199C45-BD48-48D9-8804-6A484E5F9460}" presName="connTx" presStyleLbl="parChTrans1D2" presStyleIdx="1" presStyleCnt="4"/>
      <dgm:spPr/>
    </dgm:pt>
    <dgm:pt modelId="{B4B330C1-B954-47DF-BA5F-9DFDBF6276FE}" type="pres">
      <dgm:prSet presAssocID="{CBF5B8CB-DC02-4C70-B1DF-DA4AF782988E}" presName="root2" presStyleCnt="0"/>
      <dgm:spPr/>
    </dgm:pt>
    <dgm:pt modelId="{27C24732-4728-409D-90DF-B3D3C9F8BF6E}" type="pres">
      <dgm:prSet presAssocID="{CBF5B8CB-DC02-4C70-B1DF-DA4AF782988E}" presName="LevelTwoTextNode" presStyleLbl="node2" presStyleIdx="1" presStyleCnt="4" custScaleX="111056">
        <dgm:presLayoutVars>
          <dgm:chPref val="3"/>
        </dgm:presLayoutVars>
      </dgm:prSet>
      <dgm:spPr/>
    </dgm:pt>
    <dgm:pt modelId="{AE5DA9F0-6145-49AD-9219-36054A2F5FF1}" type="pres">
      <dgm:prSet presAssocID="{CBF5B8CB-DC02-4C70-B1DF-DA4AF782988E}" presName="level3hierChild" presStyleCnt="0"/>
      <dgm:spPr/>
    </dgm:pt>
    <dgm:pt modelId="{1726CA39-790A-4194-ACDA-15862F5FA7BC}" type="pres">
      <dgm:prSet presAssocID="{B916593A-B77B-4EF1-851F-A65DC9E029E8}" presName="conn2-1" presStyleLbl="parChTrans1D3" presStyleIdx="1" presStyleCnt="3"/>
      <dgm:spPr/>
    </dgm:pt>
    <dgm:pt modelId="{6A010F19-2D77-478F-8841-FEAEA1BC13FA}" type="pres">
      <dgm:prSet presAssocID="{B916593A-B77B-4EF1-851F-A65DC9E029E8}" presName="connTx" presStyleLbl="parChTrans1D3" presStyleIdx="1" presStyleCnt="3"/>
      <dgm:spPr/>
    </dgm:pt>
    <dgm:pt modelId="{359D30FA-139C-434A-9E54-E961687C1132}" type="pres">
      <dgm:prSet presAssocID="{58C148AB-1BC1-471D-8EF8-342CE3D51F58}" presName="root2" presStyleCnt="0"/>
      <dgm:spPr/>
    </dgm:pt>
    <dgm:pt modelId="{0EF04C04-9DD1-4B3A-8CD2-C26E8F52FEAF}" type="pres">
      <dgm:prSet presAssocID="{58C148AB-1BC1-471D-8EF8-342CE3D51F58}" presName="LevelTwoTextNode" presStyleLbl="node3" presStyleIdx="1" presStyleCnt="3" custFlipHor="1" custScaleX="176062" custScaleY="132023" custLinFactNeighborX="-906" custLinFactNeighborY="14">
        <dgm:presLayoutVars>
          <dgm:chPref val="3"/>
        </dgm:presLayoutVars>
      </dgm:prSet>
      <dgm:spPr/>
    </dgm:pt>
    <dgm:pt modelId="{166BBAEB-4CB5-4854-BDD6-C4B05BA58746}" type="pres">
      <dgm:prSet presAssocID="{58C148AB-1BC1-471D-8EF8-342CE3D51F58}" presName="level3hierChild" presStyleCnt="0"/>
      <dgm:spPr/>
    </dgm:pt>
    <dgm:pt modelId="{074CCC7A-0D11-459A-8BB0-FA06E51DBC09}" type="pres">
      <dgm:prSet presAssocID="{67314972-DD2D-426E-9E3D-B87CCD580EB7}" presName="conn2-1" presStyleLbl="parChTrans1D2" presStyleIdx="2" presStyleCnt="4"/>
      <dgm:spPr/>
    </dgm:pt>
    <dgm:pt modelId="{587BC733-858D-4803-A14D-ADC624F0E744}" type="pres">
      <dgm:prSet presAssocID="{67314972-DD2D-426E-9E3D-B87CCD580EB7}" presName="connTx" presStyleLbl="parChTrans1D2" presStyleIdx="2" presStyleCnt="4"/>
      <dgm:spPr/>
    </dgm:pt>
    <dgm:pt modelId="{3AA996D3-5628-48D6-A53E-26993BE08DDD}" type="pres">
      <dgm:prSet presAssocID="{C0FBA979-32D0-48D3-8C6B-0E61DD16554B}" presName="root2" presStyleCnt="0"/>
      <dgm:spPr/>
    </dgm:pt>
    <dgm:pt modelId="{1A5A24A2-9E26-4E2F-B7E0-AB8821C34C50}" type="pres">
      <dgm:prSet presAssocID="{C0FBA979-32D0-48D3-8C6B-0E61DD16554B}" presName="LevelTwoTextNode" presStyleLbl="node2" presStyleIdx="2" presStyleCnt="4" custScaleX="154240" custLinFactNeighborX="-933" custLinFactNeighborY="-3061">
        <dgm:presLayoutVars>
          <dgm:chPref val="3"/>
        </dgm:presLayoutVars>
      </dgm:prSet>
      <dgm:spPr/>
    </dgm:pt>
    <dgm:pt modelId="{22885155-8C5B-44FC-8612-E5249DA72699}" type="pres">
      <dgm:prSet presAssocID="{C0FBA979-32D0-48D3-8C6B-0E61DD16554B}" presName="level3hierChild" presStyleCnt="0"/>
      <dgm:spPr/>
    </dgm:pt>
    <dgm:pt modelId="{15D17701-E136-463A-9301-2536CBA1A6F8}" type="pres">
      <dgm:prSet presAssocID="{A69BD639-1839-4B6F-B795-AEDC597279C6}" presName="conn2-1" presStyleLbl="parChTrans1D2" presStyleIdx="3" presStyleCnt="4"/>
      <dgm:spPr/>
    </dgm:pt>
    <dgm:pt modelId="{B82EDF29-15A6-46CC-A1BD-19CD6B2EDB64}" type="pres">
      <dgm:prSet presAssocID="{A69BD639-1839-4B6F-B795-AEDC597279C6}" presName="connTx" presStyleLbl="parChTrans1D2" presStyleIdx="3" presStyleCnt="4"/>
      <dgm:spPr/>
    </dgm:pt>
    <dgm:pt modelId="{D942190D-6FDE-4AD9-AC90-C6133CA9BC24}" type="pres">
      <dgm:prSet presAssocID="{05EEE87B-5C8B-4BA9-B4F1-76E3A063C361}" presName="root2" presStyleCnt="0"/>
      <dgm:spPr/>
    </dgm:pt>
    <dgm:pt modelId="{BBC2F71A-06FA-46DA-BFBE-0CC73A41B08A}" type="pres">
      <dgm:prSet presAssocID="{05EEE87B-5C8B-4BA9-B4F1-76E3A063C361}" presName="LevelTwoTextNode" presStyleLbl="node2" presStyleIdx="3" presStyleCnt="4" custScaleX="173148" custScaleY="155197" custLinFactNeighborX="-933" custLinFactNeighborY="0">
        <dgm:presLayoutVars>
          <dgm:chPref val="3"/>
        </dgm:presLayoutVars>
      </dgm:prSet>
      <dgm:spPr/>
    </dgm:pt>
    <dgm:pt modelId="{12EF2B75-CD77-4E2D-975B-B4566555702A}" type="pres">
      <dgm:prSet presAssocID="{05EEE87B-5C8B-4BA9-B4F1-76E3A063C361}" presName="level3hierChild" presStyleCnt="0"/>
      <dgm:spPr/>
    </dgm:pt>
    <dgm:pt modelId="{192FF5AE-DC3E-4F08-84DB-87EFB945D83C}" type="pres">
      <dgm:prSet presAssocID="{B89D29CB-009D-4FBC-885E-3F875683CCF3}" presName="conn2-1" presStyleLbl="parChTrans1D3" presStyleIdx="2" presStyleCnt="3"/>
      <dgm:spPr/>
    </dgm:pt>
    <dgm:pt modelId="{DDBB0EBA-F66D-49D3-9F1B-497883D38296}" type="pres">
      <dgm:prSet presAssocID="{B89D29CB-009D-4FBC-885E-3F875683CCF3}" presName="connTx" presStyleLbl="parChTrans1D3" presStyleIdx="2" presStyleCnt="3"/>
      <dgm:spPr/>
    </dgm:pt>
    <dgm:pt modelId="{6142A3D0-98B4-4380-B991-888A8B077509}" type="pres">
      <dgm:prSet presAssocID="{0CB780BB-4C3D-4AF7-BDF3-5A5E9A5A382C}" presName="root2" presStyleCnt="0"/>
      <dgm:spPr/>
    </dgm:pt>
    <dgm:pt modelId="{B1DCACAF-1278-4438-BC3A-F90C11BAE0BF}" type="pres">
      <dgm:prSet presAssocID="{0CB780BB-4C3D-4AF7-BDF3-5A5E9A5A382C}" presName="LevelTwoTextNode" presStyleLbl="node3" presStyleIdx="2" presStyleCnt="3" custLinFactNeighborX="1410" custLinFactNeighborY="1">
        <dgm:presLayoutVars>
          <dgm:chPref val="3"/>
        </dgm:presLayoutVars>
      </dgm:prSet>
      <dgm:spPr/>
    </dgm:pt>
    <dgm:pt modelId="{F9802C51-0F95-4434-BCF3-0D9342BB2AA3}" type="pres">
      <dgm:prSet presAssocID="{0CB780BB-4C3D-4AF7-BDF3-5A5E9A5A382C}" presName="level3hierChild" presStyleCnt="0"/>
      <dgm:spPr/>
    </dgm:pt>
  </dgm:ptLst>
  <dgm:cxnLst>
    <dgm:cxn modelId="{8BBBFB00-10E9-4CD5-AF7A-FA63596E0405}" type="presOf" srcId="{B445F152-A85C-4036-B40F-506FA0E7AFE2}" destId="{81A275C9-FA77-42A0-91C6-9C58DC69353E}" srcOrd="0" destOrd="0" presId="urn:microsoft.com/office/officeart/2008/layout/HorizontalMultiLevelHierarchy"/>
    <dgm:cxn modelId="{00947218-1FCA-489C-A498-4EFB2ACCB11F}" srcId="{7C7D4372-B13E-4240-BF83-D74AC39EBCA2}" destId="{05EEE87B-5C8B-4BA9-B4F1-76E3A063C361}" srcOrd="3" destOrd="0" parTransId="{A69BD639-1839-4B6F-B795-AEDC597279C6}" sibTransId="{8B7F381D-2DD0-483F-9392-EF6AB18D18B0}"/>
    <dgm:cxn modelId="{771C801B-05F5-4DB7-A5D2-A34D58BC99B7}" srcId="{B445F152-A85C-4036-B40F-506FA0E7AFE2}" destId="{7C7D4372-B13E-4240-BF83-D74AC39EBCA2}" srcOrd="0" destOrd="0" parTransId="{0BBFDAEB-22CD-4264-8E11-0723AE655774}" sibTransId="{F609E858-1684-4ED8-92A5-9CB39E14BBCC}"/>
    <dgm:cxn modelId="{3C206B21-A191-44CF-A6B2-B020BC01D12A}" type="presOf" srcId="{A69BD639-1839-4B6F-B795-AEDC597279C6}" destId="{15D17701-E136-463A-9301-2536CBA1A6F8}" srcOrd="0" destOrd="0" presId="urn:microsoft.com/office/officeart/2008/layout/HorizontalMultiLevelHierarchy"/>
    <dgm:cxn modelId="{530F8D3C-59E7-4C17-AB12-E3623DD2FE74}" type="presOf" srcId="{67314972-DD2D-426E-9E3D-B87CCD580EB7}" destId="{587BC733-858D-4803-A14D-ADC624F0E744}" srcOrd="1" destOrd="0" presId="urn:microsoft.com/office/officeart/2008/layout/HorizontalMultiLevelHierarchy"/>
    <dgm:cxn modelId="{443B4C5D-86D9-4709-9A65-4ACF61A6FFA5}" srcId="{05EEE87B-5C8B-4BA9-B4F1-76E3A063C361}" destId="{0CB780BB-4C3D-4AF7-BDF3-5A5E9A5A382C}" srcOrd="0" destOrd="0" parTransId="{B89D29CB-009D-4FBC-885E-3F875683CCF3}" sibTransId="{387F54C0-53D0-478D-9B73-7FD2C3F65E75}"/>
    <dgm:cxn modelId="{776A1F63-116D-468E-B089-3F1388D7C6A9}" srcId="{D99BA8F8-FD6C-4949-8193-5D4F172B531B}" destId="{3B377846-CD1D-4D13-9BCD-DEE541207525}" srcOrd="0" destOrd="0" parTransId="{00603935-7D1B-48CE-B4B0-EADFADBE0A39}" sibTransId="{7EA8755B-85D9-49E8-9A5B-995D1FAE0DE1}"/>
    <dgm:cxn modelId="{365BE348-1171-441E-9062-3E73ABE45053}" type="presOf" srcId="{B89D29CB-009D-4FBC-885E-3F875683CCF3}" destId="{DDBB0EBA-F66D-49D3-9F1B-497883D38296}" srcOrd="1" destOrd="0" presId="urn:microsoft.com/office/officeart/2008/layout/HorizontalMultiLevelHierarchy"/>
    <dgm:cxn modelId="{AFEFE16B-2DC5-424F-A590-27507697DD7D}" type="presOf" srcId="{0CB780BB-4C3D-4AF7-BDF3-5A5E9A5A382C}" destId="{B1DCACAF-1278-4438-BC3A-F90C11BAE0BF}" srcOrd="0" destOrd="0" presId="urn:microsoft.com/office/officeart/2008/layout/HorizontalMultiLevelHierarchy"/>
    <dgm:cxn modelId="{CC319E4D-5F87-4DF2-AC79-8BDEB5EE0E04}" srcId="{CBF5B8CB-DC02-4C70-B1DF-DA4AF782988E}" destId="{58C148AB-1BC1-471D-8EF8-342CE3D51F58}" srcOrd="0" destOrd="0" parTransId="{B916593A-B77B-4EF1-851F-A65DC9E029E8}" sibTransId="{309CD355-0CEE-4460-87D6-817AEBA65E9B}"/>
    <dgm:cxn modelId="{70317B6F-77C5-439D-A472-BD4F320FBC7D}" type="presOf" srcId="{CBF5B8CB-DC02-4C70-B1DF-DA4AF782988E}" destId="{27C24732-4728-409D-90DF-B3D3C9F8BF6E}" srcOrd="0" destOrd="0" presId="urn:microsoft.com/office/officeart/2008/layout/HorizontalMultiLevelHierarchy"/>
    <dgm:cxn modelId="{C7176D73-8467-487B-A92B-0867AD903375}" type="presOf" srcId="{7C7D4372-B13E-4240-BF83-D74AC39EBCA2}" destId="{A710FEF7-94F8-44AD-914A-AC60DB107476}" srcOrd="0" destOrd="0" presId="urn:microsoft.com/office/officeart/2008/layout/HorizontalMultiLevelHierarchy"/>
    <dgm:cxn modelId="{61257C74-9CE4-40F6-B1E2-CA4D40EB7464}" type="presOf" srcId="{00603935-7D1B-48CE-B4B0-EADFADBE0A39}" destId="{2F53CD89-B7D1-4112-82FA-F8BCD1D4BD0F}" srcOrd="1" destOrd="0" presId="urn:microsoft.com/office/officeart/2008/layout/HorizontalMultiLevelHierarchy"/>
    <dgm:cxn modelId="{254CAC54-9678-4EDE-BD99-58428CEF4772}" type="presOf" srcId="{B916593A-B77B-4EF1-851F-A65DC9E029E8}" destId="{1726CA39-790A-4194-ACDA-15862F5FA7BC}" srcOrd="0" destOrd="0" presId="urn:microsoft.com/office/officeart/2008/layout/HorizontalMultiLevelHierarchy"/>
    <dgm:cxn modelId="{406EC476-627C-461D-8474-335B5C8EBF4B}" type="presOf" srcId="{67314972-DD2D-426E-9E3D-B87CCD580EB7}" destId="{074CCC7A-0D11-459A-8BB0-FA06E51DBC09}" srcOrd="0" destOrd="0" presId="urn:microsoft.com/office/officeart/2008/layout/HorizontalMultiLevelHierarchy"/>
    <dgm:cxn modelId="{6DF49A77-AEEE-4D69-B028-D462A0108429}" type="presOf" srcId="{58C148AB-1BC1-471D-8EF8-342CE3D51F58}" destId="{0EF04C04-9DD1-4B3A-8CD2-C26E8F52FEAF}" srcOrd="0" destOrd="0" presId="urn:microsoft.com/office/officeart/2008/layout/HorizontalMultiLevelHierarchy"/>
    <dgm:cxn modelId="{2937908F-8EEE-4AA1-88D0-10885762AE01}" type="presOf" srcId="{D1501BBA-655A-4D77-BCFE-B5445BF51208}" destId="{3600E43F-E7E5-4114-A894-DFDDAC30BE98}" srcOrd="1" destOrd="0" presId="urn:microsoft.com/office/officeart/2008/layout/HorizontalMultiLevelHierarchy"/>
    <dgm:cxn modelId="{99252995-09E4-43BB-8ACF-4C86672191E1}" srcId="{7C7D4372-B13E-4240-BF83-D74AC39EBCA2}" destId="{D99BA8F8-FD6C-4949-8193-5D4F172B531B}" srcOrd="0" destOrd="0" parTransId="{D1501BBA-655A-4D77-BCFE-B5445BF51208}" sibTransId="{542F60F1-3BA0-4F83-89B5-BDFAAD223D33}"/>
    <dgm:cxn modelId="{3B8CB2AA-E447-4A0A-8965-E74F02784999}" type="presOf" srcId="{B89D29CB-009D-4FBC-885E-3F875683CCF3}" destId="{192FF5AE-DC3E-4F08-84DB-87EFB945D83C}" srcOrd="0" destOrd="0" presId="urn:microsoft.com/office/officeart/2008/layout/HorizontalMultiLevelHierarchy"/>
    <dgm:cxn modelId="{A153F0AE-9531-4AAD-8107-B550CAAA8203}" srcId="{7C7D4372-B13E-4240-BF83-D74AC39EBCA2}" destId="{C0FBA979-32D0-48D3-8C6B-0E61DD16554B}" srcOrd="2" destOrd="0" parTransId="{67314972-DD2D-426E-9E3D-B87CCD580EB7}" sibTransId="{DCBFF7AA-9490-47BB-953F-909F76189445}"/>
    <dgm:cxn modelId="{46A2ECB0-B25E-48EF-8D5A-6AC682BC1E22}" srcId="{7C7D4372-B13E-4240-BF83-D74AC39EBCA2}" destId="{CBF5B8CB-DC02-4C70-B1DF-DA4AF782988E}" srcOrd="1" destOrd="0" parTransId="{5C199C45-BD48-48D9-8804-6A484E5F9460}" sibTransId="{7B56A188-E427-41BB-92D3-19B1572E2012}"/>
    <dgm:cxn modelId="{1A8130B2-DF8E-46DB-97D6-1D7266533004}" type="presOf" srcId="{C0FBA979-32D0-48D3-8C6B-0E61DD16554B}" destId="{1A5A24A2-9E26-4E2F-B7E0-AB8821C34C50}" srcOrd="0" destOrd="0" presId="urn:microsoft.com/office/officeart/2008/layout/HorizontalMultiLevelHierarchy"/>
    <dgm:cxn modelId="{435F24BD-4AF0-448E-B355-D9CA284DBEEC}" type="presOf" srcId="{00603935-7D1B-48CE-B4B0-EADFADBE0A39}" destId="{11E4226E-B287-45D7-9603-591FDA914A10}" srcOrd="0" destOrd="0" presId="urn:microsoft.com/office/officeart/2008/layout/HorizontalMultiLevelHierarchy"/>
    <dgm:cxn modelId="{09F745C0-A1DA-4863-911C-E55702BBAF89}" type="presOf" srcId="{5C199C45-BD48-48D9-8804-6A484E5F9460}" destId="{83804DF5-108B-4A83-A397-8FA387C31229}" srcOrd="0" destOrd="0" presId="urn:microsoft.com/office/officeart/2008/layout/HorizontalMultiLevelHierarchy"/>
    <dgm:cxn modelId="{AC2CC2C5-8ED2-4CDC-9BD2-DEC76B0FC02B}" type="presOf" srcId="{3B377846-CD1D-4D13-9BCD-DEE541207525}" destId="{EDD1E443-CC8E-4B53-9705-BA9718541A86}" srcOrd="0" destOrd="0" presId="urn:microsoft.com/office/officeart/2008/layout/HorizontalMultiLevelHierarchy"/>
    <dgm:cxn modelId="{F4EFA9CD-1831-4C4F-BBA2-E7DA0C82F403}" type="presOf" srcId="{B916593A-B77B-4EF1-851F-A65DC9E029E8}" destId="{6A010F19-2D77-478F-8841-FEAEA1BC13FA}" srcOrd="1" destOrd="0" presId="urn:microsoft.com/office/officeart/2008/layout/HorizontalMultiLevelHierarchy"/>
    <dgm:cxn modelId="{705283CF-E6C1-412E-9A29-43D82ACAA64F}" type="presOf" srcId="{5C199C45-BD48-48D9-8804-6A484E5F9460}" destId="{DEBB59F0-4920-4AEB-8019-6288B3FB4317}" srcOrd="1" destOrd="0" presId="urn:microsoft.com/office/officeart/2008/layout/HorizontalMultiLevelHierarchy"/>
    <dgm:cxn modelId="{F91A99D7-0696-42D8-AD35-778846DABC30}" type="presOf" srcId="{D99BA8F8-FD6C-4949-8193-5D4F172B531B}" destId="{722D6236-145E-461B-B42B-E6EB9E0EFE0B}" srcOrd="0" destOrd="0" presId="urn:microsoft.com/office/officeart/2008/layout/HorizontalMultiLevelHierarchy"/>
    <dgm:cxn modelId="{AD588DDE-7DC0-416F-BFF1-D9DF215D4006}" type="presOf" srcId="{05EEE87B-5C8B-4BA9-B4F1-76E3A063C361}" destId="{BBC2F71A-06FA-46DA-BFBE-0CC73A41B08A}" srcOrd="0" destOrd="0" presId="urn:microsoft.com/office/officeart/2008/layout/HorizontalMultiLevelHierarchy"/>
    <dgm:cxn modelId="{BD2506E7-BA9F-4F76-AFD1-63CB531FE997}" type="presOf" srcId="{A69BD639-1839-4B6F-B795-AEDC597279C6}" destId="{B82EDF29-15A6-46CC-A1BD-19CD6B2EDB64}" srcOrd="1" destOrd="0" presId="urn:microsoft.com/office/officeart/2008/layout/HorizontalMultiLevelHierarchy"/>
    <dgm:cxn modelId="{DAC9DEF5-222B-4C32-A1DD-3905B35619CA}" type="presOf" srcId="{D1501BBA-655A-4D77-BCFE-B5445BF51208}" destId="{9FC9B5B0-200F-4248-A445-DE6C24DCE271}" srcOrd="0" destOrd="0" presId="urn:microsoft.com/office/officeart/2008/layout/HorizontalMultiLevelHierarchy"/>
    <dgm:cxn modelId="{F01D30A2-1793-4495-94B1-85FBBA19BCE5}" type="presParOf" srcId="{81A275C9-FA77-42A0-91C6-9C58DC69353E}" destId="{D18FC27B-42B0-46FB-BD5D-A77068F2A57E}" srcOrd="0" destOrd="0" presId="urn:microsoft.com/office/officeart/2008/layout/HorizontalMultiLevelHierarchy"/>
    <dgm:cxn modelId="{95EDEE8C-057D-4610-BF92-30D7ABCF8AE8}" type="presParOf" srcId="{D18FC27B-42B0-46FB-BD5D-A77068F2A57E}" destId="{A710FEF7-94F8-44AD-914A-AC60DB107476}" srcOrd="0" destOrd="0" presId="urn:microsoft.com/office/officeart/2008/layout/HorizontalMultiLevelHierarchy"/>
    <dgm:cxn modelId="{A1ED07D9-2374-4EB7-AD37-C2F5DF662A1D}" type="presParOf" srcId="{D18FC27B-42B0-46FB-BD5D-A77068F2A57E}" destId="{F013C7A2-D57D-4472-B662-57E1087CF960}" srcOrd="1" destOrd="0" presId="urn:microsoft.com/office/officeart/2008/layout/HorizontalMultiLevelHierarchy"/>
    <dgm:cxn modelId="{F037806F-D77D-472A-AFFD-9161DFED82B7}" type="presParOf" srcId="{F013C7A2-D57D-4472-B662-57E1087CF960}" destId="{9FC9B5B0-200F-4248-A445-DE6C24DCE271}" srcOrd="0" destOrd="0" presId="urn:microsoft.com/office/officeart/2008/layout/HorizontalMultiLevelHierarchy"/>
    <dgm:cxn modelId="{F467CB34-4E29-4FDA-9BE6-01C0E983EEC3}" type="presParOf" srcId="{9FC9B5B0-200F-4248-A445-DE6C24DCE271}" destId="{3600E43F-E7E5-4114-A894-DFDDAC30BE98}" srcOrd="0" destOrd="0" presId="urn:microsoft.com/office/officeart/2008/layout/HorizontalMultiLevelHierarchy"/>
    <dgm:cxn modelId="{10804B82-F79E-4EC9-90A0-93964D6653CF}" type="presParOf" srcId="{F013C7A2-D57D-4472-B662-57E1087CF960}" destId="{61CBA28D-0770-4257-B13E-4E1281460E0D}" srcOrd="1" destOrd="0" presId="urn:microsoft.com/office/officeart/2008/layout/HorizontalMultiLevelHierarchy"/>
    <dgm:cxn modelId="{48B81512-D09D-4E63-A801-3DD32236F95D}" type="presParOf" srcId="{61CBA28D-0770-4257-B13E-4E1281460E0D}" destId="{722D6236-145E-461B-B42B-E6EB9E0EFE0B}" srcOrd="0" destOrd="0" presId="urn:microsoft.com/office/officeart/2008/layout/HorizontalMultiLevelHierarchy"/>
    <dgm:cxn modelId="{9A0BEC10-6184-4B41-A569-B6C30151163A}" type="presParOf" srcId="{61CBA28D-0770-4257-B13E-4E1281460E0D}" destId="{6C3181DB-EE08-44CA-947E-BE8CC59EBB54}" srcOrd="1" destOrd="0" presId="urn:microsoft.com/office/officeart/2008/layout/HorizontalMultiLevelHierarchy"/>
    <dgm:cxn modelId="{F8725A29-706E-4F0A-8AA4-B8252749BCC3}" type="presParOf" srcId="{6C3181DB-EE08-44CA-947E-BE8CC59EBB54}" destId="{11E4226E-B287-45D7-9603-591FDA914A10}" srcOrd="0" destOrd="0" presId="urn:microsoft.com/office/officeart/2008/layout/HorizontalMultiLevelHierarchy"/>
    <dgm:cxn modelId="{6916B7C3-64F5-4D55-B655-F251A83148EB}" type="presParOf" srcId="{11E4226E-B287-45D7-9603-591FDA914A10}" destId="{2F53CD89-B7D1-4112-82FA-F8BCD1D4BD0F}" srcOrd="0" destOrd="0" presId="urn:microsoft.com/office/officeart/2008/layout/HorizontalMultiLevelHierarchy"/>
    <dgm:cxn modelId="{9C2A5774-6745-4EA3-BD0C-95EB0EAE6759}" type="presParOf" srcId="{6C3181DB-EE08-44CA-947E-BE8CC59EBB54}" destId="{EB3848AB-B2F9-4560-A526-D79DFDEEBD6F}" srcOrd="1" destOrd="0" presId="urn:microsoft.com/office/officeart/2008/layout/HorizontalMultiLevelHierarchy"/>
    <dgm:cxn modelId="{BA5E177B-276B-4D83-8353-BBD73686BA6F}" type="presParOf" srcId="{EB3848AB-B2F9-4560-A526-D79DFDEEBD6F}" destId="{EDD1E443-CC8E-4B53-9705-BA9718541A86}" srcOrd="0" destOrd="0" presId="urn:microsoft.com/office/officeart/2008/layout/HorizontalMultiLevelHierarchy"/>
    <dgm:cxn modelId="{F7F87A38-E73B-4A09-972D-C7EDAC17EDB7}" type="presParOf" srcId="{EB3848AB-B2F9-4560-A526-D79DFDEEBD6F}" destId="{7C3EB84E-829E-4536-ADCF-41F010CB359A}" srcOrd="1" destOrd="0" presId="urn:microsoft.com/office/officeart/2008/layout/HorizontalMultiLevelHierarchy"/>
    <dgm:cxn modelId="{CB0D93C4-28B3-412B-AB4E-E011F5B8D4F7}" type="presParOf" srcId="{F013C7A2-D57D-4472-B662-57E1087CF960}" destId="{83804DF5-108B-4A83-A397-8FA387C31229}" srcOrd="2" destOrd="0" presId="urn:microsoft.com/office/officeart/2008/layout/HorizontalMultiLevelHierarchy"/>
    <dgm:cxn modelId="{6578C2FE-4306-402B-AA67-987B3814C287}" type="presParOf" srcId="{83804DF5-108B-4A83-A397-8FA387C31229}" destId="{DEBB59F0-4920-4AEB-8019-6288B3FB4317}" srcOrd="0" destOrd="0" presId="urn:microsoft.com/office/officeart/2008/layout/HorizontalMultiLevelHierarchy"/>
    <dgm:cxn modelId="{12A78F9C-75AA-4FA1-9D29-1CAE20466CB4}" type="presParOf" srcId="{F013C7A2-D57D-4472-B662-57E1087CF960}" destId="{B4B330C1-B954-47DF-BA5F-9DFDBF6276FE}" srcOrd="3" destOrd="0" presId="urn:microsoft.com/office/officeart/2008/layout/HorizontalMultiLevelHierarchy"/>
    <dgm:cxn modelId="{9708749C-B220-4152-BF83-0DFEF9D62F27}" type="presParOf" srcId="{B4B330C1-B954-47DF-BA5F-9DFDBF6276FE}" destId="{27C24732-4728-409D-90DF-B3D3C9F8BF6E}" srcOrd="0" destOrd="0" presId="urn:microsoft.com/office/officeart/2008/layout/HorizontalMultiLevelHierarchy"/>
    <dgm:cxn modelId="{135CEBBA-34DF-4BE5-847B-E17CD055115E}" type="presParOf" srcId="{B4B330C1-B954-47DF-BA5F-9DFDBF6276FE}" destId="{AE5DA9F0-6145-49AD-9219-36054A2F5FF1}" srcOrd="1" destOrd="0" presId="urn:microsoft.com/office/officeart/2008/layout/HorizontalMultiLevelHierarchy"/>
    <dgm:cxn modelId="{1DA7C37B-060F-4FC1-BAF0-D89696CE5195}" type="presParOf" srcId="{AE5DA9F0-6145-49AD-9219-36054A2F5FF1}" destId="{1726CA39-790A-4194-ACDA-15862F5FA7BC}" srcOrd="0" destOrd="0" presId="urn:microsoft.com/office/officeart/2008/layout/HorizontalMultiLevelHierarchy"/>
    <dgm:cxn modelId="{BC00332D-D50A-4227-AFAB-6BF006CEE6FE}" type="presParOf" srcId="{1726CA39-790A-4194-ACDA-15862F5FA7BC}" destId="{6A010F19-2D77-478F-8841-FEAEA1BC13FA}" srcOrd="0" destOrd="0" presId="urn:microsoft.com/office/officeart/2008/layout/HorizontalMultiLevelHierarchy"/>
    <dgm:cxn modelId="{76E26F4C-FE4C-4900-81AE-D463D9A4848C}" type="presParOf" srcId="{AE5DA9F0-6145-49AD-9219-36054A2F5FF1}" destId="{359D30FA-139C-434A-9E54-E961687C1132}" srcOrd="1" destOrd="0" presId="urn:microsoft.com/office/officeart/2008/layout/HorizontalMultiLevelHierarchy"/>
    <dgm:cxn modelId="{11858EB6-1686-4C67-A11D-82F2DB4C8033}" type="presParOf" srcId="{359D30FA-139C-434A-9E54-E961687C1132}" destId="{0EF04C04-9DD1-4B3A-8CD2-C26E8F52FEAF}" srcOrd="0" destOrd="0" presId="urn:microsoft.com/office/officeart/2008/layout/HorizontalMultiLevelHierarchy"/>
    <dgm:cxn modelId="{F7BDBC46-DBDC-43C3-A117-09A3842D2055}" type="presParOf" srcId="{359D30FA-139C-434A-9E54-E961687C1132}" destId="{166BBAEB-4CB5-4854-BDD6-C4B05BA58746}" srcOrd="1" destOrd="0" presId="urn:microsoft.com/office/officeart/2008/layout/HorizontalMultiLevelHierarchy"/>
    <dgm:cxn modelId="{DA2A70B6-CB9A-4AAD-811A-D38B8B94D757}" type="presParOf" srcId="{F013C7A2-D57D-4472-B662-57E1087CF960}" destId="{074CCC7A-0D11-459A-8BB0-FA06E51DBC09}" srcOrd="4" destOrd="0" presId="urn:microsoft.com/office/officeart/2008/layout/HorizontalMultiLevelHierarchy"/>
    <dgm:cxn modelId="{72C1DE55-BE2F-41C2-A0B9-9A854CAC0B68}" type="presParOf" srcId="{074CCC7A-0D11-459A-8BB0-FA06E51DBC09}" destId="{587BC733-858D-4803-A14D-ADC624F0E744}" srcOrd="0" destOrd="0" presId="urn:microsoft.com/office/officeart/2008/layout/HorizontalMultiLevelHierarchy"/>
    <dgm:cxn modelId="{C62B4444-9369-4C03-9711-F90D4D82C218}" type="presParOf" srcId="{F013C7A2-D57D-4472-B662-57E1087CF960}" destId="{3AA996D3-5628-48D6-A53E-26993BE08DDD}" srcOrd="5" destOrd="0" presId="urn:microsoft.com/office/officeart/2008/layout/HorizontalMultiLevelHierarchy"/>
    <dgm:cxn modelId="{AA0E6F75-61AF-4398-BD02-F63720484F67}" type="presParOf" srcId="{3AA996D3-5628-48D6-A53E-26993BE08DDD}" destId="{1A5A24A2-9E26-4E2F-B7E0-AB8821C34C50}" srcOrd="0" destOrd="0" presId="urn:microsoft.com/office/officeart/2008/layout/HorizontalMultiLevelHierarchy"/>
    <dgm:cxn modelId="{B3903B50-8857-4D9F-904B-D984A8D0D7EA}" type="presParOf" srcId="{3AA996D3-5628-48D6-A53E-26993BE08DDD}" destId="{22885155-8C5B-44FC-8612-E5249DA72699}" srcOrd="1" destOrd="0" presId="urn:microsoft.com/office/officeart/2008/layout/HorizontalMultiLevelHierarchy"/>
    <dgm:cxn modelId="{E7EFC7B1-8417-42C0-8434-BC3D2B32DBE1}" type="presParOf" srcId="{F013C7A2-D57D-4472-B662-57E1087CF960}" destId="{15D17701-E136-463A-9301-2536CBA1A6F8}" srcOrd="6" destOrd="0" presId="urn:microsoft.com/office/officeart/2008/layout/HorizontalMultiLevelHierarchy"/>
    <dgm:cxn modelId="{B514095B-CB46-4750-B047-F0A84746F4FF}" type="presParOf" srcId="{15D17701-E136-463A-9301-2536CBA1A6F8}" destId="{B82EDF29-15A6-46CC-A1BD-19CD6B2EDB64}" srcOrd="0" destOrd="0" presId="urn:microsoft.com/office/officeart/2008/layout/HorizontalMultiLevelHierarchy"/>
    <dgm:cxn modelId="{BAEF1235-E6A8-4C0F-BCAC-57A819A5E1EF}" type="presParOf" srcId="{F013C7A2-D57D-4472-B662-57E1087CF960}" destId="{D942190D-6FDE-4AD9-AC90-C6133CA9BC24}" srcOrd="7" destOrd="0" presId="urn:microsoft.com/office/officeart/2008/layout/HorizontalMultiLevelHierarchy"/>
    <dgm:cxn modelId="{11626C5E-0910-4314-A866-6C64A38073F5}" type="presParOf" srcId="{D942190D-6FDE-4AD9-AC90-C6133CA9BC24}" destId="{BBC2F71A-06FA-46DA-BFBE-0CC73A41B08A}" srcOrd="0" destOrd="0" presId="urn:microsoft.com/office/officeart/2008/layout/HorizontalMultiLevelHierarchy"/>
    <dgm:cxn modelId="{60D1BE4A-8F16-4EE0-8904-A43E1CEDBF68}" type="presParOf" srcId="{D942190D-6FDE-4AD9-AC90-C6133CA9BC24}" destId="{12EF2B75-CD77-4E2D-975B-B4566555702A}" srcOrd="1" destOrd="0" presId="urn:microsoft.com/office/officeart/2008/layout/HorizontalMultiLevelHierarchy"/>
    <dgm:cxn modelId="{3F2D0691-F9E6-4F9B-A671-0EDDEFD5BC31}" type="presParOf" srcId="{12EF2B75-CD77-4E2D-975B-B4566555702A}" destId="{192FF5AE-DC3E-4F08-84DB-87EFB945D83C}" srcOrd="0" destOrd="0" presId="urn:microsoft.com/office/officeart/2008/layout/HorizontalMultiLevelHierarchy"/>
    <dgm:cxn modelId="{1B5A8851-EEA7-4C40-BAE4-407CF29D1557}" type="presParOf" srcId="{192FF5AE-DC3E-4F08-84DB-87EFB945D83C}" destId="{DDBB0EBA-F66D-49D3-9F1B-497883D38296}" srcOrd="0" destOrd="0" presId="urn:microsoft.com/office/officeart/2008/layout/HorizontalMultiLevelHierarchy"/>
    <dgm:cxn modelId="{1AC89247-B857-4215-B8D2-E5704F879304}" type="presParOf" srcId="{12EF2B75-CD77-4E2D-975B-B4566555702A}" destId="{6142A3D0-98B4-4380-B991-888A8B077509}" srcOrd="1" destOrd="0" presId="urn:microsoft.com/office/officeart/2008/layout/HorizontalMultiLevelHierarchy"/>
    <dgm:cxn modelId="{6B2A32DD-EEEE-455E-84DE-4CE2901F2A39}" type="presParOf" srcId="{6142A3D0-98B4-4380-B991-888A8B077509}" destId="{B1DCACAF-1278-4438-BC3A-F90C11BAE0BF}" srcOrd="0" destOrd="0" presId="urn:microsoft.com/office/officeart/2008/layout/HorizontalMultiLevelHierarchy"/>
    <dgm:cxn modelId="{A66ACA25-EE24-4C79-97E7-948D7E468186}" type="presParOf" srcId="{6142A3D0-98B4-4380-B991-888A8B077509}" destId="{F9802C51-0F95-4434-BCF3-0D9342BB2AA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5" qsCatId="simple" csTypeId="urn:microsoft.com/office/officeart/2005/8/colors/accent1_2#5" csCatId="accent1" phldr="1"/>
      <dgm:spPr/>
      <dgm:t>
        <a:bodyPr/>
        <a:lstStyle/>
        <a:p>
          <a:pPr rtl="1"/>
          <a:endParaRPr lang="ar-EG"/>
        </a:p>
      </dgm:t>
    </dgm:pt>
    <dgm:pt modelId="{AD8C7ADE-18FB-4563-93CE-29B782FF73B9}">
      <dgm:prSet phldrT="[نص]" custT="1"/>
      <dgm:spPr/>
      <dgm:t>
        <a:bodyPr/>
        <a:lstStyle/>
        <a:p>
          <a:pPr rtl="1"/>
          <a:r>
            <a:rPr lang="ar-EG" sz="3600" b="1">
              <a:latin typeface="Simplified Arabic" panose="02020603050405020304" pitchFamily="18" charset="-78"/>
              <a:cs typeface="Simplified Arabic" panose="02020603050405020304" pitchFamily="18" charset="-78"/>
            </a:rPr>
            <a:t>التمثيل</a:t>
          </a:r>
          <a:r>
            <a:rPr lang="ar-EG" sz="3600" b="1" baseline="0">
              <a:latin typeface="Simplified Arabic" panose="02020603050405020304" pitchFamily="18" charset="-78"/>
              <a:cs typeface="Simplified Arabic" panose="02020603050405020304" pitchFamily="18" charset="-78"/>
            </a:rPr>
            <a:t> البصري في صحافة البيانات</a:t>
          </a:r>
          <a:endParaRPr lang="ar-EG" sz="36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مبادئ</a:t>
          </a:r>
          <a:r>
            <a:rPr lang="ar-EG" sz="2400" b="1" baseline="0">
              <a:latin typeface="Simplified Arabic" panose="02020603050405020304" pitchFamily="18" charset="-78"/>
              <a:cs typeface="Simplified Arabic" panose="02020603050405020304" pitchFamily="18" charset="-78"/>
            </a:rPr>
            <a:t> السرد البصري للبيانات</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400" b="1">
              <a:latin typeface="Simplified Arabic" panose="02020603050405020304" pitchFamily="18" charset="-78"/>
              <a:cs typeface="Simplified Arabic" panose="02020603050405020304" pitchFamily="18" charset="-78"/>
            </a:rPr>
            <a:t>الأدوات</a:t>
          </a:r>
          <a:r>
            <a:rPr lang="ar-EG" sz="2400" b="1" baseline="0">
              <a:latin typeface="Simplified Arabic" panose="02020603050405020304" pitchFamily="18" charset="-78"/>
              <a:cs typeface="Simplified Arabic" panose="02020603050405020304" pitchFamily="18" charset="-78"/>
            </a:rPr>
            <a:t> والتطبيقات التي تستخدم في إنتاج التوضيحات البصرية للقصص الصحفية المدفوعة بالبيانات</a:t>
          </a:r>
          <a:endParaRPr lang="ar-EG" sz="24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400" b="1">
              <a:latin typeface="Simplified Arabic" panose="02020603050405020304" pitchFamily="18" charset="-78"/>
              <a:cs typeface="Simplified Arabic" panose="02020603050405020304" pitchFamily="18" charset="-78"/>
            </a:rPr>
            <a:t>كيفية اختيار الرسوم البيانية المناسبة لمضمون القصة الصحفية</a:t>
          </a: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ماهية التمثيل البصري للبيانات</a:t>
          </a: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r>
            <a:rPr lang="ar-EG" sz="2400" b="1">
              <a:latin typeface="Simplified Arabic" panose="02020603050405020304" pitchFamily="18" charset="-78"/>
              <a:cs typeface="Simplified Arabic" panose="02020603050405020304" pitchFamily="18" charset="-78"/>
            </a:rPr>
            <a:t>أشكال</a:t>
          </a:r>
          <a:r>
            <a:rPr lang="ar-EG" sz="2400" b="1" baseline="0">
              <a:latin typeface="Simplified Arabic" panose="02020603050405020304" pitchFamily="18" charset="-78"/>
              <a:cs typeface="Simplified Arabic" panose="02020603050405020304" pitchFamily="18" charset="-78"/>
            </a:rPr>
            <a:t> التصورات والمخططات البصرية في صحافة البيانات</a:t>
          </a:r>
          <a:endParaRPr lang="ar-EG" sz="2400" b="1">
            <a:latin typeface="Simplified Arabic" panose="02020603050405020304" pitchFamily="18" charset="-78"/>
            <a:cs typeface="Simplified Arabic" panose="02020603050405020304" pitchFamily="18" charset="-78"/>
          </a:endParaRP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0A8D0B0E-8EF7-415C-B984-ACEBDDC99E82}">
      <dgm:prSet custT="1"/>
      <dgm:spPr/>
      <dgm:t>
        <a:bodyPr/>
        <a:lstStyle/>
        <a:p>
          <a:pPr rtl="1"/>
          <a:r>
            <a:rPr lang="ar-EG" sz="2400" b="1">
              <a:latin typeface="Simplified Arabic" panose="02020603050405020304" pitchFamily="18" charset="-78"/>
              <a:cs typeface="Simplified Arabic" panose="02020603050405020304" pitchFamily="18" charset="-78"/>
            </a:rPr>
            <a:t>الفرق بين صحافة البيانات والإنفوجراف</a:t>
          </a: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172DFB6B-5911-4AA3-AB67-5DE0811F8896}">
      <dgm:prSet custT="1"/>
      <dgm:spPr/>
      <dgm:t>
        <a:bodyPr/>
        <a:lstStyle/>
        <a:p>
          <a:pPr rtl="1"/>
          <a:r>
            <a:rPr lang="ar-EG" sz="2400" b="1">
              <a:latin typeface="Simplified Arabic" panose="02020603050405020304" pitchFamily="18" charset="-78"/>
              <a:cs typeface="Simplified Arabic" panose="02020603050405020304" pitchFamily="18" charset="-78"/>
            </a:rPr>
            <a:t>أهمية</a:t>
          </a:r>
          <a:r>
            <a:rPr lang="ar-EG" sz="2400" b="1" baseline="0">
              <a:latin typeface="Simplified Arabic" panose="02020603050405020304" pitchFamily="18" charset="-78"/>
              <a:cs typeface="Simplified Arabic" panose="02020603050405020304" pitchFamily="18" charset="-78"/>
            </a:rPr>
            <a:t> التمثيل البصري للبيانات</a:t>
          </a:r>
          <a:endParaRPr lang="ar-EG" sz="2400" b="1">
            <a:latin typeface="Simplified Arabic" panose="02020603050405020304" pitchFamily="18" charset="-78"/>
            <a:cs typeface="Simplified Arabic" panose="02020603050405020304" pitchFamily="18" charset="-78"/>
          </a:endParaRPr>
        </a:p>
      </dgm:t>
    </dgm:pt>
    <dgm:pt modelId="{4509C2AE-1F45-4710-90AB-F4D459D187AB}" type="parTrans" cxnId="{F5C54701-D8CF-434E-88FC-A3EEBFCB36F5}">
      <dgm:prSet/>
      <dgm:spPr/>
      <dgm:t>
        <a:bodyPr/>
        <a:lstStyle/>
        <a:p>
          <a:pPr rtl="1"/>
          <a:endParaRPr lang="ar-EG"/>
        </a:p>
      </dgm:t>
    </dgm:pt>
    <dgm:pt modelId="{7CF5C096-1894-45B1-BDCA-DFF04D4B6A55}" type="sibTrans" cxnId="{F5C54701-D8CF-434E-88FC-A3EEBFCB36F5}">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396111" custLinFactNeighborX="-3776" custLinFactNeighborY="1189">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3"/>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3"/>
      <dgm:spPr>
        <a:solidFill>
          <a:srgbClr val="00AEEF"/>
        </a:solidFill>
      </dgm:spPr>
    </dgm:pt>
    <dgm:pt modelId="{0BA2BD6D-D44B-40D7-A8DA-AA3B2E5E2EBC}" type="pres">
      <dgm:prSet presAssocID="{553B6D9B-86E3-45B1-88B1-0676D6A10AB6}" presName="text2" presStyleLbl="fgAcc2" presStyleIdx="0" presStyleCnt="3" custScaleX="255701" custScaleY="60002">
        <dgm:presLayoutVars>
          <dgm:chPref val="3"/>
        </dgm:presLayoutVars>
      </dgm:prSet>
      <dgm:spPr/>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4"/>
      <dgm:spPr/>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4"/>
      <dgm:spPr>
        <a:solidFill>
          <a:srgbClr val="00AEEF"/>
        </a:solidFill>
      </dgm:spPr>
    </dgm:pt>
    <dgm:pt modelId="{EAFF0665-3358-4310-A6FA-7EB408D4AD10}" type="pres">
      <dgm:prSet presAssocID="{86F99762-F52A-47CD-958A-FC167C4D6B93}" presName="text3" presStyleLbl="fgAcc3" presStyleIdx="0" presStyleCnt="4" custScaleX="185129" custScaleY="252122" custLinFactNeighborX="7724" custLinFactNeighborY="10113">
        <dgm:presLayoutVars>
          <dgm:chPref val="3"/>
        </dgm:presLayoutVars>
      </dgm:prSet>
      <dgm:spPr/>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4"/>
      <dgm:spPr/>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4"/>
      <dgm:spPr>
        <a:solidFill>
          <a:srgbClr val="00AEEF"/>
        </a:solidFill>
      </dgm:spPr>
    </dgm:pt>
    <dgm:pt modelId="{F4CF0EAE-9B31-46D3-915F-537671E3F63B}" type="pres">
      <dgm:prSet presAssocID="{0A8D0B0E-8EF7-415C-B984-ACEBDDC99E82}" presName="text3" presStyleLbl="fgAcc3" presStyleIdx="1" presStyleCnt="4" custScaleX="100704" custScaleY="226997" custLinFactNeighborX="15717" custLinFactNeighborY="7751">
        <dgm:presLayoutVars>
          <dgm:chPref val="3"/>
        </dgm:presLayoutVars>
      </dgm:prSet>
      <dgm:spPr/>
    </dgm:pt>
    <dgm:pt modelId="{FFAFCE73-76CD-43D2-80F3-29C0F51EE222}" type="pres">
      <dgm:prSet presAssocID="{0A8D0B0E-8EF7-415C-B984-ACEBDDC99E82}" presName="hierChild4" presStyleCnt="0"/>
      <dgm:spPr/>
    </dgm:pt>
    <dgm:pt modelId="{6D1A6030-AC04-430F-9A3F-C50E1BB83C0E}" type="pres">
      <dgm:prSet presAssocID="{B17DB532-7ECA-4486-A670-620D3CA1F01C}" presName="Name17" presStyleLbl="parChTrans1D3" presStyleIdx="2" presStyleCnt="4"/>
      <dgm:spPr/>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4"/>
      <dgm:spPr>
        <a:solidFill>
          <a:srgbClr val="00AEEF"/>
        </a:solidFill>
      </dgm:spPr>
    </dgm:pt>
    <dgm:pt modelId="{D825F682-D0D2-49FB-870B-28A6BA3A6E45}" type="pres">
      <dgm:prSet presAssocID="{FA7B1C68-D53B-4455-8A72-17696D35DADB}" presName="text3" presStyleLbl="fgAcc3" presStyleIdx="2" presStyleCnt="4" custScaleX="159096" custScaleY="183400" custLinFactNeighborX="22081" custLinFactNeighborY="6741">
        <dgm:presLayoutVars>
          <dgm:chPref val="3"/>
        </dgm:presLayoutVars>
      </dgm:prSet>
      <dgm:spPr/>
    </dgm:pt>
    <dgm:pt modelId="{02607DA7-A50A-4F56-A3D4-FC2E98FC59BF}" type="pres">
      <dgm:prSet presAssocID="{FA7B1C68-D53B-4455-8A72-17696D35DADB}" presName="hierChild4" presStyleCnt="0"/>
      <dgm:spPr/>
    </dgm:pt>
    <dgm:pt modelId="{C275DC2A-4951-488F-926E-8EAC871CADF5}" type="pres">
      <dgm:prSet presAssocID="{4509C2AE-1F45-4710-90AB-F4D459D187AB}" presName="Name10" presStyleLbl="parChTrans1D2" presStyleIdx="1" presStyleCnt="3"/>
      <dgm:spPr/>
    </dgm:pt>
    <dgm:pt modelId="{9FEC731F-D151-4CFA-8A18-2180DA88ECF0}" type="pres">
      <dgm:prSet presAssocID="{172DFB6B-5911-4AA3-AB67-5DE0811F8896}" presName="hierRoot2" presStyleCnt="0"/>
      <dgm:spPr/>
    </dgm:pt>
    <dgm:pt modelId="{13711488-8D6E-49E4-8041-CEB6B5B0DE8A}" type="pres">
      <dgm:prSet presAssocID="{172DFB6B-5911-4AA3-AB67-5DE0811F8896}" presName="composite2" presStyleCnt="0"/>
      <dgm:spPr/>
    </dgm:pt>
    <dgm:pt modelId="{5C467A14-7F38-4350-A026-797CC98586B0}" type="pres">
      <dgm:prSet presAssocID="{172DFB6B-5911-4AA3-AB67-5DE0811F8896}" presName="background2" presStyleLbl="node2" presStyleIdx="1" presStyleCnt="3"/>
      <dgm:spPr>
        <a:solidFill>
          <a:srgbClr val="00AEEF"/>
        </a:solidFill>
      </dgm:spPr>
    </dgm:pt>
    <dgm:pt modelId="{1A0A98E4-5966-4803-B6B6-AD9E4A4D9538}" type="pres">
      <dgm:prSet presAssocID="{172DFB6B-5911-4AA3-AB67-5DE0811F8896}" presName="text2" presStyleLbl="fgAcc2" presStyleIdx="1" presStyleCnt="3" custScaleX="140997">
        <dgm:presLayoutVars>
          <dgm:chPref val="3"/>
        </dgm:presLayoutVars>
      </dgm:prSet>
      <dgm:spPr/>
    </dgm:pt>
    <dgm:pt modelId="{729F34E5-42CD-465C-864A-230BFDC43E53}" type="pres">
      <dgm:prSet presAssocID="{172DFB6B-5911-4AA3-AB67-5DE0811F8896}" presName="hierChild3" presStyleCnt="0"/>
      <dgm:spPr/>
    </dgm:pt>
    <dgm:pt modelId="{AD753D66-8375-4B94-90DE-3EA8669BD9CF}" type="pres">
      <dgm:prSet presAssocID="{3FA6E0D5-4D5C-4461-9948-6370CBB1293D}" presName="Name10" presStyleLbl="parChTrans1D2" presStyleIdx="2" presStyleCnt="3"/>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2" presStyleCnt="3"/>
      <dgm:spPr>
        <a:solidFill>
          <a:srgbClr val="00AEEF"/>
        </a:solidFill>
      </dgm:spPr>
    </dgm:pt>
    <dgm:pt modelId="{BB167864-42AB-4F1A-9FEA-30BD9CCA22C8}" type="pres">
      <dgm:prSet presAssocID="{0789FB43-5B3A-454E-A605-349DB2D6B0B0}" presName="text2" presStyleLbl="fgAcc2" presStyleIdx="2" presStyleCnt="3" custScaleX="126162"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3" presStyleCnt="4"/>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3" presStyleCnt="4"/>
      <dgm:spPr>
        <a:solidFill>
          <a:srgbClr val="00AEEF"/>
        </a:solidFill>
        <a:ln>
          <a:solidFill>
            <a:srgbClr val="00AEEF"/>
          </a:solidFill>
        </a:ln>
      </dgm:spPr>
    </dgm:pt>
    <dgm:pt modelId="{1D8DA52F-64DE-4ADB-BED6-4C35C396E998}" type="pres">
      <dgm:prSet presAssocID="{BD2FA2DC-A7C0-4708-88A0-6888A142F941}" presName="text3" presStyleLbl="fgAcc3" presStyleIdx="3" presStyleCnt="4" custScaleX="158285" custScaleY="154844" custLinFactNeighborX="17023" custLinFactNeighborY="-20749">
        <dgm:presLayoutVars>
          <dgm:chPref val="3"/>
        </dgm:presLayoutVars>
      </dgm:prSet>
      <dgm:spPr/>
    </dgm:pt>
    <dgm:pt modelId="{B406398B-F533-482F-9E0D-A0C7BEC0A600}" type="pres">
      <dgm:prSet presAssocID="{BD2FA2DC-A7C0-4708-88A0-6888A142F941}" presName="hierChild4" presStyleCnt="0"/>
      <dgm:spPr/>
    </dgm:pt>
  </dgm:ptLst>
  <dgm:cxnLst>
    <dgm:cxn modelId="{F5C54701-D8CF-434E-88FC-A3EEBFCB36F5}" srcId="{AD8C7ADE-18FB-4563-93CE-29B782FF73B9}" destId="{172DFB6B-5911-4AA3-AB67-5DE0811F8896}" srcOrd="1" destOrd="0" parTransId="{4509C2AE-1F45-4710-90AB-F4D459D187AB}" sibTransId="{7CF5C096-1894-45B1-BDCA-DFF04D4B6A55}"/>
    <dgm:cxn modelId="{BD581212-AC4A-426D-AC0F-87C51FFD60F1}" srcId="{553B6D9B-86E3-45B1-88B1-0676D6A10AB6}" destId="{86F99762-F52A-47CD-958A-FC167C4D6B93}" srcOrd="0" destOrd="0" parTransId="{2C272A4A-0023-4E1D-8AA9-5A05B113521B}" sibTransId="{EFD28C67-52B9-4D3A-BD43-906FB1FC75DC}"/>
    <dgm:cxn modelId="{4D521A15-18C0-40AC-9E06-29F595D33081}" type="presOf" srcId="{2C272A4A-0023-4E1D-8AA9-5A05B113521B}" destId="{16123BAC-6F5A-4112-AD76-B31664DEE0C9}" srcOrd="0" destOrd="0" presId="urn:microsoft.com/office/officeart/2005/8/layout/hierarchy1"/>
    <dgm:cxn modelId="{25B27216-DC95-431B-A065-91DBD1B66410}" type="presOf" srcId="{AD8C7ADE-18FB-4563-93CE-29B782FF73B9}" destId="{B987BA6E-B001-401E-8A26-37452700DB99}" srcOrd="0" destOrd="0" presId="urn:microsoft.com/office/officeart/2005/8/layout/hierarchy1"/>
    <dgm:cxn modelId="{18D44040-BEC7-483E-AACF-E919556700F0}" srcId="{AD8C7ADE-18FB-4563-93CE-29B782FF73B9}" destId="{0789FB43-5B3A-454E-A605-349DB2D6B0B0}" srcOrd="2"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C4B78860-14C1-4FB7-9B4F-3521D7E8F64B}" srcId="{553B6D9B-86E3-45B1-88B1-0676D6A10AB6}" destId="{0A8D0B0E-8EF7-415C-B984-ACEBDDC99E82}" srcOrd="1" destOrd="0" parTransId="{ACE4309B-6F85-4CE2-8805-21E6047195A5}" sibTransId="{F48C9D7A-B60B-4C87-B0E0-07ADEF9A0297}"/>
    <dgm:cxn modelId="{E559F346-8C1C-46EB-953C-103CA3AA84B2}" type="presOf" srcId="{0A8D0B0E-8EF7-415C-B984-ACEBDDC99E82}" destId="{F4CF0EAE-9B31-46D3-915F-537671E3F63B}" srcOrd="0" destOrd="0" presId="urn:microsoft.com/office/officeart/2005/8/layout/hierarchy1"/>
    <dgm:cxn modelId="{24716B6B-97A1-4AC3-B46B-F40554D851FF}" type="presOf" srcId="{553B6D9B-86E3-45B1-88B1-0676D6A10AB6}" destId="{0BA2BD6D-D44B-40D7-A8DA-AA3B2E5E2EBC}" srcOrd="0" destOrd="0" presId="urn:microsoft.com/office/officeart/2005/8/layout/hierarchy1"/>
    <dgm:cxn modelId="{268CF56B-F526-4746-82BD-00157CC88443}" type="presOf" srcId="{4509C2AE-1F45-4710-90AB-F4D459D187AB}" destId="{C275DC2A-4951-488F-926E-8EAC871CADF5}"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CC6F3476-813C-49D5-9B52-F2259A9CC422}" type="presOf" srcId="{ACE4309B-6F85-4CE2-8805-21E6047195A5}" destId="{AC0FAA81-7E3A-480C-B718-0AF73E08E1B3}" srcOrd="0" destOrd="0" presId="urn:microsoft.com/office/officeart/2005/8/layout/hierarchy1"/>
    <dgm:cxn modelId="{1C9C5A56-08D2-4394-AF60-90F6AB5407F7}" type="presOf" srcId="{BD2FA2DC-A7C0-4708-88A0-6888A142F941}" destId="{1D8DA52F-64DE-4ADB-BED6-4C35C396E998}" srcOrd="0" destOrd="0" presId="urn:microsoft.com/office/officeart/2005/8/layout/hierarchy1"/>
    <dgm:cxn modelId="{04599D7C-CA51-4293-A657-29F9231BE714}" type="presOf" srcId="{EE05A057-D86A-4634-9F6D-3ED43322408B}" destId="{A684E891-BEBE-4156-B944-A1196811939A}" srcOrd="0" destOrd="0" presId="urn:microsoft.com/office/officeart/2005/8/layout/hierarchy1"/>
    <dgm:cxn modelId="{1D034C7E-30AF-475D-90FB-C0711F417713}" type="presOf" srcId="{D30E615E-6666-453F-A113-9FF86AD1B6EC}" destId="{427AAD9D-DC8E-47FA-81A8-B7C74C36498C}" srcOrd="0" destOrd="0" presId="urn:microsoft.com/office/officeart/2005/8/layout/hierarchy1"/>
    <dgm:cxn modelId="{566C6D84-03DF-42E8-9B96-19E8ABD5DCC1}" type="presOf" srcId="{86F99762-F52A-47CD-958A-FC167C4D6B93}" destId="{EAFF0665-3358-4310-A6FA-7EB408D4AD10}" srcOrd="0" destOrd="0" presId="urn:microsoft.com/office/officeart/2005/8/layout/hierarchy1"/>
    <dgm:cxn modelId="{55999E87-F78D-424A-81AE-3E2EFA785E1A}" type="presOf" srcId="{B17DB532-7ECA-4486-A670-620D3CA1F01C}" destId="{6D1A6030-AC04-430F-9A3F-C50E1BB83C0E}" srcOrd="0" destOrd="0" presId="urn:microsoft.com/office/officeart/2005/8/layout/hierarchy1"/>
    <dgm:cxn modelId="{05EE8A8B-7E9A-40FA-9450-8AC8CD453A16}" srcId="{553B6D9B-86E3-45B1-88B1-0676D6A10AB6}" destId="{FA7B1C68-D53B-4455-8A72-17696D35DADB}" srcOrd="2" destOrd="0" parTransId="{B17DB532-7ECA-4486-A670-620D3CA1F01C}" sibTransId="{DE0594D3-918B-42A2-BF02-6CA065A80818}"/>
    <dgm:cxn modelId="{AA13E598-A1AB-47F7-93C5-F05C1C332638}" srcId="{0789FB43-5B3A-454E-A605-349DB2D6B0B0}" destId="{BD2FA2DC-A7C0-4708-88A0-6888A142F941}" srcOrd="0" destOrd="0" parTransId="{D30E615E-6666-453F-A113-9FF86AD1B6EC}" sibTransId="{5B6C39B3-8A4A-4153-9750-8C8FAFECCE45}"/>
    <dgm:cxn modelId="{7C77F9B8-A59F-4946-A070-D748D6A617CD}" type="presOf" srcId="{3FA6E0D5-4D5C-4461-9948-6370CBB1293D}" destId="{AD753D66-8375-4B94-90DE-3EA8669BD9CF}" srcOrd="0" destOrd="0" presId="urn:microsoft.com/office/officeart/2005/8/layout/hierarchy1"/>
    <dgm:cxn modelId="{8ECB8CC1-DECF-487B-8B91-663A7A96AC58}" type="presOf" srcId="{C58A66EB-7DDA-4D2C-B3A6-3F26E3E99EF3}" destId="{22F2E64E-939F-4FE6-845A-D477C95AB031}" srcOrd="0" destOrd="0" presId="urn:microsoft.com/office/officeart/2005/8/layout/hierarchy1"/>
    <dgm:cxn modelId="{302B0CC9-4363-4DB2-8EDA-5D7BE3357661}" type="presOf" srcId="{FA7B1C68-D53B-4455-8A72-17696D35DADB}" destId="{D825F682-D0D2-49FB-870B-28A6BA3A6E45}" srcOrd="0" destOrd="0" presId="urn:microsoft.com/office/officeart/2005/8/layout/hierarchy1"/>
    <dgm:cxn modelId="{B74A95D7-3F72-40F6-8758-2350BF091FC4}" type="presOf" srcId="{0789FB43-5B3A-454E-A605-349DB2D6B0B0}" destId="{BB167864-42AB-4F1A-9FEA-30BD9CCA22C8}" srcOrd="0" destOrd="0" presId="urn:microsoft.com/office/officeart/2005/8/layout/hierarchy1"/>
    <dgm:cxn modelId="{D1FADDF3-2DD7-4CF5-81EE-344F6B547039}" type="presOf" srcId="{172DFB6B-5911-4AA3-AB67-5DE0811F8896}" destId="{1A0A98E4-5966-4803-B6B6-AD9E4A4D9538}" srcOrd="0" destOrd="0" presId="urn:microsoft.com/office/officeart/2005/8/layout/hierarchy1"/>
    <dgm:cxn modelId="{52095C95-C404-4D2D-BFE4-E67523A945B4}" type="presParOf" srcId="{22F2E64E-939F-4FE6-845A-D477C95AB031}" destId="{68CB5F8E-64A6-48AE-99FC-09C23CD6FD34}" srcOrd="0" destOrd="0" presId="urn:microsoft.com/office/officeart/2005/8/layout/hierarchy1"/>
    <dgm:cxn modelId="{71790A7A-8388-4BA2-82C8-010FB7A8E6C0}" type="presParOf" srcId="{68CB5F8E-64A6-48AE-99FC-09C23CD6FD34}" destId="{9C44F5CF-77D6-4B56-A130-8CFEB94DF968}" srcOrd="0" destOrd="0" presId="urn:microsoft.com/office/officeart/2005/8/layout/hierarchy1"/>
    <dgm:cxn modelId="{8CB738B3-CB4B-4333-9053-EA27E7C3690C}" type="presParOf" srcId="{9C44F5CF-77D6-4B56-A130-8CFEB94DF968}" destId="{F5612FE9-0271-4882-9F15-E0E6150D7189}" srcOrd="0" destOrd="0" presId="urn:microsoft.com/office/officeart/2005/8/layout/hierarchy1"/>
    <dgm:cxn modelId="{9284338C-8D3F-4DC7-8045-D05FD64D9CE2}" type="presParOf" srcId="{9C44F5CF-77D6-4B56-A130-8CFEB94DF968}" destId="{B987BA6E-B001-401E-8A26-37452700DB99}" srcOrd="1" destOrd="0" presId="urn:microsoft.com/office/officeart/2005/8/layout/hierarchy1"/>
    <dgm:cxn modelId="{0763A9E4-EB00-4B37-B2EF-BA221660CA96}" type="presParOf" srcId="{68CB5F8E-64A6-48AE-99FC-09C23CD6FD34}" destId="{49339F21-0D9B-42C4-B948-E44529F54E18}" srcOrd="1" destOrd="0" presId="urn:microsoft.com/office/officeart/2005/8/layout/hierarchy1"/>
    <dgm:cxn modelId="{FD89DC60-725D-479C-B45B-0122F70CF391}" type="presParOf" srcId="{49339F21-0D9B-42C4-B948-E44529F54E18}" destId="{A684E891-BEBE-4156-B944-A1196811939A}" srcOrd="0" destOrd="0" presId="urn:microsoft.com/office/officeart/2005/8/layout/hierarchy1"/>
    <dgm:cxn modelId="{75349458-BFA0-4431-BCAA-3DD25FC5A2B8}" type="presParOf" srcId="{49339F21-0D9B-42C4-B948-E44529F54E18}" destId="{CC50B2E4-8384-49B8-8255-AB001BC10117}" srcOrd="1" destOrd="0" presId="urn:microsoft.com/office/officeart/2005/8/layout/hierarchy1"/>
    <dgm:cxn modelId="{6393CA65-C19C-42B5-A15F-B0CA83AD924B}" type="presParOf" srcId="{CC50B2E4-8384-49B8-8255-AB001BC10117}" destId="{A671402B-5FEA-410B-A7B3-F8EE6307AFF2}" srcOrd="0" destOrd="0" presId="urn:microsoft.com/office/officeart/2005/8/layout/hierarchy1"/>
    <dgm:cxn modelId="{DCF7D3DB-A26F-400E-B5CB-5869AEDBCA56}" type="presParOf" srcId="{A671402B-5FEA-410B-A7B3-F8EE6307AFF2}" destId="{DDBC58F3-ED9F-4EBD-8B04-DE139D047A27}" srcOrd="0" destOrd="0" presId="urn:microsoft.com/office/officeart/2005/8/layout/hierarchy1"/>
    <dgm:cxn modelId="{E6E91E7B-C53B-40AF-B632-DD00DD457646}" type="presParOf" srcId="{A671402B-5FEA-410B-A7B3-F8EE6307AFF2}" destId="{0BA2BD6D-D44B-40D7-A8DA-AA3B2E5E2EBC}" srcOrd="1" destOrd="0" presId="urn:microsoft.com/office/officeart/2005/8/layout/hierarchy1"/>
    <dgm:cxn modelId="{FFAA3DA2-D414-4A83-8B67-104BE0BB9510}" type="presParOf" srcId="{CC50B2E4-8384-49B8-8255-AB001BC10117}" destId="{CF116200-B4B0-496F-8099-1CA6C9EB6F18}" srcOrd="1" destOrd="0" presId="urn:microsoft.com/office/officeart/2005/8/layout/hierarchy1"/>
    <dgm:cxn modelId="{58EFBB4B-BD29-49A5-9A5D-6603891E981F}" type="presParOf" srcId="{CF116200-B4B0-496F-8099-1CA6C9EB6F18}" destId="{16123BAC-6F5A-4112-AD76-B31664DEE0C9}" srcOrd="0" destOrd="0" presId="urn:microsoft.com/office/officeart/2005/8/layout/hierarchy1"/>
    <dgm:cxn modelId="{3718679A-8AC6-4E81-B814-2F3B89B8AE88}" type="presParOf" srcId="{CF116200-B4B0-496F-8099-1CA6C9EB6F18}" destId="{23168318-EC53-47EC-9758-E9898F8B7883}" srcOrd="1" destOrd="0" presId="urn:microsoft.com/office/officeart/2005/8/layout/hierarchy1"/>
    <dgm:cxn modelId="{9F49F0D7-5902-4D31-80A2-F7BF7211BCCF}" type="presParOf" srcId="{23168318-EC53-47EC-9758-E9898F8B7883}" destId="{F03694E3-D95C-4B66-93C9-6CADC9F02F7D}" srcOrd="0" destOrd="0" presId="urn:microsoft.com/office/officeart/2005/8/layout/hierarchy1"/>
    <dgm:cxn modelId="{059D39AD-DE11-4219-9C3D-554921C745BE}" type="presParOf" srcId="{F03694E3-D95C-4B66-93C9-6CADC9F02F7D}" destId="{8B4F6A96-7807-4F9A-9BE3-2EACD09BB368}" srcOrd="0" destOrd="0" presId="urn:microsoft.com/office/officeart/2005/8/layout/hierarchy1"/>
    <dgm:cxn modelId="{A5A2DF85-32D6-48ED-A352-C6D63BBF01C8}" type="presParOf" srcId="{F03694E3-D95C-4B66-93C9-6CADC9F02F7D}" destId="{EAFF0665-3358-4310-A6FA-7EB408D4AD10}" srcOrd="1" destOrd="0" presId="urn:microsoft.com/office/officeart/2005/8/layout/hierarchy1"/>
    <dgm:cxn modelId="{DBD041BD-FA07-4597-B1A8-135D66F5AA1A}" type="presParOf" srcId="{23168318-EC53-47EC-9758-E9898F8B7883}" destId="{C2F6045B-5596-4B24-BBDB-B754CF8721D4}" srcOrd="1" destOrd="0" presId="urn:microsoft.com/office/officeart/2005/8/layout/hierarchy1"/>
    <dgm:cxn modelId="{176DCA59-4F79-4C7E-8F27-2E1329D88DC1}" type="presParOf" srcId="{CF116200-B4B0-496F-8099-1CA6C9EB6F18}" destId="{AC0FAA81-7E3A-480C-B718-0AF73E08E1B3}" srcOrd="2" destOrd="0" presId="urn:microsoft.com/office/officeart/2005/8/layout/hierarchy1"/>
    <dgm:cxn modelId="{81CC1D3E-49FA-4364-B035-350ED6788097}" type="presParOf" srcId="{CF116200-B4B0-496F-8099-1CA6C9EB6F18}" destId="{B5837E5B-452C-4BA3-8EDB-C43D951F1268}" srcOrd="3" destOrd="0" presId="urn:microsoft.com/office/officeart/2005/8/layout/hierarchy1"/>
    <dgm:cxn modelId="{4EA0EA72-80D5-4062-958F-D03CB35C15BA}" type="presParOf" srcId="{B5837E5B-452C-4BA3-8EDB-C43D951F1268}" destId="{0EB27002-5CBD-469D-B0D7-BD65C355BCD4}" srcOrd="0" destOrd="0" presId="urn:microsoft.com/office/officeart/2005/8/layout/hierarchy1"/>
    <dgm:cxn modelId="{890DEA1C-932E-42DB-A6BA-13D7E8E4EDEC}" type="presParOf" srcId="{0EB27002-5CBD-469D-B0D7-BD65C355BCD4}" destId="{A4774A55-C26E-4778-8348-32397C5CA5DF}" srcOrd="0" destOrd="0" presId="urn:microsoft.com/office/officeart/2005/8/layout/hierarchy1"/>
    <dgm:cxn modelId="{2C324A16-0438-4A07-8DA7-5D23B420B1C7}" type="presParOf" srcId="{0EB27002-5CBD-469D-B0D7-BD65C355BCD4}" destId="{F4CF0EAE-9B31-46D3-915F-537671E3F63B}" srcOrd="1" destOrd="0" presId="urn:microsoft.com/office/officeart/2005/8/layout/hierarchy1"/>
    <dgm:cxn modelId="{C5280AE0-0227-4014-9A1C-FD47E214AA03}" type="presParOf" srcId="{B5837E5B-452C-4BA3-8EDB-C43D951F1268}" destId="{FFAFCE73-76CD-43D2-80F3-29C0F51EE222}" srcOrd="1" destOrd="0" presId="urn:microsoft.com/office/officeart/2005/8/layout/hierarchy1"/>
    <dgm:cxn modelId="{6EC93C84-62C1-4AE2-B0FD-FAD9564EDAF2}" type="presParOf" srcId="{CF116200-B4B0-496F-8099-1CA6C9EB6F18}" destId="{6D1A6030-AC04-430F-9A3F-C50E1BB83C0E}" srcOrd="4" destOrd="0" presId="urn:microsoft.com/office/officeart/2005/8/layout/hierarchy1"/>
    <dgm:cxn modelId="{5DA23B2F-9179-4491-94D2-E49FD748D2DD}" type="presParOf" srcId="{CF116200-B4B0-496F-8099-1CA6C9EB6F18}" destId="{F45FDC0B-AA7A-4569-9F2A-0A6635162681}" srcOrd="5" destOrd="0" presId="urn:microsoft.com/office/officeart/2005/8/layout/hierarchy1"/>
    <dgm:cxn modelId="{1DAC41BB-E375-4EDD-9F0B-8102DA6CB26F}" type="presParOf" srcId="{F45FDC0B-AA7A-4569-9F2A-0A6635162681}" destId="{DD8AE6D0-68EC-4506-8298-7AA1CC441AFB}" srcOrd="0" destOrd="0" presId="urn:microsoft.com/office/officeart/2005/8/layout/hierarchy1"/>
    <dgm:cxn modelId="{01BD848B-96F8-4632-B3F9-B6AD64F49C54}" type="presParOf" srcId="{DD8AE6D0-68EC-4506-8298-7AA1CC441AFB}" destId="{669B8438-124B-4C35-9F9F-7153798AE812}" srcOrd="0" destOrd="0" presId="urn:microsoft.com/office/officeart/2005/8/layout/hierarchy1"/>
    <dgm:cxn modelId="{66A99A8C-9A67-4B1F-8235-38D5DF4795D2}" type="presParOf" srcId="{DD8AE6D0-68EC-4506-8298-7AA1CC441AFB}" destId="{D825F682-D0D2-49FB-870B-28A6BA3A6E45}" srcOrd="1" destOrd="0" presId="urn:microsoft.com/office/officeart/2005/8/layout/hierarchy1"/>
    <dgm:cxn modelId="{67E68CC6-A2D6-49FB-BD62-7E5432DE418F}" type="presParOf" srcId="{F45FDC0B-AA7A-4569-9F2A-0A6635162681}" destId="{02607DA7-A50A-4F56-A3D4-FC2E98FC59BF}" srcOrd="1" destOrd="0" presId="urn:microsoft.com/office/officeart/2005/8/layout/hierarchy1"/>
    <dgm:cxn modelId="{AB943EAB-0F88-4345-936D-9AD5A3F7095E}" type="presParOf" srcId="{49339F21-0D9B-42C4-B948-E44529F54E18}" destId="{C275DC2A-4951-488F-926E-8EAC871CADF5}" srcOrd="2" destOrd="0" presId="urn:microsoft.com/office/officeart/2005/8/layout/hierarchy1"/>
    <dgm:cxn modelId="{9F00C5CF-F3B9-4F47-A86E-5D66F8EFE47E}" type="presParOf" srcId="{49339F21-0D9B-42C4-B948-E44529F54E18}" destId="{9FEC731F-D151-4CFA-8A18-2180DA88ECF0}" srcOrd="3" destOrd="0" presId="urn:microsoft.com/office/officeart/2005/8/layout/hierarchy1"/>
    <dgm:cxn modelId="{EC662D2D-AAB6-498F-80DA-B9D84ACBC14B}" type="presParOf" srcId="{9FEC731F-D151-4CFA-8A18-2180DA88ECF0}" destId="{13711488-8D6E-49E4-8041-CEB6B5B0DE8A}" srcOrd="0" destOrd="0" presId="urn:microsoft.com/office/officeart/2005/8/layout/hierarchy1"/>
    <dgm:cxn modelId="{FBC38F78-EF81-401F-BE8A-8B7922B56D99}" type="presParOf" srcId="{13711488-8D6E-49E4-8041-CEB6B5B0DE8A}" destId="{5C467A14-7F38-4350-A026-797CC98586B0}" srcOrd="0" destOrd="0" presId="urn:microsoft.com/office/officeart/2005/8/layout/hierarchy1"/>
    <dgm:cxn modelId="{33415BEE-429D-4D70-8921-0B43720551FE}" type="presParOf" srcId="{13711488-8D6E-49E4-8041-CEB6B5B0DE8A}" destId="{1A0A98E4-5966-4803-B6B6-AD9E4A4D9538}" srcOrd="1" destOrd="0" presId="urn:microsoft.com/office/officeart/2005/8/layout/hierarchy1"/>
    <dgm:cxn modelId="{D073E512-1ED4-4C62-B0AC-2E2692DA01F9}" type="presParOf" srcId="{9FEC731F-D151-4CFA-8A18-2180DA88ECF0}" destId="{729F34E5-42CD-465C-864A-230BFDC43E53}" srcOrd="1" destOrd="0" presId="urn:microsoft.com/office/officeart/2005/8/layout/hierarchy1"/>
    <dgm:cxn modelId="{CB344594-1D37-4C6C-8168-B104951176E1}" type="presParOf" srcId="{49339F21-0D9B-42C4-B948-E44529F54E18}" destId="{AD753D66-8375-4B94-90DE-3EA8669BD9CF}" srcOrd="4" destOrd="0" presId="urn:microsoft.com/office/officeart/2005/8/layout/hierarchy1"/>
    <dgm:cxn modelId="{1A3AE736-4BC8-42EF-8F32-0B3816C15FDE}" type="presParOf" srcId="{49339F21-0D9B-42C4-B948-E44529F54E18}" destId="{EED91550-B7E2-4BF5-A89F-8F880146E1E5}" srcOrd="5" destOrd="0" presId="urn:microsoft.com/office/officeart/2005/8/layout/hierarchy1"/>
    <dgm:cxn modelId="{8A922129-4831-4DCC-8B1F-86DCE00FEBD7}" type="presParOf" srcId="{EED91550-B7E2-4BF5-A89F-8F880146E1E5}" destId="{29B89237-5E83-4EB2-A328-BCFA004F0CA2}" srcOrd="0" destOrd="0" presId="urn:microsoft.com/office/officeart/2005/8/layout/hierarchy1"/>
    <dgm:cxn modelId="{7C8905A2-68AF-49DE-80FA-47F513206157}" type="presParOf" srcId="{29B89237-5E83-4EB2-A328-BCFA004F0CA2}" destId="{33E500D2-4D4E-48F0-89FB-78F643CAB0B8}" srcOrd="0" destOrd="0" presId="urn:microsoft.com/office/officeart/2005/8/layout/hierarchy1"/>
    <dgm:cxn modelId="{FF854AEC-A6B1-4462-B1EA-A5F9D7E2A5DF}" type="presParOf" srcId="{29B89237-5E83-4EB2-A328-BCFA004F0CA2}" destId="{BB167864-42AB-4F1A-9FEA-30BD9CCA22C8}" srcOrd="1" destOrd="0" presId="urn:microsoft.com/office/officeart/2005/8/layout/hierarchy1"/>
    <dgm:cxn modelId="{A6D3875A-3B3F-4120-8036-9651C637B539}" type="presParOf" srcId="{EED91550-B7E2-4BF5-A89F-8F880146E1E5}" destId="{68EA7AF8-58C2-4850-8D48-D7313783DAC5}" srcOrd="1" destOrd="0" presId="urn:microsoft.com/office/officeart/2005/8/layout/hierarchy1"/>
    <dgm:cxn modelId="{99844E9E-3E96-40FD-B529-7828B10EBDE2}" type="presParOf" srcId="{68EA7AF8-58C2-4850-8D48-D7313783DAC5}" destId="{427AAD9D-DC8E-47FA-81A8-B7C74C36498C}" srcOrd="0" destOrd="0" presId="urn:microsoft.com/office/officeart/2005/8/layout/hierarchy1"/>
    <dgm:cxn modelId="{2891F8EA-4978-4875-9CF8-16F24DA244AB}" type="presParOf" srcId="{68EA7AF8-58C2-4850-8D48-D7313783DAC5}" destId="{2D36D2FE-1028-49CE-82FA-3AD1AEADC70F}" srcOrd="1" destOrd="0" presId="urn:microsoft.com/office/officeart/2005/8/layout/hierarchy1"/>
    <dgm:cxn modelId="{55D6BF6D-FBE7-462D-A055-DEDD8945C206}" type="presParOf" srcId="{2D36D2FE-1028-49CE-82FA-3AD1AEADC70F}" destId="{FEB56B8C-61B5-409F-8F3C-60BA92CC77D3}" srcOrd="0" destOrd="0" presId="urn:microsoft.com/office/officeart/2005/8/layout/hierarchy1"/>
    <dgm:cxn modelId="{D83DE620-3AD5-4348-8B39-CF7642AF98FA}" type="presParOf" srcId="{FEB56B8C-61B5-409F-8F3C-60BA92CC77D3}" destId="{F2666C70-023C-4F26-A92D-54A180130BB5}" srcOrd="0" destOrd="0" presId="urn:microsoft.com/office/officeart/2005/8/layout/hierarchy1"/>
    <dgm:cxn modelId="{8C99A8CC-2B85-4B00-B59B-2CF9858D9F1D}" type="presParOf" srcId="{FEB56B8C-61B5-409F-8F3C-60BA92CC77D3}" destId="{1D8DA52F-64DE-4ADB-BED6-4C35C396E998}" srcOrd="1" destOrd="0" presId="urn:microsoft.com/office/officeart/2005/8/layout/hierarchy1"/>
    <dgm:cxn modelId="{5BA8F6B2-BC98-49E0-AAC1-D9E09B5AB3CB}" type="presParOf" srcId="{2D36D2FE-1028-49CE-82FA-3AD1AEADC70F}" destId="{B406398B-F533-482F-9E0D-A0C7BEC0A6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6" qsCatId="simple" csTypeId="urn:microsoft.com/office/officeart/2005/8/colors/accent1_2#6"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solidFill>
                <a:srgbClr val="FFD200"/>
              </a:solidFill>
              <a:latin typeface="Simplified Arabic" panose="02020603050405020304" pitchFamily="18" charset="-78"/>
              <a:cs typeface="Simplified Arabic" panose="02020603050405020304" pitchFamily="18" charset="-78"/>
            </a:rPr>
            <a:t>المعايير</a:t>
          </a:r>
          <a:r>
            <a:rPr lang="ar-EG" sz="2800" b="1" baseline="0">
              <a:solidFill>
                <a:srgbClr val="FFD200"/>
              </a:solidFill>
              <a:latin typeface="Simplified Arabic" panose="02020603050405020304" pitchFamily="18" charset="-78"/>
              <a:cs typeface="Simplified Arabic" panose="02020603050405020304" pitchFamily="18" charset="-78"/>
            </a:rPr>
            <a:t> الفنية لإنتاج صحافة البيانات</a:t>
          </a:r>
          <a:endParaRPr lang="ar-EG" sz="2800" b="1">
            <a:solidFill>
              <a:srgbClr val="FFD2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التحديات التي تواجه صحفي البيانات</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solidFill>
                <a:srgbClr val="FAC748"/>
              </a:solidFill>
              <a:latin typeface="Simplified Arabic" panose="02020603050405020304" pitchFamily="18" charset="-78"/>
              <a:cs typeface="Simplified Arabic" panose="02020603050405020304" pitchFamily="18" charset="-78"/>
            </a:rPr>
            <a:t>المبادئ</a:t>
          </a:r>
          <a:r>
            <a:rPr lang="ar-EG" sz="2400" b="1" baseline="0">
              <a:solidFill>
                <a:srgbClr val="FAC748"/>
              </a:solidFill>
              <a:latin typeface="Simplified Arabic" panose="02020603050405020304" pitchFamily="18" charset="-78"/>
              <a:cs typeface="Simplified Arabic" panose="02020603050405020304" pitchFamily="18" charset="-78"/>
            </a:rPr>
            <a:t> الأساسية في أخلاقيات صحافة البيانات</a:t>
          </a:r>
          <a:endParaRPr lang="ar-EG" sz="2400" b="1">
            <a:solidFill>
              <a:srgbClr val="FAC748"/>
            </a:solidFill>
            <a:latin typeface="Simplified Arabic" panose="02020603050405020304" pitchFamily="18" charset="-78"/>
            <a:cs typeface="Simplified Arabic" panose="02020603050405020304" pitchFamily="18" charset="-78"/>
          </a:endParaRP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كيف</a:t>
          </a:r>
          <a:r>
            <a:rPr lang="ar-EG" sz="2400" b="1" baseline="0">
              <a:solidFill>
                <a:srgbClr val="FFD200"/>
              </a:solidFill>
              <a:latin typeface="Simplified Arabic" panose="02020603050405020304" pitchFamily="18" charset="-78"/>
              <a:cs typeface="Simplified Arabic" panose="02020603050405020304" pitchFamily="18" charset="-78"/>
            </a:rPr>
            <a:t> تحكي قصة باستخدام البيانات</a:t>
          </a:r>
          <a:endParaRPr lang="ar-EG" sz="2400" b="1">
            <a:solidFill>
              <a:srgbClr val="FFD200"/>
            </a:solidFill>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التحديات</a:t>
          </a:r>
          <a:r>
            <a:rPr lang="ar-EG" sz="2400" b="1" baseline="0">
              <a:solidFill>
                <a:srgbClr val="FFD200"/>
              </a:solidFill>
              <a:latin typeface="Simplified Arabic" panose="02020603050405020304" pitchFamily="18" charset="-78"/>
              <a:cs typeface="Simplified Arabic" panose="02020603050405020304" pitchFamily="18" charset="-78"/>
            </a:rPr>
            <a:t> التي تواجه انتشار صحافة البيانات في الوطن العربي</a:t>
          </a:r>
          <a:endParaRPr lang="ar-EG" sz="2400" b="1">
            <a:solidFill>
              <a:srgbClr val="FFD200"/>
            </a:solidFill>
            <a:latin typeface="Simplified Arabic" panose="02020603050405020304" pitchFamily="18" charset="-78"/>
            <a:cs typeface="Simplified Arabic" panose="02020603050405020304" pitchFamily="18" charset="-78"/>
          </a:endParaRP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235418" custScaleY="147394" custLinFactNeighborX="-873" custLinFactNeighborY="7860"/>
      <dgm:spPr/>
    </dgm:pt>
    <dgm:pt modelId="{427E040D-112E-4058-9549-C76EA602DED0}" type="pres">
      <dgm:prSet presAssocID="{AB9ED662-F016-4C0A-B789-1FE5CC2F4696}" presName="Name9" presStyleLbl="parChTrans1D2" presStyleIdx="0" presStyleCnt="4"/>
      <dgm:spPr/>
    </dgm:pt>
    <dgm:pt modelId="{DF0F421C-F1FB-43C8-8D44-02F7EA5FE688}" type="pres">
      <dgm:prSet presAssocID="{AB9ED662-F016-4C0A-B789-1FE5CC2F4696}" presName="connTx" presStyleLbl="parChTrans1D2" presStyleIdx="0" presStyleCnt="4"/>
      <dgm:spPr/>
    </dgm:pt>
    <dgm:pt modelId="{5648C239-E580-4C5E-8572-4E25EAB0F264}" type="pres">
      <dgm:prSet presAssocID="{CDA00D4A-18B2-4CB0-9C40-B6390CB35AC2}" presName="node" presStyleLbl="node1" presStyleIdx="0" presStyleCnt="4" custScaleX="279452" custScaleY="96999" custRadScaleRad="100569" custRadScaleInc="-48147">
        <dgm:presLayoutVars>
          <dgm:bulletEnabled val="1"/>
        </dgm:presLayoutVars>
      </dgm:prSet>
      <dgm:spPr/>
    </dgm:pt>
    <dgm:pt modelId="{94D036E7-687E-44B7-B09C-D448ABAA0563}" type="pres">
      <dgm:prSet presAssocID="{9A7E1A69-E90A-4F71-AE45-30E9FDFE691D}" presName="Name9" presStyleLbl="parChTrans1D2" presStyleIdx="1" presStyleCnt="4"/>
      <dgm:spPr/>
    </dgm:pt>
    <dgm:pt modelId="{9CD65C8F-22B9-4AE7-86D6-4D289850E053}" type="pres">
      <dgm:prSet presAssocID="{9A7E1A69-E90A-4F71-AE45-30E9FDFE691D}" presName="connTx" presStyleLbl="parChTrans1D2" presStyleIdx="1" presStyleCnt="4"/>
      <dgm:spPr/>
    </dgm:pt>
    <dgm:pt modelId="{5E3F3B41-E0A6-423D-A065-D88AA38D29F3}" type="pres">
      <dgm:prSet presAssocID="{A90FAE8B-41E9-4459-A0CC-A25C55DF4A88}" presName="node" presStyleLbl="node1" presStyleIdx="1" presStyleCnt="4" custScaleX="264841" custScaleY="135673" custRadScaleRad="202941" custRadScaleInc="-28777">
        <dgm:presLayoutVars>
          <dgm:bulletEnabled val="1"/>
        </dgm:presLayoutVars>
      </dgm:prSet>
      <dgm:spPr/>
    </dgm:pt>
    <dgm:pt modelId="{3EBDB916-027A-4DF3-A1B7-29B46B9534AA}" type="pres">
      <dgm:prSet presAssocID="{B2808710-8EDD-484A-8EF1-8F2B7CBDD721}" presName="Name9" presStyleLbl="parChTrans1D2" presStyleIdx="2" presStyleCnt="4"/>
      <dgm:spPr/>
    </dgm:pt>
    <dgm:pt modelId="{BBC22B1F-1AEA-4144-ACCC-4D0D6FBEE8F1}" type="pres">
      <dgm:prSet presAssocID="{B2808710-8EDD-484A-8EF1-8F2B7CBDD721}" presName="connTx" presStyleLbl="parChTrans1D2" presStyleIdx="2" presStyleCnt="4"/>
      <dgm:spPr/>
    </dgm:pt>
    <dgm:pt modelId="{385F29B8-A339-496A-91A3-1CADF3E88EEB}" type="pres">
      <dgm:prSet presAssocID="{B556E7CA-489C-4CED-A529-38A12ADAB483}" presName="node" presStyleLbl="node1" presStyleIdx="2" presStyleCnt="4" custScaleX="218442" custScaleY="137519" custRadScaleRad="186959" custRadScaleInc="-145970">
        <dgm:presLayoutVars>
          <dgm:bulletEnabled val="1"/>
        </dgm:presLayoutVars>
      </dgm:prSet>
      <dgm:spPr/>
    </dgm:pt>
    <dgm:pt modelId="{D5F980C2-5691-454C-95BE-DFD9E20DE388}" type="pres">
      <dgm:prSet presAssocID="{699BC5EF-775C-4E50-A5F2-17925E186742}" presName="Name9" presStyleLbl="parChTrans1D2" presStyleIdx="3" presStyleCnt="4"/>
      <dgm:spPr/>
    </dgm:pt>
    <dgm:pt modelId="{D3BC6FB7-379E-44BA-A1E5-8222E648355F}" type="pres">
      <dgm:prSet presAssocID="{699BC5EF-775C-4E50-A5F2-17925E186742}" presName="connTx" presStyleLbl="parChTrans1D2" presStyleIdx="3" presStyleCnt="4"/>
      <dgm:spPr/>
    </dgm:pt>
    <dgm:pt modelId="{03E57638-D203-4671-89CE-3B380529404D}" type="pres">
      <dgm:prSet presAssocID="{65FFB61E-6527-492D-97D4-3C67A01C9F70}" presName="node" presStyleLbl="node1" presStyleIdx="3" presStyleCnt="4" custScaleX="264731" custScaleY="238203" custRadScaleRad="208301" custRadScaleInc="-4057">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90015647-663D-4C72-87AA-817ED8669C18}" type="presOf" srcId="{AB9ED662-F016-4C0A-B789-1FE5CC2F4696}" destId="{DF0F421C-F1FB-43C8-8D44-02F7EA5FE688}"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3"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64579867-0779-4316-BABD-DFC5741B590D}" type="presParOf" srcId="{E13E8B64-1743-4AAA-9120-0CD639C3E289}" destId="{D5F980C2-5691-454C-95BE-DFD9E20DE388}" srcOrd="7"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6" qsCatId="simple" csTypeId="urn:microsoft.com/office/officeart/2005/8/colors/accent1_2#6"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solidFill>
                <a:srgbClr val="FFD200"/>
              </a:solidFill>
              <a:latin typeface="Simplified Arabic" panose="02020603050405020304" pitchFamily="18" charset="-78"/>
              <a:cs typeface="Simplified Arabic" panose="02020603050405020304" pitchFamily="18" charset="-78"/>
            </a:rPr>
            <a:t>تطبيقات الذكاء الاصطناعي في صحافة البيانات الضخمة</a:t>
          </a: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CDA00D4A-18B2-4CB0-9C40-B6390CB35AC2}">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أهمية الذكاء الاصطناعي لصحافة البيانات</a:t>
          </a:r>
        </a:p>
      </dgm:t>
    </dgm:pt>
    <dgm:pt modelId="{AB9ED662-F016-4C0A-B789-1FE5CC2F4696}" type="parTrans" cxnId="{0E66B55A-7E2C-48F5-9776-4FE66BA2A48D}">
      <dgm:prSet/>
      <dgm:spPr/>
      <dgm:t>
        <a:bodyPr/>
        <a:lstStyle/>
        <a:p>
          <a:pPr rtl="1"/>
          <a:endParaRPr lang="ar-EG"/>
        </a:p>
      </dgm:t>
    </dgm:pt>
    <dgm:pt modelId="{C6AF9679-5539-4052-840A-430754D9C60C}" type="sibTrans" cxnId="{0E66B55A-7E2C-48F5-9776-4FE66BA2A48D}">
      <dgm:prSet/>
      <dgm:spPr/>
      <dgm:t>
        <a:bodyPr/>
        <a:lstStyle/>
        <a:p>
          <a:pPr rtl="1"/>
          <a:endParaRPr lang="ar-EG"/>
        </a:p>
      </dgm:t>
    </dgm:pt>
    <dgm:pt modelId="{A90FAE8B-41E9-4459-A0CC-A25C55DF4A88}">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مفهوم الذكاء الاصطناعي</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تطبيقات الذكاء الاصطناعي في إنتاج المحتوى المدفوع بالبيانات</a:t>
          </a: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65FFB61E-6527-492D-97D4-3C67A01C9F70}">
      <dgm:prSet phldrT="[نص]" custT="1"/>
      <dgm:spPr>
        <a:solidFill>
          <a:srgbClr val="203E5F"/>
        </a:solidFill>
      </dgm:spPr>
      <dgm:t>
        <a:bodyPr/>
        <a:lstStyle/>
        <a:p>
          <a:pPr rtl="1"/>
          <a:r>
            <a:rPr lang="ar-EG" sz="2400" b="1">
              <a:solidFill>
                <a:srgbClr val="FFD200"/>
              </a:solidFill>
              <a:latin typeface="Simplified Arabic" panose="02020603050405020304" pitchFamily="18" charset="-78"/>
              <a:cs typeface="Simplified Arabic" panose="02020603050405020304" pitchFamily="18" charset="-78"/>
            </a:rPr>
            <a:t>تحديات استخدام الذكاء الاصطناعي في صحافة البيانات</a:t>
          </a:r>
        </a:p>
      </dgm:t>
    </dgm:pt>
    <dgm:pt modelId="{699BC5EF-775C-4E50-A5F2-17925E186742}" type="parTrans" cxnId="{448A9BAD-9C8B-4BAB-BC23-AF0131E62ADC}">
      <dgm:prSet/>
      <dgm:spPr/>
      <dgm:t>
        <a:bodyPr/>
        <a:lstStyle/>
        <a:p>
          <a:pPr rtl="1"/>
          <a:endParaRPr lang="ar-EG"/>
        </a:p>
      </dgm:t>
    </dgm:pt>
    <dgm:pt modelId="{13FE0A26-E454-4EA8-9045-553DEEFB7CA4}" type="sibTrans" cxnId="{448A9BAD-9C8B-4BAB-BC23-AF0131E62ADC}">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320236" custScaleY="166477" custLinFactNeighborX="-404" custLinFactNeighborY="22934"/>
      <dgm:spPr/>
    </dgm:pt>
    <dgm:pt modelId="{427E040D-112E-4058-9549-C76EA602DED0}" type="pres">
      <dgm:prSet presAssocID="{AB9ED662-F016-4C0A-B789-1FE5CC2F4696}" presName="Name9" presStyleLbl="parChTrans1D2" presStyleIdx="0" presStyleCnt="4"/>
      <dgm:spPr/>
    </dgm:pt>
    <dgm:pt modelId="{DF0F421C-F1FB-43C8-8D44-02F7EA5FE688}" type="pres">
      <dgm:prSet presAssocID="{AB9ED662-F016-4C0A-B789-1FE5CC2F4696}" presName="connTx" presStyleLbl="parChTrans1D2" presStyleIdx="0" presStyleCnt="4"/>
      <dgm:spPr/>
    </dgm:pt>
    <dgm:pt modelId="{5648C239-E580-4C5E-8572-4E25EAB0F264}" type="pres">
      <dgm:prSet presAssocID="{CDA00D4A-18B2-4CB0-9C40-B6390CB35AC2}" presName="node" presStyleLbl="node1" presStyleIdx="0" presStyleCnt="4" custScaleX="279452" custScaleY="118464" custRadScaleRad="76328" custRadScaleInc="-18169">
        <dgm:presLayoutVars>
          <dgm:bulletEnabled val="1"/>
        </dgm:presLayoutVars>
      </dgm:prSet>
      <dgm:spPr/>
    </dgm:pt>
    <dgm:pt modelId="{94D036E7-687E-44B7-B09C-D448ABAA0563}" type="pres">
      <dgm:prSet presAssocID="{9A7E1A69-E90A-4F71-AE45-30E9FDFE691D}" presName="Name9" presStyleLbl="parChTrans1D2" presStyleIdx="1" presStyleCnt="4"/>
      <dgm:spPr/>
    </dgm:pt>
    <dgm:pt modelId="{9CD65C8F-22B9-4AE7-86D6-4D289850E053}" type="pres">
      <dgm:prSet presAssocID="{9A7E1A69-E90A-4F71-AE45-30E9FDFE691D}" presName="connTx" presStyleLbl="parChTrans1D2" presStyleIdx="1" presStyleCnt="4"/>
      <dgm:spPr/>
    </dgm:pt>
    <dgm:pt modelId="{5E3F3B41-E0A6-423D-A065-D88AA38D29F3}" type="pres">
      <dgm:prSet presAssocID="{A90FAE8B-41E9-4459-A0CC-A25C55DF4A88}" presName="node" presStyleLbl="node1" presStyleIdx="1" presStyleCnt="4" custScaleX="264841" custScaleY="135673" custRadScaleRad="227195" custRadScaleInc="-33529">
        <dgm:presLayoutVars>
          <dgm:bulletEnabled val="1"/>
        </dgm:presLayoutVars>
      </dgm:prSet>
      <dgm:spPr/>
    </dgm:pt>
    <dgm:pt modelId="{3EBDB916-027A-4DF3-A1B7-29B46B9534AA}" type="pres">
      <dgm:prSet presAssocID="{B2808710-8EDD-484A-8EF1-8F2B7CBDD721}" presName="Name9" presStyleLbl="parChTrans1D2" presStyleIdx="2" presStyleCnt="4"/>
      <dgm:spPr/>
    </dgm:pt>
    <dgm:pt modelId="{BBC22B1F-1AEA-4144-ACCC-4D0D6FBEE8F1}" type="pres">
      <dgm:prSet presAssocID="{B2808710-8EDD-484A-8EF1-8F2B7CBDD721}" presName="connTx" presStyleLbl="parChTrans1D2" presStyleIdx="2" presStyleCnt="4"/>
      <dgm:spPr/>
    </dgm:pt>
    <dgm:pt modelId="{385F29B8-A339-496A-91A3-1CADF3E88EEB}" type="pres">
      <dgm:prSet presAssocID="{B556E7CA-489C-4CED-A529-38A12ADAB483}" presName="node" presStyleLbl="node1" presStyleIdx="2" presStyleCnt="4" custScaleX="254444" custScaleY="153973" custRadScaleRad="245121" custRadScaleInc="-161519">
        <dgm:presLayoutVars>
          <dgm:bulletEnabled val="1"/>
        </dgm:presLayoutVars>
      </dgm:prSet>
      <dgm:spPr/>
    </dgm:pt>
    <dgm:pt modelId="{D5F980C2-5691-454C-95BE-DFD9E20DE388}" type="pres">
      <dgm:prSet presAssocID="{699BC5EF-775C-4E50-A5F2-17925E186742}" presName="Name9" presStyleLbl="parChTrans1D2" presStyleIdx="3" presStyleCnt="4"/>
      <dgm:spPr/>
    </dgm:pt>
    <dgm:pt modelId="{D3BC6FB7-379E-44BA-A1E5-8222E648355F}" type="pres">
      <dgm:prSet presAssocID="{699BC5EF-775C-4E50-A5F2-17925E186742}" presName="connTx" presStyleLbl="parChTrans1D2" presStyleIdx="3" presStyleCnt="4"/>
      <dgm:spPr/>
    </dgm:pt>
    <dgm:pt modelId="{03E57638-D203-4671-89CE-3B380529404D}" type="pres">
      <dgm:prSet presAssocID="{65FFB61E-6527-492D-97D4-3C67A01C9F70}" presName="node" presStyleLbl="node1" presStyleIdx="3" presStyleCnt="4" custScaleX="225553" custScaleY="165340" custRadScaleRad="234458" custRadScaleInc="-7685">
        <dgm:presLayoutVars>
          <dgm:bulletEnabled val="1"/>
        </dgm:presLayoutVars>
      </dgm:prSet>
      <dgm:spPr/>
    </dgm:pt>
  </dgm:ptLst>
  <dgm:cxnLst>
    <dgm:cxn modelId="{1F0B440F-B43D-43B1-9F74-D7A7E29AAEB6}" type="presOf" srcId="{0ADB000A-B03F-4C90-BAEF-94B5DA6F6010}" destId="{E13E8B64-1743-4AAA-9120-0CD639C3E289}" srcOrd="0" destOrd="0" presId="urn:microsoft.com/office/officeart/2005/8/layout/radial1"/>
    <dgm:cxn modelId="{BFBF821D-C596-46CE-93E0-A67B68CBD631}" type="presOf" srcId="{699BC5EF-775C-4E50-A5F2-17925E186742}" destId="{D3BC6FB7-379E-44BA-A1E5-8222E648355F}" srcOrd="1" destOrd="0" presId="urn:microsoft.com/office/officeart/2005/8/layout/radial1"/>
    <dgm:cxn modelId="{F4FDC31F-221D-42CE-BAA3-D7BF4187280A}" type="presOf" srcId="{B556E7CA-489C-4CED-A529-38A12ADAB483}" destId="{385F29B8-A339-496A-91A3-1CADF3E88EEB}"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EABD7A22-FF01-4F86-BFF0-C0AFCFC4596B}" type="presOf" srcId="{AB9ED662-F016-4C0A-B789-1FE5CC2F4696}" destId="{427E040D-112E-4058-9549-C76EA602DED0}" srcOrd="0" destOrd="0" presId="urn:microsoft.com/office/officeart/2005/8/layout/radial1"/>
    <dgm:cxn modelId="{25C40536-E3DE-44D0-BDC0-C4C38E3AB2EE}" srcId="{7FE9807D-EC93-49D5-AFD5-3EBB15EC50CD}" destId="{A90FAE8B-41E9-4459-A0CC-A25C55DF4A88}" srcOrd="1" destOrd="0" parTransId="{9A7E1A69-E90A-4F71-AE45-30E9FDFE691D}" sibTransId="{98CEAA24-1B17-4351-BFE8-86309C94DC58}"/>
    <dgm:cxn modelId="{9ADB4E39-FFEA-41A8-B952-F08C619475E5}" type="presOf" srcId="{699BC5EF-775C-4E50-A5F2-17925E186742}" destId="{D5F980C2-5691-454C-95BE-DFD9E20DE388}" srcOrd="0" destOrd="0" presId="urn:microsoft.com/office/officeart/2005/8/layout/radial1"/>
    <dgm:cxn modelId="{9FB4BF3D-6FF1-4B35-AEA1-38669AEB6750}" type="presOf" srcId="{B2808710-8EDD-484A-8EF1-8F2B7CBDD721}" destId="{BBC22B1F-1AEA-4144-ACCC-4D0D6FBEE8F1}" srcOrd="1" destOrd="0" presId="urn:microsoft.com/office/officeart/2005/8/layout/radial1"/>
    <dgm:cxn modelId="{C4AF155D-56A1-4B10-8CA1-A5AD9BBC9B9B}" type="presOf" srcId="{9A7E1A69-E90A-4F71-AE45-30E9FDFE691D}" destId="{94D036E7-687E-44B7-B09C-D448ABAA0563}" srcOrd="0" destOrd="0" presId="urn:microsoft.com/office/officeart/2005/8/layout/radial1"/>
    <dgm:cxn modelId="{67106962-8F44-4C42-94E7-657FAD3BC79A}" srcId="{7FE9807D-EC93-49D5-AFD5-3EBB15EC50CD}" destId="{B556E7CA-489C-4CED-A529-38A12ADAB483}" srcOrd="2" destOrd="0" parTransId="{B2808710-8EDD-484A-8EF1-8F2B7CBDD721}" sibTransId="{7FBD6A77-6D44-48BA-A204-A699C09ABDD2}"/>
    <dgm:cxn modelId="{90015647-663D-4C72-87AA-817ED8669C18}" type="presOf" srcId="{AB9ED662-F016-4C0A-B789-1FE5CC2F4696}" destId="{DF0F421C-F1FB-43C8-8D44-02F7EA5FE688}" srcOrd="1" destOrd="0" presId="urn:microsoft.com/office/officeart/2005/8/layout/radial1"/>
    <dgm:cxn modelId="{78E74552-E20C-4E63-95B6-D4F671393A96}" type="presOf" srcId="{9A7E1A69-E90A-4F71-AE45-30E9FDFE691D}" destId="{9CD65C8F-22B9-4AE7-86D6-4D289850E053}" srcOrd="1" destOrd="0" presId="urn:microsoft.com/office/officeart/2005/8/layout/radial1"/>
    <dgm:cxn modelId="{0E66B55A-7E2C-48F5-9776-4FE66BA2A48D}" srcId="{7FE9807D-EC93-49D5-AFD5-3EBB15EC50CD}" destId="{CDA00D4A-18B2-4CB0-9C40-B6390CB35AC2}" srcOrd="0" destOrd="0" parTransId="{AB9ED662-F016-4C0A-B789-1FE5CC2F4696}" sibTransId="{C6AF9679-5539-4052-840A-430754D9C60C}"/>
    <dgm:cxn modelId="{90FFA9A0-01B3-462A-B637-156DA67B0093}" type="presOf" srcId="{A90FAE8B-41E9-4459-A0CC-A25C55DF4A88}" destId="{5E3F3B41-E0A6-423D-A065-D88AA38D29F3}" srcOrd="0" destOrd="0" presId="urn:microsoft.com/office/officeart/2005/8/layout/radial1"/>
    <dgm:cxn modelId="{56366AA3-B652-4EA4-940E-BF1E80341154}" type="presOf" srcId="{B2808710-8EDD-484A-8EF1-8F2B7CBDD721}" destId="{3EBDB916-027A-4DF3-A1B7-29B46B9534AA}" srcOrd="0" destOrd="0" presId="urn:microsoft.com/office/officeart/2005/8/layout/radial1"/>
    <dgm:cxn modelId="{053469A7-1299-469D-B9CC-26F4F7C5BEDA}" type="presOf" srcId="{65FFB61E-6527-492D-97D4-3C67A01C9F70}" destId="{03E57638-D203-4671-89CE-3B380529404D}" srcOrd="0" destOrd="0" presId="urn:microsoft.com/office/officeart/2005/8/layout/radial1"/>
    <dgm:cxn modelId="{448A9BAD-9C8B-4BAB-BC23-AF0131E62ADC}" srcId="{7FE9807D-EC93-49D5-AFD5-3EBB15EC50CD}" destId="{65FFB61E-6527-492D-97D4-3C67A01C9F70}" srcOrd="3" destOrd="0" parTransId="{699BC5EF-775C-4E50-A5F2-17925E186742}" sibTransId="{13FE0A26-E454-4EA8-9045-553DEEFB7CA4}"/>
    <dgm:cxn modelId="{AAB635BB-5084-40D9-AC11-A9C31F2725AC}" type="presOf" srcId="{7FE9807D-EC93-49D5-AFD5-3EBB15EC50CD}" destId="{5724326E-CF58-4DFC-895F-9D1B9694BE49}" srcOrd="0" destOrd="0" presId="urn:microsoft.com/office/officeart/2005/8/layout/radial1"/>
    <dgm:cxn modelId="{752C7BE7-A85F-4A66-B1C9-60AC86232C3F}" type="presOf" srcId="{CDA00D4A-18B2-4CB0-9C40-B6390CB35AC2}" destId="{5648C239-E580-4C5E-8572-4E25EAB0F264}" srcOrd="0" destOrd="0" presId="urn:microsoft.com/office/officeart/2005/8/layout/radial1"/>
    <dgm:cxn modelId="{6390ED82-8C0E-4DD4-BAA3-6949EE01FFDC}" type="presParOf" srcId="{E13E8B64-1743-4AAA-9120-0CD639C3E289}" destId="{5724326E-CF58-4DFC-895F-9D1B9694BE49}" srcOrd="0" destOrd="0" presId="urn:microsoft.com/office/officeart/2005/8/layout/radial1"/>
    <dgm:cxn modelId="{2C3D1A50-2362-4658-A25C-F03F0AED57C9}" type="presParOf" srcId="{E13E8B64-1743-4AAA-9120-0CD639C3E289}" destId="{427E040D-112E-4058-9549-C76EA602DED0}" srcOrd="1" destOrd="0" presId="urn:microsoft.com/office/officeart/2005/8/layout/radial1"/>
    <dgm:cxn modelId="{1D2472BF-7F34-4D68-8D4B-82F36F7AEB4B}" type="presParOf" srcId="{427E040D-112E-4058-9549-C76EA602DED0}" destId="{DF0F421C-F1FB-43C8-8D44-02F7EA5FE688}" srcOrd="0" destOrd="0" presId="urn:microsoft.com/office/officeart/2005/8/layout/radial1"/>
    <dgm:cxn modelId="{BA3FFAE1-0ECF-48BF-AE50-CB3C59C73895}" type="presParOf" srcId="{E13E8B64-1743-4AAA-9120-0CD639C3E289}" destId="{5648C239-E580-4C5E-8572-4E25EAB0F264}" srcOrd="2" destOrd="0" presId="urn:microsoft.com/office/officeart/2005/8/layout/radial1"/>
    <dgm:cxn modelId="{129CF1A5-BAE5-4242-996D-EC559113AD64}" type="presParOf" srcId="{E13E8B64-1743-4AAA-9120-0CD639C3E289}" destId="{94D036E7-687E-44B7-B09C-D448ABAA0563}" srcOrd="3" destOrd="0" presId="urn:microsoft.com/office/officeart/2005/8/layout/radial1"/>
    <dgm:cxn modelId="{92762E4A-652C-4C63-B230-0D4B88C648AB}" type="presParOf" srcId="{94D036E7-687E-44B7-B09C-D448ABAA0563}" destId="{9CD65C8F-22B9-4AE7-86D6-4D289850E053}" srcOrd="0" destOrd="0" presId="urn:microsoft.com/office/officeart/2005/8/layout/radial1"/>
    <dgm:cxn modelId="{DCB65B86-2BB6-4C0B-9442-40EB57157FE8}" type="presParOf" srcId="{E13E8B64-1743-4AAA-9120-0CD639C3E289}" destId="{5E3F3B41-E0A6-423D-A065-D88AA38D29F3}" srcOrd="4" destOrd="0" presId="urn:microsoft.com/office/officeart/2005/8/layout/radial1"/>
    <dgm:cxn modelId="{2889FD6D-34E3-46CE-AD9A-82BAB2B262DE}" type="presParOf" srcId="{E13E8B64-1743-4AAA-9120-0CD639C3E289}" destId="{3EBDB916-027A-4DF3-A1B7-29B46B9534AA}" srcOrd="5" destOrd="0" presId="urn:microsoft.com/office/officeart/2005/8/layout/radial1"/>
    <dgm:cxn modelId="{967552B1-090D-4E98-8BEC-5697E50C2D81}" type="presParOf" srcId="{3EBDB916-027A-4DF3-A1B7-29B46B9534AA}" destId="{BBC22B1F-1AEA-4144-ACCC-4D0D6FBEE8F1}" srcOrd="0" destOrd="0" presId="urn:microsoft.com/office/officeart/2005/8/layout/radial1"/>
    <dgm:cxn modelId="{6B459E46-8BF2-4E43-8CAC-B5268F87BC46}" type="presParOf" srcId="{E13E8B64-1743-4AAA-9120-0CD639C3E289}" destId="{385F29B8-A339-496A-91A3-1CADF3E88EEB}" srcOrd="6" destOrd="0" presId="urn:microsoft.com/office/officeart/2005/8/layout/radial1"/>
    <dgm:cxn modelId="{64579867-0779-4316-BABD-DFC5741B590D}" type="presParOf" srcId="{E13E8B64-1743-4AAA-9120-0CD639C3E289}" destId="{D5F980C2-5691-454C-95BE-DFD9E20DE388}" srcOrd="7" destOrd="0" presId="urn:microsoft.com/office/officeart/2005/8/layout/radial1"/>
    <dgm:cxn modelId="{0B4A5352-F0CB-42A0-8211-B9F1F05888BB}" type="presParOf" srcId="{D5F980C2-5691-454C-95BE-DFD9E20DE388}" destId="{D3BC6FB7-379E-44BA-A1E5-8222E648355F}" srcOrd="0" destOrd="0" presId="urn:microsoft.com/office/officeart/2005/8/layout/radial1"/>
    <dgm:cxn modelId="{C7AE20B9-78D1-4E2A-A5F5-845568055936}" type="presParOf" srcId="{E13E8B64-1743-4AAA-9120-0CD639C3E289}" destId="{03E57638-D203-4671-89CE-3B38052940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9A5FE-CA99-4B77-AD5D-FB8041AFCEAC}">
      <dsp:nvSpPr>
        <dsp:cNvPr id="0" name=""/>
        <dsp:cNvSpPr/>
      </dsp:nvSpPr>
      <dsp:spPr>
        <a:xfrm>
          <a:off x="3552006" y="1701133"/>
          <a:ext cx="3379061"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نشأة صحافة البيانات وتطورها</a:t>
          </a:r>
        </a:p>
      </dsp:txBody>
      <dsp:txXfrm>
        <a:off x="4046858" y="1878786"/>
        <a:ext cx="2389357" cy="857783"/>
      </dsp:txXfrm>
    </dsp:sp>
    <dsp:sp modelId="{13DF61D2-FDF9-4EDA-B27C-63078A79BDBB}">
      <dsp:nvSpPr>
        <dsp:cNvPr id="0" name=""/>
        <dsp:cNvSpPr/>
      </dsp:nvSpPr>
      <dsp:spPr>
        <a:xfrm rot="16536366">
          <a:off x="5215780" y="1306183"/>
          <a:ext cx="207639"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243883" y="1419670"/>
        <a:ext cx="145347" cy="247470"/>
      </dsp:txXfrm>
    </dsp:sp>
    <dsp:sp modelId="{B3BA1600-432C-4DCF-BDFD-18CD87193226}">
      <dsp:nvSpPr>
        <dsp:cNvPr id="0" name=""/>
        <dsp:cNvSpPr/>
      </dsp:nvSpPr>
      <dsp:spPr>
        <a:xfrm>
          <a:off x="3534291" y="98830"/>
          <a:ext cx="3729050"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chemeClr val="tx1"/>
              </a:solidFill>
              <a:latin typeface="Simplified Arabic" panose="02020603050405020304" pitchFamily="18" charset="-78"/>
              <a:cs typeface="Simplified Arabic" panose="02020603050405020304" pitchFamily="18" charset="-78"/>
            </a:rPr>
            <a:t>مفهوم</a:t>
          </a:r>
          <a:r>
            <a:rPr lang="ar-EG" sz="2800" b="1" kern="1200" baseline="0">
              <a:solidFill>
                <a:schemeClr val="tx1"/>
              </a:solidFill>
              <a:latin typeface="Simplified Arabic" panose="02020603050405020304" pitchFamily="18" charset="-78"/>
              <a:cs typeface="Simplified Arabic" panose="02020603050405020304" pitchFamily="18" charset="-78"/>
            </a:rPr>
            <a:t> البيانات</a:t>
          </a:r>
          <a:endParaRPr lang="ar-EG" sz="2800" b="1" kern="1200">
            <a:solidFill>
              <a:schemeClr val="tx1"/>
            </a:solidFill>
            <a:latin typeface="Simplified Arabic" panose="02020603050405020304" pitchFamily="18" charset="-78"/>
            <a:cs typeface="Simplified Arabic" panose="02020603050405020304" pitchFamily="18" charset="-78"/>
          </a:endParaRPr>
        </a:p>
      </dsp:txBody>
      <dsp:txXfrm>
        <a:off x="4080398" y="276483"/>
        <a:ext cx="2636836" cy="857783"/>
      </dsp:txXfrm>
    </dsp:sp>
    <dsp:sp modelId="{F3276CA7-A28E-4692-BCFD-47F1E91BCC89}">
      <dsp:nvSpPr>
        <dsp:cNvPr id="0" name=""/>
        <dsp:cNvSpPr/>
      </dsp:nvSpPr>
      <dsp:spPr>
        <a:xfrm rot="20622411">
          <a:off x="6815497" y="1539512"/>
          <a:ext cx="697162"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6817982" y="1639359"/>
        <a:ext cx="573427" cy="247470"/>
      </dsp:txXfrm>
    </dsp:sp>
    <dsp:sp modelId="{023C2787-2E5E-4AAF-A284-9121E93D476F}">
      <dsp:nvSpPr>
        <dsp:cNvPr id="0" name=""/>
        <dsp:cNvSpPr/>
      </dsp:nvSpPr>
      <dsp:spPr>
        <a:xfrm>
          <a:off x="7649203" y="643408"/>
          <a:ext cx="2422152"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مفهوم</a:t>
          </a:r>
          <a:r>
            <a:rPr lang="ar-EG" sz="2400" b="1" kern="1200" baseline="0">
              <a:solidFill>
                <a:schemeClr val="tx1"/>
              </a:solidFill>
              <a:latin typeface="Simplified Arabic" panose="02020603050405020304" pitchFamily="18" charset="-78"/>
              <a:cs typeface="Simplified Arabic" panose="02020603050405020304" pitchFamily="18" charset="-78"/>
            </a:rPr>
            <a:t> البيانات الضخمة</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8003919" y="821061"/>
        <a:ext cx="1712720" cy="857783"/>
      </dsp:txXfrm>
    </dsp:sp>
    <dsp:sp modelId="{B8844A9E-37C6-40E9-BC8B-DDE940652A58}">
      <dsp:nvSpPr>
        <dsp:cNvPr id="0" name=""/>
        <dsp:cNvSpPr/>
      </dsp:nvSpPr>
      <dsp:spPr>
        <a:xfrm rot="5400000">
          <a:off x="5241355" y="2913946"/>
          <a:ext cx="198538" cy="41245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EG" sz="1800" kern="1200"/>
        </a:p>
      </dsp:txBody>
      <dsp:txXfrm>
        <a:off x="5271136" y="2966656"/>
        <a:ext cx="138977" cy="247470"/>
      </dsp:txXfrm>
    </dsp:sp>
    <dsp:sp modelId="{BFD37ED2-285C-4872-8B80-CEC1B9AF3BEA}">
      <dsp:nvSpPr>
        <dsp:cNvPr id="0" name=""/>
        <dsp:cNvSpPr/>
      </dsp:nvSpPr>
      <dsp:spPr>
        <a:xfrm>
          <a:off x="3915700" y="3284382"/>
          <a:ext cx="3056574"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الفرق</a:t>
          </a:r>
          <a:r>
            <a:rPr lang="ar-EG" sz="2400" b="1" kern="1200" baseline="0">
              <a:solidFill>
                <a:schemeClr val="tx1"/>
              </a:solidFill>
              <a:latin typeface="Simplified Arabic" panose="02020603050405020304" pitchFamily="18" charset="-78"/>
              <a:cs typeface="Simplified Arabic" panose="02020603050405020304" pitchFamily="18" charset="-78"/>
            </a:rPr>
            <a:t> بين البيانات والمعلومات</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4363325" y="3462035"/>
        <a:ext cx="2161324" cy="857783"/>
      </dsp:txXfrm>
    </dsp:sp>
    <dsp:sp modelId="{0AD7CD21-2632-42C1-834D-B1F2ED79E4E2}">
      <dsp:nvSpPr>
        <dsp:cNvPr id="0" name=""/>
        <dsp:cNvSpPr/>
      </dsp:nvSpPr>
      <dsp:spPr>
        <a:xfrm rot="11743790">
          <a:off x="2663379" y="1598172"/>
          <a:ext cx="841130" cy="4873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2806844" y="1715459"/>
        <a:ext cx="694927" cy="292405"/>
      </dsp:txXfrm>
    </dsp:sp>
    <dsp:sp modelId="{3256DE25-3A2F-4749-B4BB-6B1EF3BF9416}">
      <dsp:nvSpPr>
        <dsp:cNvPr id="0" name=""/>
        <dsp:cNvSpPr/>
      </dsp:nvSpPr>
      <dsp:spPr>
        <a:xfrm>
          <a:off x="397778" y="601674"/>
          <a:ext cx="2333997" cy="1213089"/>
        </a:xfrm>
        <a:prstGeom prst="ellipse">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chemeClr val="tx1"/>
              </a:solidFill>
              <a:latin typeface="Simplified Arabic" panose="02020603050405020304" pitchFamily="18" charset="-78"/>
              <a:cs typeface="Simplified Arabic" panose="02020603050405020304" pitchFamily="18" charset="-78"/>
            </a:rPr>
            <a:t>مفهوم</a:t>
          </a:r>
          <a:r>
            <a:rPr lang="ar-EG" sz="2400" b="1" kern="1200" baseline="0">
              <a:solidFill>
                <a:schemeClr val="tx1"/>
              </a:solidFill>
              <a:latin typeface="Simplified Arabic" panose="02020603050405020304" pitchFamily="18" charset="-78"/>
              <a:cs typeface="Simplified Arabic" panose="02020603050405020304" pitchFamily="18" charset="-78"/>
            </a:rPr>
            <a:t> صحافة البيانات</a:t>
          </a:r>
          <a:endParaRPr lang="ar-EG" sz="2400" b="1" kern="1200">
            <a:solidFill>
              <a:schemeClr val="tx1"/>
            </a:solidFill>
            <a:latin typeface="Simplified Arabic" panose="02020603050405020304" pitchFamily="18" charset="-78"/>
            <a:cs typeface="Simplified Arabic" panose="02020603050405020304" pitchFamily="18" charset="-78"/>
          </a:endParaRPr>
        </a:p>
      </dsp:txBody>
      <dsp:txXfrm>
        <a:off x="739584" y="779327"/>
        <a:ext cx="1650385" cy="8577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4231543" y="1501256"/>
          <a:ext cx="2495579" cy="1538488"/>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latin typeface="Simplified Arabic" panose="02020603050405020304" pitchFamily="18" charset="-78"/>
              <a:cs typeface="Simplified Arabic" panose="02020603050405020304" pitchFamily="18" charset="-78"/>
            </a:rPr>
            <a:t>سمات صحافة البيانات</a:t>
          </a:r>
        </a:p>
      </dsp:txBody>
      <dsp:txXfrm>
        <a:off x="4597012" y="1726562"/>
        <a:ext cx="1764641" cy="1087876"/>
      </dsp:txXfrm>
    </dsp:sp>
    <dsp:sp modelId="{427E040D-112E-4058-9549-C76EA602DED0}">
      <dsp:nvSpPr>
        <dsp:cNvPr id="0" name=""/>
        <dsp:cNvSpPr/>
      </dsp:nvSpPr>
      <dsp:spPr>
        <a:xfrm rot="16200000">
          <a:off x="5351085" y="1362434"/>
          <a:ext cx="256496" cy="21146"/>
        </a:xfrm>
        <a:custGeom>
          <a:avLst/>
          <a:gdLst/>
          <a:ahLst/>
          <a:cxnLst/>
          <a:rect l="0" t="0" r="0" b="0"/>
          <a:pathLst>
            <a:path>
              <a:moveTo>
                <a:pt x="0" y="10573"/>
              </a:moveTo>
              <a:lnTo>
                <a:pt x="256496"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472921" y="1366595"/>
        <a:ext cx="12824" cy="12824"/>
      </dsp:txXfrm>
    </dsp:sp>
    <dsp:sp modelId="{5648C239-E580-4C5E-8572-4E25EAB0F264}">
      <dsp:nvSpPr>
        <dsp:cNvPr id="0" name=""/>
        <dsp:cNvSpPr/>
      </dsp:nvSpPr>
      <dsp:spPr>
        <a:xfrm>
          <a:off x="4202285" y="26988"/>
          <a:ext cx="2554095" cy="1217771"/>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أهمية صحافة البيانات</a:t>
          </a:r>
        </a:p>
      </dsp:txBody>
      <dsp:txXfrm>
        <a:off x="4576324" y="205326"/>
        <a:ext cx="1806017" cy="861095"/>
      </dsp:txXfrm>
    </dsp:sp>
    <dsp:sp modelId="{94D036E7-687E-44B7-B09C-D448ABAA0563}">
      <dsp:nvSpPr>
        <dsp:cNvPr id="0" name=""/>
        <dsp:cNvSpPr/>
      </dsp:nvSpPr>
      <dsp:spPr>
        <a:xfrm rot="20255310">
          <a:off x="6487870" y="1687911"/>
          <a:ext cx="756972" cy="21146"/>
        </a:xfrm>
        <a:custGeom>
          <a:avLst/>
          <a:gdLst/>
          <a:ahLst/>
          <a:cxnLst/>
          <a:rect l="0" t="0" r="0" b="0"/>
          <a:pathLst>
            <a:path>
              <a:moveTo>
                <a:pt x="0" y="10573"/>
              </a:moveTo>
              <a:lnTo>
                <a:pt x="756972"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847432" y="1679560"/>
        <a:ext cx="37848" cy="37848"/>
      </dsp:txXfrm>
    </dsp:sp>
    <dsp:sp modelId="{5E3F3B41-E0A6-423D-A065-D88AA38D29F3}">
      <dsp:nvSpPr>
        <dsp:cNvPr id="0" name=""/>
        <dsp:cNvSpPr/>
      </dsp:nvSpPr>
      <dsp:spPr>
        <a:xfrm>
          <a:off x="6892789" y="572418"/>
          <a:ext cx="2549651" cy="117884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أهداف صحافة البيانات</a:t>
          </a:r>
        </a:p>
      </dsp:txBody>
      <dsp:txXfrm>
        <a:off x="7266177" y="745055"/>
        <a:ext cx="1802875" cy="833566"/>
      </dsp:txXfrm>
    </dsp:sp>
    <dsp:sp modelId="{3EBDB916-027A-4DF3-A1B7-29B46B9534AA}">
      <dsp:nvSpPr>
        <dsp:cNvPr id="0" name=""/>
        <dsp:cNvSpPr/>
      </dsp:nvSpPr>
      <dsp:spPr>
        <a:xfrm rot="1016874">
          <a:off x="6581313" y="2712291"/>
          <a:ext cx="764925" cy="21146"/>
        </a:xfrm>
        <a:custGeom>
          <a:avLst/>
          <a:gdLst/>
          <a:ahLst/>
          <a:cxnLst/>
          <a:rect l="0" t="0" r="0" b="0"/>
          <a:pathLst>
            <a:path>
              <a:moveTo>
                <a:pt x="0" y="10573"/>
              </a:moveTo>
              <a:lnTo>
                <a:pt x="764925"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944652" y="2703741"/>
        <a:ext cx="38246" cy="38246"/>
      </dsp:txXfrm>
    </dsp:sp>
    <dsp:sp modelId="{385F29B8-A339-496A-91A3-1CADF3E88EEB}">
      <dsp:nvSpPr>
        <dsp:cNvPr id="0" name=""/>
        <dsp:cNvSpPr/>
      </dsp:nvSpPr>
      <dsp:spPr>
        <a:xfrm>
          <a:off x="7251134" y="2288560"/>
          <a:ext cx="2240409" cy="172647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متطلبات</a:t>
          </a:r>
          <a:r>
            <a:rPr lang="ar-EG" sz="2400" b="1" kern="1200" baseline="0">
              <a:latin typeface="Simplified Arabic" panose="02020603050405020304" pitchFamily="18" charset="-78"/>
              <a:cs typeface="Simplified Arabic" panose="02020603050405020304" pitchFamily="18" charset="-78"/>
            </a:rPr>
            <a:t> صحافة البيانات</a:t>
          </a:r>
          <a:endParaRPr lang="ar-EG" sz="2400" b="1" kern="1200">
            <a:latin typeface="Simplified Arabic" panose="02020603050405020304" pitchFamily="18" charset="-78"/>
            <a:cs typeface="Simplified Arabic" panose="02020603050405020304" pitchFamily="18" charset="-78"/>
          </a:endParaRPr>
        </a:p>
      </dsp:txBody>
      <dsp:txXfrm>
        <a:off x="7579234" y="2541397"/>
        <a:ext cx="1584209" cy="1220805"/>
      </dsp:txXfrm>
    </dsp:sp>
    <dsp:sp modelId="{2707691C-BD02-49C7-9344-17044DA0BD6F}">
      <dsp:nvSpPr>
        <dsp:cNvPr id="0" name=""/>
        <dsp:cNvSpPr/>
      </dsp:nvSpPr>
      <dsp:spPr>
        <a:xfrm rot="5345694">
          <a:off x="5395521" y="3126627"/>
          <a:ext cx="195008" cy="21146"/>
        </a:xfrm>
        <a:custGeom>
          <a:avLst/>
          <a:gdLst/>
          <a:ahLst/>
          <a:cxnLst/>
          <a:rect l="0" t="0" r="0" b="0"/>
          <a:pathLst>
            <a:path>
              <a:moveTo>
                <a:pt x="0" y="10573"/>
              </a:moveTo>
              <a:lnTo>
                <a:pt x="195008"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488150" y="3132325"/>
        <a:ext cx="9750" cy="9750"/>
      </dsp:txXfrm>
    </dsp:sp>
    <dsp:sp modelId="{57FF7A08-DAE1-494D-BD42-C8340EBF2BA0}">
      <dsp:nvSpPr>
        <dsp:cNvPr id="0" name=""/>
        <dsp:cNvSpPr/>
      </dsp:nvSpPr>
      <dsp:spPr>
        <a:xfrm>
          <a:off x="4302855" y="3234671"/>
          <a:ext cx="2403253"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مواصفات</a:t>
          </a:r>
          <a:r>
            <a:rPr lang="ar-EG" sz="2400" b="1" kern="1200" baseline="0">
              <a:latin typeface="Simplified Arabic" panose="02020603050405020304" pitchFamily="18" charset="-78"/>
              <a:cs typeface="Simplified Arabic" panose="02020603050405020304" pitchFamily="18" charset="-78"/>
            </a:rPr>
            <a:t> صحفي البيانات</a:t>
          </a:r>
          <a:endParaRPr lang="ar-EG" sz="2400" b="1" kern="1200">
            <a:latin typeface="Simplified Arabic" panose="02020603050405020304" pitchFamily="18" charset="-78"/>
            <a:cs typeface="Simplified Arabic" panose="02020603050405020304" pitchFamily="18" charset="-78"/>
          </a:endParaRPr>
        </a:p>
      </dsp:txBody>
      <dsp:txXfrm>
        <a:off x="4654803" y="3418527"/>
        <a:ext cx="1699357" cy="887735"/>
      </dsp:txXfrm>
    </dsp:sp>
    <dsp:sp modelId="{E944E9A0-2163-452C-8310-C75C600C1676}">
      <dsp:nvSpPr>
        <dsp:cNvPr id="0" name=""/>
        <dsp:cNvSpPr/>
      </dsp:nvSpPr>
      <dsp:spPr>
        <a:xfrm rot="10174662">
          <a:off x="3939740" y="2511224"/>
          <a:ext cx="346750" cy="21146"/>
        </a:xfrm>
        <a:custGeom>
          <a:avLst/>
          <a:gdLst/>
          <a:ahLst/>
          <a:cxnLst/>
          <a:rect l="0" t="0" r="0" b="0"/>
          <a:pathLst>
            <a:path>
              <a:moveTo>
                <a:pt x="0" y="10573"/>
              </a:moveTo>
              <a:lnTo>
                <a:pt x="346750"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4104446" y="2513129"/>
        <a:ext cx="17337" cy="17337"/>
      </dsp:txXfrm>
    </dsp:sp>
    <dsp:sp modelId="{6C018EC7-20B3-4959-B044-6277C58E4643}">
      <dsp:nvSpPr>
        <dsp:cNvPr id="0" name=""/>
        <dsp:cNvSpPr/>
      </dsp:nvSpPr>
      <dsp:spPr>
        <a:xfrm>
          <a:off x="986086" y="2184645"/>
          <a:ext cx="3094591"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a:latin typeface="Simplified Arabic" panose="02020603050405020304" pitchFamily="18" charset="-78"/>
              <a:cs typeface="Simplified Arabic" panose="02020603050405020304" pitchFamily="18" charset="-78"/>
            </a:rPr>
            <a:t> 5</a:t>
          </a:r>
          <a:r>
            <a:rPr lang="ar-EG" sz="2400" b="1" kern="1200">
              <a:latin typeface="Simplified Arabic" panose="02020603050405020304" pitchFamily="18" charset="-78"/>
              <a:cs typeface="Simplified Arabic" panose="02020603050405020304" pitchFamily="18" charset="-78"/>
            </a:rPr>
            <a:t>أفكار مغلوطة عن صحافة البيانات</a:t>
          </a:r>
        </a:p>
      </dsp:txBody>
      <dsp:txXfrm>
        <a:off x="1439278" y="2368501"/>
        <a:ext cx="2188207" cy="887735"/>
      </dsp:txXfrm>
    </dsp:sp>
    <dsp:sp modelId="{D5F980C2-5691-454C-95BE-DFD9E20DE388}">
      <dsp:nvSpPr>
        <dsp:cNvPr id="0" name=""/>
        <dsp:cNvSpPr/>
      </dsp:nvSpPr>
      <dsp:spPr>
        <a:xfrm rot="11945142">
          <a:off x="3610902" y="1752255"/>
          <a:ext cx="802359" cy="21146"/>
        </a:xfrm>
        <a:custGeom>
          <a:avLst/>
          <a:gdLst/>
          <a:ahLst/>
          <a:cxnLst/>
          <a:rect l="0" t="0" r="0" b="0"/>
          <a:pathLst>
            <a:path>
              <a:moveTo>
                <a:pt x="0" y="10573"/>
              </a:moveTo>
              <a:lnTo>
                <a:pt x="802359" y="105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992022" y="1742770"/>
        <a:ext cx="40117" cy="40117"/>
      </dsp:txXfrm>
    </dsp:sp>
    <dsp:sp modelId="{03E57638-D203-4671-89CE-3B380529404D}">
      <dsp:nvSpPr>
        <dsp:cNvPr id="0" name=""/>
        <dsp:cNvSpPr/>
      </dsp:nvSpPr>
      <dsp:spPr>
        <a:xfrm>
          <a:off x="1440155" y="658651"/>
          <a:ext cx="2389795" cy="125544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مميزات صحافة البيانات</a:t>
          </a:r>
        </a:p>
      </dsp:txBody>
      <dsp:txXfrm>
        <a:off x="1790132" y="842507"/>
        <a:ext cx="1689841" cy="8877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AAD9D-DC8E-47FA-81A8-B7C74C36498C}">
      <dsp:nvSpPr>
        <dsp:cNvPr id="0" name=""/>
        <dsp:cNvSpPr/>
      </dsp:nvSpPr>
      <dsp:spPr>
        <a:xfrm>
          <a:off x="6346050" y="2914080"/>
          <a:ext cx="91440" cy="402204"/>
        </a:xfrm>
        <a:custGeom>
          <a:avLst/>
          <a:gdLst/>
          <a:ahLst/>
          <a:cxnLst/>
          <a:rect l="0" t="0" r="0" b="0"/>
          <a:pathLst>
            <a:path>
              <a:moveTo>
                <a:pt x="47083" y="0"/>
              </a:moveTo>
              <a:lnTo>
                <a:pt x="47083" y="226774"/>
              </a:lnTo>
              <a:lnTo>
                <a:pt x="45720" y="226774"/>
              </a:lnTo>
              <a:lnTo>
                <a:pt x="45720" y="4022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5625181" y="1218052"/>
          <a:ext cx="767952" cy="493533"/>
        </a:xfrm>
        <a:custGeom>
          <a:avLst/>
          <a:gdLst/>
          <a:ahLst/>
          <a:cxnLst/>
          <a:rect l="0" t="0" r="0" b="0"/>
          <a:pathLst>
            <a:path>
              <a:moveTo>
                <a:pt x="0" y="0"/>
              </a:moveTo>
              <a:lnTo>
                <a:pt x="0" y="318104"/>
              </a:lnTo>
              <a:lnTo>
                <a:pt x="767952" y="318104"/>
              </a:lnTo>
              <a:lnTo>
                <a:pt x="767952" y="4935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DC2A-4951-488F-926E-8EAC871CADF5}">
      <dsp:nvSpPr>
        <dsp:cNvPr id="0" name=""/>
        <dsp:cNvSpPr/>
      </dsp:nvSpPr>
      <dsp:spPr>
        <a:xfrm>
          <a:off x="4076483" y="1218052"/>
          <a:ext cx="1548698" cy="536450"/>
        </a:xfrm>
        <a:custGeom>
          <a:avLst/>
          <a:gdLst/>
          <a:ahLst/>
          <a:cxnLst/>
          <a:rect l="0" t="0" r="0" b="0"/>
          <a:pathLst>
            <a:path>
              <a:moveTo>
                <a:pt x="1548698" y="0"/>
              </a:moveTo>
              <a:lnTo>
                <a:pt x="1548698" y="361021"/>
              </a:lnTo>
              <a:lnTo>
                <a:pt x="0" y="361021"/>
              </a:lnTo>
              <a:lnTo>
                <a:pt x="0"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1761971" y="1218052"/>
          <a:ext cx="3863209" cy="536450"/>
        </a:xfrm>
        <a:custGeom>
          <a:avLst/>
          <a:gdLst/>
          <a:ahLst/>
          <a:cxnLst/>
          <a:rect l="0" t="0" r="0" b="0"/>
          <a:pathLst>
            <a:path>
              <a:moveTo>
                <a:pt x="3863209" y="0"/>
              </a:moveTo>
              <a:lnTo>
                <a:pt x="3863209" y="361021"/>
              </a:lnTo>
              <a:lnTo>
                <a:pt x="0" y="361021"/>
              </a:lnTo>
              <a:lnTo>
                <a:pt x="0" y="5364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1874622" y="15558"/>
          <a:ext cx="7501118"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2085032" y="215448"/>
          <a:ext cx="7501118"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ar-EG" sz="3600" b="1" kern="1200">
              <a:latin typeface="Simplified Arabic" panose="02020603050405020304" pitchFamily="18" charset="-78"/>
              <a:cs typeface="Simplified Arabic" panose="02020603050405020304" pitchFamily="18" charset="-78"/>
            </a:rPr>
            <a:t>طرق تقديم صحافة البيانات في غرف الأخبار</a:t>
          </a:r>
        </a:p>
      </dsp:txBody>
      <dsp:txXfrm>
        <a:off x="2120252" y="250668"/>
        <a:ext cx="7430678" cy="1132053"/>
      </dsp:txXfrm>
    </dsp:sp>
    <dsp:sp modelId="{DDBC58F3-ED9F-4EBD-8B04-DE139D047A27}">
      <dsp:nvSpPr>
        <dsp:cNvPr id="0" name=""/>
        <dsp:cNvSpPr/>
      </dsp:nvSpPr>
      <dsp:spPr>
        <a:xfrm>
          <a:off x="815126"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1025536"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مصادر</a:t>
          </a:r>
          <a:r>
            <a:rPr lang="ar-EG" sz="2400" b="1" kern="1200" baseline="0">
              <a:latin typeface="Simplified Arabic" panose="02020603050405020304" pitchFamily="18" charset="-78"/>
              <a:cs typeface="Simplified Arabic" panose="02020603050405020304" pitchFamily="18" charset="-78"/>
            </a:rPr>
            <a:t> البيانات الصحفية</a:t>
          </a:r>
          <a:endParaRPr lang="ar-EG" sz="2400" b="1" kern="1200">
            <a:latin typeface="Simplified Arabic" panose="02020603050405020304" pitchFamily="18" charset="-78"/>
            <a:cs typeface="Simplified Arabic" panose="02020603050405020304" pitchFamily="18" charset="-78"/>
          </a:endParaRPr>
        </a:p>
      </dsp:txBody>
      <dsp:txXfrm>
        <a:off x="1060756" y="1989612"/>
        <a:ext cx="1823251" cy="1132053"/>
      </dsp:txXfrm>
    </dsp:sp>
    <dsp:sp modelId="{5C467A14-7F38-4350-A026-797CC98586B0}">
      <dsp:nvSpPr>
        <dsp:cNvPr id="0" name=""/>
        <dsp:cNvSpPr/>
      </dsp:nvSpPr>
      <dsp:spPr>
        <a:xfrm>
          <a:off x="3129637" y="1754503"/>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A98E4-5966-4803-B6B6-AD9E4A4D9538}">
      <dsp:nvSpPr>
        <dsp:cNvPr id="0" name=""/>
        <dsp:cNvSpPr/>
      </dsp:nvSpPr>
      <dsp:spPr>
        <a:xfrm>
          <a:off x="3340047" y="1954392"/>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صيغ</a:t>
          </a:r>
          <a:r>
            <a:rPr lang="ar-EG" sz="2400" b="1" kern="1200" baseline="0">
              <a:latin typeface="Simplified Arabic" panose="02020603050405020304" pitchFamily="18" charset="-78"/>
              <a:cs typeface="Simplified Arabic" panose="02020603050405020304" pitchFamily="18" charset="-78"/>
            </a:rPr>
            <a:t> البيانات</a:t>
          </a:r>
          <a:endParaRPr lang="ar-EG" sz="2400" b="1" kern="1200">
            <a:latin typeface="Simplified Arabic" panose="02020603050405020304" pitchFamily="18" charset="-78"/>
            <a:cs typeface="Simplified Arabic" panose="02020603050405020304" pitchFamily="18" charset="-78"/>
          </a:endParaRPr>
        </a:p>
      </dsp:txBody>
      <dsp:txXfrm>
        <a:off x="3375267" y="1989612"/>
        <a:ext cx="1823251" cy="1132053"/>
      </dsp:txXfrm>
    </dsp:sp>
    <dsp:sp modelId="{33E500D2-4D4E-48F0-89FB-78F643CAB0B8}">
      <dsp:nvSpPr>
        <dsp:cNvPr id="0" name=""/>
        <dsp:cNvSpPr/>
      </dsp:nvSpPr>
      <dsp:spPr>
        <a:xfrm>
          <a:off x="5446288" y="1711586"/>
          <a:ext cx="1893691" cy="120249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5656698" y="1911475"/>
          <a:ext cx="1893691" cy="120249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أنواع</a:t>
          </a:r>
          <a:r>
            <a:rPr lang="ar-EG" sz="2400" b="1" kern="1200" baseline="0">
              <a:latin typeface="Simplified Arabic" panose="02020603050405020304" pitchFamily="18" charset="-78"/>
              <a:cs typeface="Simplified Arabic" panose="02020603050405020304" pitchFamily="18" charset="-78"/>
            </a:rPr>
            <a:t> البيانات</a:t>
          </a:r>
          <a:endParaRPr lang="ar-EG" sz="2400" b="1" kern="1200">
            <a:latin typeface="Simplified Arabic" panose="02020603050405020304" pitchFamily="18" charset="-78"/>
            <a:cs typeface="Simplified Arabic" panose="02020603050405020304" pitchFamily="18" charset="-78"/>
          </a:endParaRPr>
        </a:p>
      </dsp:txBody>
      <dsp:txXfrm>
        <a:off x="5691918" y="1946695"/>
        <a:ext cx="1823251" cy="1132053"/>
      </dsp:txXfrm>
    </dsp:sp>
    <dsp:sp modelId="{F2666C70-023C-4F26-A92D-54A180130BB5}">
      <dsp:nvSpPr>
        <dsp:cNvPr id="0" name=""/>
        <dsp:cNvSpPr/>
      </dsp:nvSpPr>
      <dsp:spPr>
        <a:xfrm>
          <a:off x="1964160" y="3316284"/>
          <a:ext cx="8855221" cy="1144233"/>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2174570" y="3516174"/>
          <a:ext cx="8855221" cy="11442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b="1" kern="1200">
              <a:latin typeface="Simplified Arabic" panose="02020603050405020304" pitchFamily="18" charset="-78"/>
              <a:cs typeface="Simplified Arabic" panose="02020603050405020304" pitchFamily="18" charset="-78"/>
            </a:rPr>
            <a:t>قواعد وأسس كتابة القصة الصحفية في صحافة البيانات</a:t>
          </a:r>
        </a:p>
      </dsp:txBody>
      <dsp:txXfrm>
        <a:off x="2208083" y="3549687"/>
        <a:ext cx="8788195" cy="1077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FF5AE-DC3E-4F08-84DB-87EFB945D83C}">
      <dsp:nvSpPr>
        <dsp:cNvPr id="0" name=""/>
        <dsp:cNvSpPr/>
      </dsp:nvSpPr>
      <dsp:spPr>
        <a:xfrm>
          <a:off x="7316988" y="3955194"/>
          <a:ext cx="556729" cy="91440"/>
        </a:xfrm>
        <a:custGeom>
          <a:avLst/>
          <a:gdLst/>
          <a:ahLst/>
          <a:cxnLst/>
          <a:rect l="0" t="0" r="0" b="0"/>
          <a:pathLst>
            <a:path>
              <a:moveTo>
                <a:pt x="0" y="45720"/>
              </a:moveTo>
              <a:lnTo>
                <a:pt x="278364" y="45720"/>
              </a:lnTo>
              <a:lnTo>
                <a:pt x="278364" y="45727"/>
              </a:lnTo>
              <a:lnTo>
                <a:pt x="556729" y="4572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7581435" y="3986995"/>
        <a:ext cx="27836" cy="27836"/>
      </dsp:txXfrm>
    </dsp:sp>
    <dsp:sp modelId="{15D17701-E136-463A-9301-2536CBA1A6F8}">
      <dsp:nvSpPr>
        <dsp:cNvPr id="0" name=""/>
        <dsp:cNvSpPr/>
      </dsp:nvSpPr>
      <dsp:spPr>
        <a:xfrm>
          <a:off x="2486914" y="2409163"/>
          <a:ext cx="515674" cy="1591750"/>
        </a:xfrm>
        <a:custGeom>
          <a:avLst/>
          <a:gdLst/>
          <a:ahLst/>
          <a:cxnLst/>
          <a:rect l="0" t="0" r="0" b="0"/>
          <a:pathLst>
            <a:path>
              <a:moveTo>
                <a:pt x="0" y="0"/>
              </a:moveTo>
              <a:lnTo>
                <a:pt x="257837" y="0"/>
              </a:lnTo>
              <a:lnTo>
                <a:pt x="257837" y="1591750"/>
              </a:lnTo>
              <a:lnTo>
                <a:pt x="515674" y="1591750"/>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702921" y="3163209"/>
        <a:ext cx="83659" cy="83659"/>
      </dsp:txXfrm>
    </dsp:sp>
    <dsp:sp modelId="{074CCC7A-0D11-459A-8BB0-FA06E51DBC09}">
      <dsp:nvSpPr>
        <dsp:cNvPr id="0" name=""/>
        <dsp:cNvSpPr/>
      </dsp:nvSpPr>
      <dsp:spPr>
        <a:xfrm>
          <a:off x="2486914" y="2409163"/>
          <a:ext cx="515674" cy="409240"/>
        </a:xfrm>
        <a:custGeom>
          <a:avLst/>
          <a:gdLst/>
          <a:ahLst/>
          <a:cxnLst/>
          <a:rect l="0" t="0" r="0" b="0"/>
          <a:pathLst>
            <a:path>
              <a:moveTo>
                <a:pt x="0" y="0"/>
              </a:moveTo>
              <a:lnTo>
                <a:pt x="257837" y="0"/>
              </a:lnTo>
              <a:lnTo>
                <a:pt x="257837" y="409240"/>
              </a:lnTo>
              <a:lnTo>
                <a:pt x="515674" y="4092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728293" y="2597326"/>
        <a:ext cx="32916" cy="32916"/>
      </dsp:txXfrm>
    </dsp:sp>
    <dsp:sp modelId="{1726CA39-790A-4194-ACDA-15862F5FA7BC}">
      <dsp:nvSpPr>
        <dsp:cNvPr id="0" name=""/>
        <dsp:cNvSpPr/>
      </dsp:nvSpPr>
      <dsp:spPr>
        <a:xfrm>
          <a:off x="5793064" y="1724706"/>
          <a:ext cx="475772" cy="91440"/>
        </a:xfrm>
        <a:custGeom>
          <a:avLst/>
          <a:gdLst/>
          <a:ahLst/>
          <a:cxnLst/>
          <a:rect l="0" t="0" r="0" b="0"/>
          <a:pathLst>
            <a:path>
              <a:moveTo>
                <a:pt x="0" y="45720"/>
              </a:moveTo>
              <a:lnTo>
                <a:pt x="237886" y="45720"/>
              </a:lnTo>
              <a:lnTo>
                <a:pt x="237886" y="45826"/>
              </a:lnTo>
              <a:lnTo>
                <a:pt x="475772" y="45826"/>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019056" y="1758532"/>
        <a:ext cx="23788" cy="23788"/>
      </dsp:txXfrm>
    </dsp:sp>
    <dsp:sp modelId="{83804DF5-108B-4A83-A397-8FA387C31229}">
      <dsp:nvSpPr>
        <dsp:cNvPr id="0" name=""/>
        <dsp:cNvSpPr/>
      </dsp:nvSpPr>
      <dsp:spPr>
        <a:xfrm>
          <a:off x="2486914" y="1770426"/>
          <a:ext cx="538922" cy="638737"/>
        </a:xfrm>
        <a:custGeom>
          <a:avLst/>
          <a:gdLst/>
          <a:ahLst/>
          <a:cxnLst/>
          <a:rect l="0" t="0" r="0" b="0"/>
          <a:pathLst>
            <a:path>
              <a:moveTo>
                <a:pt x="0" y="638737"/>
              </a:moveTo>
              <a:lnTo>
                <a:pt x="269461" y="638737"/>
              </a:lnTo>
              <a:lnTo>
                <a:pt x="269461" y="0"/>
              </a:lnTo>
              <a:lnTo>
                <a:pt x="53892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735482" y="2068902"/>
        <a:ext cx="41785" cy="41785"/>
      </dsp:txXfrm>
    </dsp:sp>
    <dsp:sp modelId="{11E4226E-B287-45D7-9603-591FDA914A10}">
      <dsp:nvSpPr>
        <dsp:cNvPr id="0" name=""/>
        <dsp:cNvSpPr/>
      </dsp:nvSpPr>
      <dsp:spPr>
        <a:xfrm>
          <a:off x="5494329" y="495822"/>
          <a:ext cx="510283" cy="91440"/>
        </a:xfrm>
        <a:custGeom>
          <a:avLst/>
          <a:gdLst/>
          <a:ahLst/>
          <a:cxnLst/>
          <a:rect l="0" t="0" r="0" b="0"/>
          <a:pathLst>
            <a:path>
              <a:moveTo>
                <a:pt x="0" y="45720"/>
              </a:moveTo>
              <a:lnTo>
                <a:pt x="255141" y="45720"/>
              </a:lnTo>
              <a:lnTo>
                <a:pt x="255141" y="45765"/>
              </a:lnTo>
              <a:lnTo>
                <a:pt x="510283" y="4576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736714" y="528785"/>
        <a:ext cx="25514" cy="25514"/>
      </dsp:txXfrm>
    </dsp:sp>
    <dsp:sp modelId="{9FC9B5B0-200F-4248-A445-DE6C24DCE271}">
      <dsp:nvSpPr>
        <dsp:cNvPr id="0" name=""/>
        <dsp:cNvSpPr/>
      </dsp:nvSpPr>
      <dsp:spPr>
        <a:xfrm>
          <a:off x="2486914" y="541542"/>
          <a:ext cx="515674" cy="1867621"/>
        </a:xfrm>
        <a:custGeom>
          <a:avLst/>
          <a:gdLst/>
          <a:ahLst/>
          <a:cxnLst/>
          <a:rect l="0" t="0" r="0" b="0"/>
          <a:pathLst>
            <a:path>
              <a:moveTo>
                <a:pt x="0" y="1867621"/>
              </a:moveTo>
              <a:lnTo>
                <a:pt x="257837" y="1867621"/>
              </a:lnTo>
              <a:lnTo>
                <a:pt x="257837" y="0"/>
              </a:lnTo>
              <a:lnTo>
                <a:pt x="515674" y="0"/>
              </a:lnTo>
            </a:path>
          </a:pathLst>
        </a:custGeom>
        <a:noFill/>
        <a:ln w="6350" cap="flat" cmpd="sng" algn="ctr">
          <a:solidFill>
            <a:schemeClr val="accent1"/>
          </a:solidFill>
          <a:prstDash val="solid"/>
          <a:miter lim="800000"/>
        </a:ln>
        <a:effectLst/>
      </dsp:spPr>
      <dsp:style>
        <a:lnRef idx="1">
          <a:schemeClr val="accent1"/>
        </a:lnRef>
        <a:fillRef idx="0">
          <a:schemeClr val="accent1"/>
        </a:fillRef>
        <a:effectRef idx="0">
          <a:schemeClr val="accent1"/>
        </a:effectRef>
        <a:fontRef idx="minor">
          <a:schemeClr val="tx1"/>
        </a:fontRef>
      </dsp:style>
      <dsp:txBody>
        <a:bodyPr spcFirstLastPara="0" vert="horz" wrap="square" lIns="12700" tIns="0" rIns="12700" bIns="0" numCol="1" spcCol="1270" anchor="ctr" anchorCtr="0">
          <a:noAutofit/>
        </a:bodyPr>
        <a:lstStyle/>
        <a:p>
          <a:pPr marL="0" lvl="0" indent="0" algn="ctr" defTabSz="311150" rtl="1">
            <a:lnSpc>
              <a:spcPct val="90000"/>
            </a:lnSpc>
            <a:spcBef>
              <a:spcPct val="0"/>
            </a:spcBef>
            <a:spcAft>
              <a:spcPct val="35000"/>
            </a:spcAft>
            <a:buNone/>
          </a:pPr>
          <a:endParaRPr lang="ar-EG" sz="700" kern="1200"/>
        </a:p>
      </dsp:txBody>
      <dsp:txXfrm>
        <a:off x="2696314" y="1426915"/>
        <a:ext cx="96875" cy="96875"/>
      </dsp:txXfrm>
    </dsp:sp>
    <dsp:sp modelId="{A710FEF7-94F8-44AD-914A-AC60DB107476}">
      <dsp:nvSpPr>
        <dsp:cNvPr id="0" name=""/>
        <dsp:cNvSpPr/>
      </dsp:nvSpPr>
      <dsp:spPr>
        <a:xfrm rot="16200000">
          <a:off x="-623740" y="1482540"/>
          <a:ext cx="4368063" cy="1853247"/>
        </a:xfrm>
        <a:prstGeom prst="rect">
          <a:avLst/>
        </a:prstGeom>
        <a:solidFill>
          <a:srgbClr val="203E5F"/>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bg1"/>
              </a:solidFill>
              <a:latin typeface="Simplified Arabic" panose="02020603050405020304" pitchFamily="18" charset="-78"/>
              <a:cs typeface="Simplified Arabic" panose="02020603050405020304" pitchFamily="18" charset="-78"/>
            </a:rPr>
            <a:t>خطوات</a:t>
          </a:r>
          <a:r>
            <a:rPr lang="ar-EG" sz="3600" b="1" kern="1200" baseline="0">
              <a:solidFill>
                <a:schemeClr val="bg1"/>
              </a:solidFill>
              <a:latin typeface="Simplified Arabic" panose="02020603050405020304" pitchFamily="18" charset="-78"/>
              <a:cs typeface="Simplified Arabic" panose="02020603050405020304" pitchFamily="18" charset="-78"/>
            </a:rPr>
            <a:t> إنتاج القصص الصحفية المدفوعة بالبيانات</a:t>
          </a:r>
          <a:endParaRPr lang="ar-EG" sz="3600" b="1" kern="1200">
            <a:solidFill>
              <a:schemeClr val="bg1"/>
            </a:solidFill>
            <a:latin typeface="Simplified Arabic" panose="02020603050405020304" pitchFamily="18" charset="-78"/>
            <a:cs typeface="Simplified Arabic" panose="02020603050405020304" pitchFamily="18" charset="-78"/>
          </a:endParaRPr>
        </a:p>
      </dsp:txBody>
      <dsp:txXfrm>
        <a:off x="-623740" y="1482540"/>
        <a:ext cx="4368063" cy="1853247"/>
      </dsp:txXfrm>
    </dsp:sp>
    <dsp:sp modelId="{722D6236-145E-461B-B42B-E6EB9E0EFE0B}">
      <dsp:nvSpPr>
        <dsp:cNvPr id="0" name=""/>
        <dsp:cNvSpPr/>
      </dsp:nvSpPr>
      <dsp:spPr>
        <a:xfrm>
          <a:off x="3002589" y="161703"/>
          <a:ext cx="2491740"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rtl="1">
            <a:lnSpc>
              <a:spcPct val="90000"/>
            </a:lnSpc>
            <a:spcBef>
              <a:spcPct val="0"/>
            </a:spcBef>
            <a:spcAft>
              <a:spcPct val="35000"/>
            </a:spcAft>
            <a:buNone/>
          </a:pPr>
          <a:r>
            <a:rPr lang="ar-EG" sz="3600" b="1" kern="1200">
              <a:solidFill>
                <a:schemeClr val="tx1"/>
              </a:solidFill>
              <a:latin typeface="Simplified Arabic" panose="02020603050405020304" pitchFamily="18" charset="-78"/>
              <a:cs typeface="Simplified Arabic" panose="02020603050405020304" pitchFamily="18" charset="-78"/>
            </a:rPr>
            <a:t>الفكرة</a:t>
          </a:r>
        </a:p>
      </dsp:txBody>
      <dsp:txXfrm>
        <a:off x="3002589" y="161703"/>
        <a:ext cx="2491740" cy="759677"/>
      </dsp:txXfrm>
    </dsp:sp>
    <dsp:sp modelId="{EDD1E443-CC8E-4B53-9705-BA9718541A86}">
      <dsp:nvSpPr>
        <dsp:cNvPr id="0" name=""/>
        <dsp:cNvSpPr/>
      </dsp:nvSpPr>
      <dsp:spPr>
        <a:xfrm>
          <a:off x="6004613" y="4097"/>
          <a:ext cx="4233766" cy="1074981"/>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تحليل البيانات باستخدام برنامج </a:t>
          </a:r>
          <a:r>
            <a:rPr lang="en-US" sz="3200" b="1" kern="1200">
              <a:solidFill>
                <a:schemeClr val="tx1"/>
              </a:solidFill>
              <a:latin typeface="Simplified Arabic" panose="02020603050405020304" pitchFamily="18" charset="-78"/>
              <a:cs typeface="Simplified Arabic" panose="02020603050405020304" pitchFamily="18" charset="-78"/>
            </a:rPr>
            <a:t>Microsoft Excel</a:t>
          </a:r>
          <a:endParaRPr lang="ar-EG" sz="3200" b="1" kern="1200">
            <a:solidFill>
              <a:schemeClr val="tx1"/>
            </a:solidFill>
            <a:latin typeface="Simplified Arabic" panose="02020603050405020304" pitchFamily="18" charset="-78"/>
            <a:cs typeface="Simplified Arabic" panose="02020603050405020304" pitchFamily="18" charset="-78"/>
          </a:endParaRPr>
        </a:p>
      </dsp:txBody>
      <dsp:txXfrm>
        <a:off x="6004613" y="4097"/>
        <a:ext cx="4233766" cy="1074981"/>
      </dsp:txXfrm>
    </dsp:sp>
    <dsp:sp modelId="{27C24732-4728-409D-90DF-B3D3C9F8BF6E}">
      <dsp:nvSpPr>
        <dsp:cNvPr id="0" name=""/>
        <dsp:cNvSpPr/>
      </dsp:nvSpPr>
      <dsp:spPr>
        <a:xfrm>
          <a:off x="3025836" y="1390587"/>
          <a:ext cx="2767227" cy="759677"/>
        </a:xfrm>
        <a:prstGeom prst="rect">
          <a:avLst/>
        </a:prstGeom>
        <a:solidFill>
          <a:srgbClr val="FFD200"/>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العثور على البيانات</a:t>
          </a:r>
        </a:p>
      </dsp:txBody>
      <dsp:txXfrm>
        <a:off x="3025836" y="1390587"/>
        <a:ext cx="2767227" cy="759677"/>
      </dsp:txXfrm>
    </dsp:sp>
    <dsp:sp modelId="{0EF04C04-9DD1-4B3A-8CD2-C26E8F52FEAF}">
      <dsp:nvSpPr>
        <dsp:cNvPr id="0" name=""/>
        <dsp:cNvSpPr/>
      </dsp:nvSpPr>
      <dsp:spPr>
        <a:xfrm flipH="1">
          <a:off x="6268837" y="1269058"/>
          <a:ext cx="4387008" cy="1002948"/>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تحليل البيانات باستخدام أدوات الذكاء الاصطناعي </a:t>
          </a:r>
        </a:p>
      </dsp:txBody>
      <dsp:txXfrm>
        <a:off x="6268837" y="1269058"/>
        <a:ext cx="4387008" cy="1002948"/>
      </dsp:txXfrm>
    </dsp:sp>
    <dsp:sp modelId="{1A5A24A2-9E26-4E2F-B7E0-AB8821C34C50}">
      <dsp:nvSpPr>
        <dsp:cNvPr id="0" name=""/>
        <dsp:cNvSpPr/>
      </dsp:nvSpPr>
      <dsp:spPr>
        <a:xfrm>
          <a:off x="3002589" y="2438566"/>
          <a:ext cx="3843261"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rPr>
            <a:t>الحصول</a:t>
          </a:r>
          <a:r>
            <a:rPr lang="ar-EG" sz="3200" b="1" kern="1200" baseline="0">
              <a:solidFill>
                <a:schemeClr val="tx1"/>
              </a:solidFill>
            </a:rPr>
            <a:t> على البيانات</a:t>
          </a:r>
          <a:endParaRPr lang="ar-EG" sz="3200" b="1" kern="1200">
            <a:solidFill>
              <a:schemeClr val="tx1"/>
            </a:solidFill>
          </a:endParaRPr>
        </a:p>
      </dsp:txBody>
      <dsp:txXfrm>
        <a:off x="3002589" y="2438566"/>
        <a:ext cx="3843261" cy="759677"/>
      </dsp:txXfrm>
    </dsp:sp>
    <dsp:sp modelId="{BBC2F71A-06FA-46DA-BFBE-0CC73A41B08A}">
      <dsp:nvSpPr>
        <dsp:cNvPr id="0" name=""/>
        <dsp:cNvSpPr/>
      </dsp:nvSpPr>
      <dsp:spPr>
        <a:xfrm>
          <a:off x="3002589" y="3411416"/>
          <a:ext cx="4314399" cy="1178996"/>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تنظيف البيانات باستخدام برنامج </a:t>
          </a:r>
          <a:r>
            <a:rPr lang="en-US" sz="3200" b="1" kern="1200">
              <a:solidFill>
                <a:schemeClr val="tx1"/>
              </a:solidFill>
              <a:latin typeface="Simplified Arabic" panose="02020603050405020304" pitchFamily="18" charset="-78"/>
              <a:cs typeface="Simplified Arabic" panose="02020603050405020304" pitchFamily="18" charset="-78"/>
            </a:rPr>
            <a:t>Microsoft Excel</a:t>
          </a:r>
          <a:endParaRPr lang="ar-EG" sz="3200" b="1" kern="1200">
            <a:solidFill>
              <a:schemeClr val="tx1"/>
            </a:solidFill>
            <a:latin typeface="Simplified Arabic" panose="02020603050405020304" pitchFamily="18" charset="-78"/>
            <a:cs typeface="Simplified Arabic" panose="02020603050405020304" pitchFamily="18" charset="-78"/>
          </a:endParaRPr>
        </a:p>
      </dsp:txBody>
      <dsp:txXfrm>
        <a:off x="3002589" y="3411416"/>
        <a:ext cx="4314399" cy="1178996"/>
      </dsp:txXfrm>
    </dsp:sp>
    <dsp:sp modelId="{B1DCACAF-1278-4438-BC3A-F90C11BAE0BF}">
      <dsp:nvSpPr>
        <dsp:cNvPr id="0" name=""/>
        <dsp:cNvSpPr/>
      </dsp:nvSpPr>
      <dsp:spPr>
        <a:xfrm>
          <a:off x="7873718" y="3621083"/>
          <a:ext cx="2491740" cy="759677"/>
        </a:xfrm>
        <a:prstGeom prst="rect">
          <a:avLst/>
        </a:prstGeom>
        <a:solidFill>
          <a:srgbClr val="FFD2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a:solidFill>
                <a:schemeClr val="tx1"/>
              </a:solidFill>
              <a:latin typeface="Simplified Arabic" panose="02020603050405020304" pitchFamily="18" charset="-78"/>
              <a:cs typeface="Simplified Arabic" panose="02020603050405020304" pitchFamily="18" charset="-78"/>
            </a:rPr>
            <a:t>كتابة القصة</a:t>
          </a:r>
        </a:p>
      </dsp:txBody>
      <dsp:txXfrm>
        <a:off x="7873718" y="3621083"/>
        <a:ext cx="2491740" cy="7596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AAD9D-DC8E-47FA-81A8-B7C74C36498C}">
      <dsp:nvSpPr>
        <dsp:cNvPr id="0" name=""/>
        <dsp:cNvSpPr/>
      </dsp:nvSpPr>
      <dsp:spPr>
        <a:xfrm>
          <a:off x="10399094" y="2260427"/>
          <a:ext cx="91440" cy="265010"/>
        </a:xfrm>
        <a:custGeom>
          <a:avLst/>
          <a:gdLst/>
          <a:ahLst/>
          <a:cxnLst/>
          <a:rect l="0" t="0" r="0" b="0"/>
          <a:pathLst>
            <a:path>
              <a:moveTo>
                <a:pt x="45720" y="0"/>
              </a:moveTo>
              <a:lnTo>
                <a:pt x="45720" y="129926"/>
              </a:lnTo>
              <a:lnTo>
                <a:pt x="51416" y="129926"/>
              </a:lnTo>
              <a:lnTo>
                <a:pt x="51416" y="26501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6481954" y="954450"/>
          <a:ext cx="3962860" cy="380031"/>
        </a:xfrm>
        <a:custGeom>
          <a:avLst/>
          <a:gdLst/>
          <a:ahLst/>
          <a:cxnLst/>
          <a:rect l="0" t="0" r="0" b="0"/>
          <a:pathLst>
            <a:path>
              <a:moveTo>
                <a:pt x="0" y="0"/>
              </a:moveTo>
              <a:lnTo>
                <a:pt x="0" y="244947"/>
              </a:lnTo>
              <a:lnTo>
                <a:pt x="3962860" y="244947"/>
              </a:lnTo>
              <a:lnTo>
                <a:pt x="3962860" y="3800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DC2A-4951-488F-926E-8EAC871CADF5}">
      <dsp:nvSpPr>
        <dsp:cNvPr id="0" name=""/>
        <dsp:cNvSpPr/>
      </dsp:nvSpPr>
      <dsp:spPr>
        <a:xfrm>
          <a:off x="6481954" y="954450"/>
          <a:ext cx="1689340" cy="413078"/>
        </a:xfrm>
        <a:custGeom>
          <a:avLst/>
          <a:gdLst/>
          <a:ahLst/>
          <a:cxnLst/>
          <a:rect l="0" t="0" r="0" b="0"/>
          <a:pathLst>
            <a:path>
              <a:moveTo>
                <a:pt x="0" y="0"/>
              </a:moveTo>
              <a:lnTo>
                <a:pt x="0" y="277994"/>
              </a:lnTo>
              <a:lnTo>
                <a:pt x="1689340" y="277994"/>
              </a:lnTo>
              <a:lnTo>
                <a:pt x="1689340" y="4130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A6030-AC04-430F-9A3F-C50E1BB83C0E}">
      <dsp:nvSpPr>
        <dsp:cNvPr id="0" name=""/>
        <dsp:cNvSpPr/>
      </dsp:nvSpPr>
      <dsp:spPr>
        <a:xfrm>
          <a:off x="3575321" y="1923114"/>
          <a:ext cx="2730003" cy="486505"/>
        </a:xfrm>
        <a:custGeom>
          <a:avLst/>
          <a:gdLst/>
          <a:ahLst/>
          <a:cxnLst/>
          <a:rect l="0" t="0" r="0" b="0"/>
          <a:pathLst>
            <a:path>
              <a:moveTo>
                <a:pt x="0" y="0"/>
              </a:moveTo>
              <a:lnTo>
                <a:pt x="0" y="351421"/>
              </a:lnTo>
              <a:lnTo>
                <a:pt x="2730003" y="351421"/>
              </a:lnTo>
              <a:lnTo>
                <a:pt x="2730003" y="48650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0FAA81-7E3A-480C-B718-0AF73E08E1B3}">
      <dsp:nvSpPr>
        <dsp:cNvPr id="0" name=""/>
        <dsp:cNvSpPr/>
      </dsp:nvSpPr>
      <dsp:spPr>
        <a:xfrm>
          <a:off x="3575321" y="1923114"/>
          <a:ext cx="418986" cy="495857"/>
        </a:xfrm>
        <a:custGeom>
          <a:avLst/>
          <a:gdLst/>
          <a:ahLst/>
          <a:cxnLst/>
          <a:rect l="0" t="0" r="0" b="0"/>
          <a:pathLst>
            <a:path>
              <a:moveTo>
                <a:pt x="0" y="0"/>
              </a:moveTo>
              <a:lnTo>
                <a:pt x="0" y="360773"/>
              </a:lnTo>
              <a:lnTo>
                <a:pt x="418986" y="360773"/>
              </a:lnTo>
              <a:lnTo>
                <a:pt x="418986" y="49585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23BAC-6F5A-4112-AD76-B31664DEE0C9}">
      <dsp:nvSpPr>
        <dsp:cNvPr id="0" name=""/>
        <dsp:cNvSpPr/>
      </dsp:nvSpPr>
      <dsp:spPr>
        <a:xfrm>
          <a:off x="1469732" y="1923114"/>
          <a:ext cx="2105588" cy="441583"/>
        </a:xfrm>
        <a:custGeom>
          <a:avLst/>
          <a:gdLst/>
          <a:ahLst/>
          <a:cxnLst/>
          <a:rect l="0" t="0" r="0" b="0"/>
          <a:pathLst>
            <a:path>
              <a:moveTo>
                <a:pt x="2105588" y="0"/>
              </a:moveTo>
              <a:lnTo>
                <a:pt x="2105588" y="306498"/>
              </a:lnTo>
              <a:lnTo>
                <a:pt x="0" y="306498"/>
              </a:lnTo>
              <a:lnTo>
                <a:pt x="0" y="44158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3575321" y="954450"/>
          <a:ext cx="2906633" cy="413078"/>
        </a:xfrm>
        <a:custGeom>
          <a:avLst/>
          <a:gdLst/>
          <a:ahLst/>
          <a:cxnLst/>
          <a:rect l="0" t="0" r="0" b="0"/>
          <a:pathLst>
            <a:path>
              <a:moveTo>
                <a:pt x="2906633" y="0"/>
              </a:moveTo>
              <a:lnTo>
                <a:pt x="2906633" y="277994"/>
              </a:lnTo>
              <a:lnTo>
                <a:pt x="0" y="277994"/>
              </a:lnTo>
              <a:lnTo>
                <a:pt x="0" y="4130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3593945" y="28504"/>
          <a:ext cx="5776018"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3755965" y="182424"/>
          <a:ext cx="5776018"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1">
            <a:lnSpc>
              <a:spcPct val="90000"/>
            </a:lnSpc>
            <a:spcBef>
              <a:spcPct val="0"/>
            </a:spcBef>
            <a:spcAft>
              <a:spcPct val="35000"/>
            </a:spcAft>
            <a:buNone/>
          </a:pPr>
          <a:r>
            <a:rPr lang="ar-EG" sz="3600" b="1" kern="1200">
              <a:latin typeface="Simplified Arabic" panose="02020603050405020304" pitchFamily="18" charset="-78"/>
              <a:cs typeface="Simplified Arabic" panose="02020603050405020304" pitchFamily="18" charset="-78"/>
            </a:rPr>
            <a:t>التمثيل</a:t>
          </a:r>
          <a:r>
            <a:rPr lang="ar-EG" sz="3600" b="1" kern="1200" baseline="0">
              <a:latin typeface="Simplified Arabic" panose="02020603050405020304" pitchFamily="18" charset="-78"/>
              <a:cs typeface="Simplified Arabic" panose="02020603050405020304" pitchFamily="18" charset="-78"/>
            </a:rPr>
            <a:t> البصري في صحافة البيانات</a:t>
          </a:r>
          <a:endParaRPr lang="ar-EG" sz="3600" b="1" kern="1200">
            <a:latin typeface="Simplified Arabic" panose="02020603050405020304" pitchFamily="18" charset="-78"/>
            <a:cs typeface="Simplified Arabic" panose="02020603050405020304" pitchFamily="18" charset="-78"/>
          </a:endParaRPr>
        </a:p>
      </dsp:txBody>
      <dsp:txXfrm>
        <a:off x="3783085" y="209544"/>
        <a:ext cx="5721778" cy="871705"/>
      </dsp:txXfrm>
    </dsp:sp>
    <dsp:sp modelId="{DDBC58F3-ED9F-4EBD-8B04-DE139D047A27}">
      <dsp:nvSpPr>
        <dsp:cNvPr id="0" name=""/>
        <dsp:cNvSpPr/>
      </dsp:nvSpPr>
      <dsp:spPr>
        <a:xfrm>
          <a:off x="1711028" y="1367528"/>
          <a:ext cx="3728585" cy="55558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1873048" y="1521447"/>
          <a:ext cx="3728585" cy="5555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مبادئ</a:t>
          </a:r>
          <a:r>
            <a:rPr lang="ar-EG" sz="2400" b="1" kern="1200" baseline="0">
              <a:latin typeface="Simplified Arabic" panose="02020603050405020304" pitchFamily="18" charset="-78"/>
              <a:cs typeface="Simplified Arabic" panose="02020603050405020304" pitchFamily="18" charset="-78"/>
            </a:rPr>
            <a:t> السرد البصري للبيانات</a:t>
          </a:r>
          <a:endParaRPr lang="ar-EG" sz="2400" b="1" kern="1200">
            <a:latin typeface="Simplified Arabic" panose="02020603050405020304" pitchFamily="18" charset="-78"/>
            <a:cs typeface="Simplified Arabic" panose="02020603050405020304" pitchFamily="18" charset="-78"/>
          </a:endParaRPr>
        </a:p>
      </dsp:txBody>
      <dsp:txXfrm>
        <a:off x="1889321" y="1537720"/>
        <a:ext cx="3696039" cy="523039"/>
      </dsp:txXfrm>
    </dsp:sp>
    <dsp:sp modelId="{8B4F6A96-7807-4F9A-9BE3-2EACD09BB368}">
      <dsp:nvSpPr>
        <dsp:cNvPr id="0" name=""/>
        <dsp:cNvSpPr/>
      </dsp:nvSpPr>
      <dsp:spPr>
        <a:xfrm>
          <a:off x="119974" y="2364697"/>
          <a:ext cx="2699517" cy="2334512"/>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F0665-3358-4310-A6FA-7EB408D4AD10}">
      <dsp:nvSpPr>
        <dsp:cNvPr id="0" name=""/>
        <dsp:cNvSpPr/>
      </dsp:nvSpPr>
      <dsp:spPr>
        <a:xfrm>
          <a:off x="281994" y="2518616"/>
          <a:ext cx="2699517" cy="233451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الأدوات</a:t>
          </a:r>
          <a:r>
            <a:rPr lang="ar-EG" sz="2400" b="1" kern="1200" baseline="0">
              <a:latin typeface="Simplified Arabic" panose="02020603050405020304" pitchFamily="18" charset="-78"/>
              <a:cs typeface="Simplified Arabic" panose="02020603050405020304" pitchFamily="18" charset="-78"/>
            </a:rPr>
            <a:t> والتطبيقات التي تستخدم في إنتاج التوضيحات البصرية للقصص الصحفية المدفوعة بالبيانات</a:t>
          </a:r>
          <a:endParaRPr lang="ar-EG" sz="2400" b="1" kern="1200">
            <a:latin typeface="Simplified Arabic" panose="02020603050405020304" pitchFamily="18" charset="-78"/>
            <a:cs typeface="Simplified Arabic" panose="02020603050405020304" pitchFamily="18" charset="-78"/>
          </a:endParaRPr>
        </a:p>
      </dsp:txBody>
      <dsp:txXfrm>
        <a:off x="350370" y="2586992"/>
        <a:ext cx="2562765" cy="2197760"/>
      </dsp:txXfrm>
    </dsp:sp>
    <dsp:sp modelId="{A4774A55-C26E-4778-8348-32397C5CA5DF}">
      <dsp:nvSpPr>
        <dsp:cNvPr id="0" name=""/>
        <dsp:cNvSpPr/>
      </dsp:nvSpPr>
      <dsp:spPr>
        <a:xfrm>
          <a:off x="3260084" y="2418972"/>
          <a:ext cx="1468447" cy="210186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0EAE-9B31-46D3-915F-537671E3F63B}">
      <dsp:nvSpPr>
        <dsp:cNvPr id="0" name=""/>
        <dsp:cNvSpPr/>
      </dsp:nvSpPr>
      <dsp:spPr>
        <a:xfrm>
          <a:off x="3422104" y="2572891"/>
          <a:ext cx="1468447" cy="210186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الفرق بين صحافة البيانات والإنفوجراف</a:t>
          </a:r>
        </a:p>
      </dsp:txBody>
      <dsp:txXfrm>
        <a:off x="3465113" y="2615900"/>
        <a:ext cx="1382429" cy="2015850"/>
      </dsp:txXfrm>
    </dsp:sp>
    <dsp:sp modelId="{669B8438-124B-4C35-9F9F-7153798AE812}">
      <dsp:nvSpPr>
        <dsp:cNvPr id="0" name=""/>
        <dsp:cNvSpPr/>
      </dsp:nvSpPr>
      <dsp:spPr>
        <a:xfrm>
          <a:off x="5145370" y="2409620"/>
          <a:ext cx="2319908" cy="169818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5F682-D0D2-49FB-870B-28A6BA3A6E45}">
      <dsp:nvSpPr>
        <dsp:cNvPr id="0" name=""/>
        <dsp:cNvSpPr/>
      </dsp:nvSpPr>
      <dsp:spPr>
        <a:xfrm>
          <a:off x="5307390" y="2563539"/>
          <a:ext cx="2319908" cy="1698183"/>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كيفية اختيار الرسوم البيانية المناسبة لمضمون القصة الصحفية</a:t>
          </a:r>
        </a:p>
      </dsp:txBody>
      <dsp:txXfrm>
        <a:off x="5357128" y="2613277"/>
        <a:ext cx="2220432" cy="1598707"/>
      </dsp:txXfrm>
    </dsp:sp>
    <dsp:sp modelId="{5C467A14-7F38-4350-A026-797CC98586B0}">
      <dsp:nvSpPr>
        <dsp:cNvPr id="0" name=""/>
        <dsp:cNvSpPr/>
      </dsp:nvSpPr>
      <dsp:spPr>
        <a:xfrm>
          <a:off x="7143298" y="1367528"/>
          <a:ext cx="2055992"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A98E4-5966-4803-B6B6-AD9E4A4D9538}">
      <dsp:nvSpPr>
        <dsp:cNvPr id="0" name=""/>
        <dsp:cNvSpPr/>
      </dsp:nvSpPr>
      <dsp:spPr>
        <a:xfrm>
          <a:off x="7305318" y="1521447"/>
          <a:ext cx="2055992"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أهمية</a:t>
          </a:r>
          <a:r>
            <a:rPr lang="ar-EG" sz="2400" b="1" kern="1200" baseline="0">
              <a:latin typeface="Simplified Arabic" panose="02020603050405020304" pitchFamily="18" charset="-78"/>
              <a:cs typeface="Simplified Arabic" panose="02020603050405020304" pitchFamily="18" charset="-78"/>
            </a:rPr>
            <a:t> التمثيل البصري للبيانات</a:t>
          </a:r>
          <a:endParaRPr lang="ar-EG" sz="2400" b="1" kern="1200">
            <a:latin typeface="Simplified Arabic" panose="02020603050405020304" pitchFamily="18" charset="-78"/>
            <a:cs typeface="Simplified Arabic" panose="02020603050405020304" pitchFamily="18" charset="-78"/>
          </a:endParaRPr>
        </a:p>
      </dsp:txBody>
      <dsp:txXfrm>
        <a:off x="7332438" y="1548567"/>
        <a:ext cx="2001752" cy="871705"/>
      </dsp:txXfrm>
    </dsp:sp>
    <dsp:sp modelId="{33E500D2-4D4E-48F0-89FB-78F643CAB0B8}">
      <dsp:nvSpPr>
        <dsp:cNvPr id="0" name=""/>
        <dsp:cNvSpPr/>
      </dsp:nvSpPr>
      <dsp:spPr>
        <a:xfrm>
          <a:off x="9524979" y="1334481"/>
          <a:ext cx="1839671" cy="92594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9686999" y="1488400"/>
          <a:ext cx="1839671" cy="92594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ماهية التمثيل البصري للبيانات</a:t>
          </a:r>
        </a:p>
      </dsp:txBody>
      <dsp:txXfrm>
        <a:off x="9714119" y="1515520"/>
        <a:ext cx="1785431" cy="871705"/>
      </dsp:txXfrm>
    </dsp:sp>
    <dsp:sp modelId="{F2666C70-023C-4F26-A92D-54A180130BB5}">
      <dsp:nvSpPr>
        <dsp:cNvPr id="0" name=""/>
        <dsp:cNvSpPr/>
      </dsp:nvSpPr>
      <dsp:spPr>
        <a:xfrm>
          <a:off x="9296469" y="2525437"/>
          <a:ext cx="2308082" cy="1433770"/>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9458490" y="2679356"/>
          <a:ext cx="2308082" cy="143377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أشكال</a:t>
          </a:r>
          <a:r>
            <a:rPr lang="ar-EG" sz="2400" b="1" kern="1200" baseline="0">
              <a:latin typeface="Simplified Arabic" panose="02020603050405020304" pitchFamily="18" charset="-78"/>
              <a:cs typeface="Simplified Arabic" panose="02020603050405020304" pitchFamily="18" charset="-78"/>
            </a:rPr>
            <a:t> التصورات والمخططات البصرية في صحافة البيانات</a:t>
          </a:r>
          <a:endParaRPr lang="ar-EG" sz="2400" b="1" kern="1200">
            <a:latin typeface="Simplified Arabic" panose="02020603050405020304" pitchFamily="18" charset="-78"/>
            <a:cs typeface="Simplified Arabic" panose="02020603050405020304" pitchFamily="18" charset="-78"/>
          </a:endParaRPr>
        </a:p>
      </dsp:txBody>
      <dsp:txXfrm>
        <a:off x="9500484" y="2721350"/>
        <a:ext cx="2224094" cy="13497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808824" y="1428629"/>
          <a:ext cx="2842404" cy="1779614"/>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D200"/>
              </a:solidFill>
              <a:latin typeface="Simplified Arabic" panose="02020603050405020304" pitchFamily="18" charset="-78"/>
              <a:cs typeface="Simplified Arabic" panose="02020603050405020304" pitchFamily="18" charset="-78"/>
            </a:rPr>
            <a:t>المعايير</a:t>
          </a:r>
          <a:r>
            <a:rPr lang="ar-EG" sz="2800" b="1" kern="1200" baseline="0">
              <a:solidFill>
                <a:srgbClr val="FFD200"/>
              </a:solidFill>
              <a:latin typeface="Simplified Arabic" panose="02020603050405020304" pitchFamily="18" charset="-78"/>
              <a:cs typeface="Simplified Arabic" panose="02020603050405020304" pitchFamily="18" charset="-78"/>
            </a:rPr>
            <a:t> الفنية لإنتاج صحافة البيانات</a:t>
          </a:r>
          <a:endParaRPr lang="ar-EG" sz="2800" b="1" kern="1200">
            <a:solidFill>
              <a:srgbClr val="FFD200"/>
            </a:solidFill>
            <a:latin typeface="Simplified Arabic" panose="02020603050405020304" pitchFamily="18" charset="-78"/>
            <a:cs typeface="Simplified Arabic" panose="02020603050405020304" pitchFamily="18" charset="-78"/>
          </a:endParaRPr>
        </a:p>
      </dsp:txBody>
      <dsp:txXfrm>
        <a:off x="4225084" y="1689247"/>
        <a:ext cx="2009884" cy="1258378"/>
      </dsp:txXfrm>
    </dsp:sp>
    <dsp:sp modelId="{427E040D-112E-4058-9549-C76EA602DED0}">
      <dsp:nvSpPr>
        <dsp:cNvPr id="0" name=""/>
        <dsp:cNvSpPr/>
      </dsp:nvSpPr>
      <dsp:spPr>
        <a:xfrm rot="15122625">
          <a:off x="4767225" y="1305041"/>
          <a:ext cx="275465" cy="20667"/>
        </a:xfrm>
        <a:custGeom>
          <a:avLst/>
          <a:gdLst/>
          <a:ahLst/>
          <a:cxnLst/>
          <a:rect l="0" t="0" r="0" b="0"/>
          <a:pathLst>
            <a:path>
              <a:moveTo>
                <a:pt x="0" y="10333"/>
              </a:moveTo>
              <a:lnTo>
                <a:pt x="275465"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4898071" y="1308488"/>
        <a:ext cx="13773" cy="13773"/>
      </dsp:txXfrm>
    </dsp:sp>
    <dsp:sp modelId="{5648C239-E580-4C5E-8572-4E25EAB0F264}">
      <dsp:nvSpPr>
        <dsp:cNvPr id="0" name=""/>
        <dsp:cNvSpPr/>
      </dsp:nvSpPr>
      <dsp:spPr>
        <a:xfrm>
          <a:off x="2986882" y="16869"/>
          <a:ext cx="3374064" cy="1171152"/>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التحديات التي تواجه صحفي البيانات</a:t>
          </a:r>
        </a:p>
      </dsp:txBody>
      <dsp:txXfrm>
        <a:off x="3481002" y="188380"/>
        <a:ext cx="2385824" cy="828130"/>
      </dsp:txXfrm>
    </dsp:sp>
    <dsp:sp modelId="{94D036E7-687E-44B7-B09C-D448ABAA0563}">
      <dsp:nvSpPr>
        <dsp:cNvPr id="0" name=""/>
        <dsp:cNvSpPr/>
      </dsp:nvSpPr>
      <dsp:spPr>
        <a:xfrm rot="20576899">
          <a:off x="6495092" y="1841834"/>
          <a:ext cx="510249" cy="20667"/>
        </a:xfrm>
        <a:custGeom>
          <a:avLst/>
          <a:gdLst/>
          <a:ahLst/>
          <a:cxnLst/>
          <a:rect l="0" t="0" r="0" b="0"/>
          <a:pathLst>
            <a:path>
              <a:moveTo>
                <a:pt x="0" y="10333"/>
              </a:moveTo>
              <a:lnTo>
                <a:pt x="510249"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737460" y="1839411"/>
        <a:ext cx="25512" cy="25512"/>
      </dsp:txXfrm>
    </dsp:sp>
    <dsp:sp modelId="{5E3F3B41-E0A6-423D-A065-D88AA38D29F3}">
      <dsp:nvSpPr>
        <dsp:cNvPr id="0" name=""/>
        <dsp:cNvSpPr/>
      </dsp:nvSpPr>
      <dsp:spPr>
        <a:xfrm>
          <a:off x="6767051" y="537568"/>
          <a:ext cx="3197653" cy="1638096"/>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AC748"/>
              </a:solidFill>
              <a:latin typeface="Simplified Arabic" panose="02020603050405020304" pitchFamily="18" charset="-78"/>
              <a:cs typeface="Simplified Arabic" panose="02020603050405020304" pitchFamily="18" charset="-78"/>
            </a:rPr>
            <a:t>المبادئ</a:t>
          </a:r>
          <a:r>
            <a:rPr lang="ar-EG" sz="2400" b="1" kern="1200" baseline="0">
              <a:solidFill>
                <a:srgbClr val="FAC748"/>
              </a:solidFill>
              <a:latin typeface="Simplified Arabic" panose="02020603050405020304" pitchFamily="18" charset="-78"/>
              <a:cs typeface="Simplified Arabic" panose="02020603050405020304" pitchFamily="18" charset="-78"/>
            </a:rPr>
            <a:t> الأساسية في أخلاقيات صحافة البيانات</a:t>
          </a:r>
          <a:endParaRPr lang="ar-EG" sz="2400" b="1" kern="1200">
            <a:solidFill>
              <a:srgbClr val="FAC748"/>
            </a:solidFill>
            <a:latin typeface="Simplified Arabic" panose="02020603050405020304" pitchFamily="18" charset="-78"/>
            <a:cs typeface="Simplified Arabic" panose="02020603050405020304" pitchFamily="18" charset="-78"/>
          </a:endParaRPr>
        </a:p>
      </dsp:txBody>
      <dsp:txXfrm>
        <a:off x="7235336" y="777462"/>
        <a:ext cx="2261083" cy="1158308"/>
      </dsp:txXfrm>
    </dsp:sp>
    <dsp:sp modelId="{3EBDB916-027A-4DF3-A1B7-29B46B9534AA}">
      <dsp:nvSpPr>
        <dsp:cNvPr id="0" name=""/>
        <dsp:cNvSpPr/>
      </dsp:nvSpPr>
      <dsp:spPr>
        <a:xfrm rot="1175402">
          <a:off x="6455689" y="2805054"/>
          <a:ext cx="341410" cy="20667"/>
        </a:xfrm>
        <a:custGeom>
          <a:avLst/>
          <a:gdLst/>
          <a:ahLst/>
          <a:cxnLst/>
          <a:rect l="0" t="0" r="0" b="0"/>
          <a:pathLst>
            <a:path>
              <a:moveTo>
                <a:pt x="0" y="10333"/>
              </a:moveTo>
              <a:lnTo>
                <a:pt x="341410"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617859" y="2806852"/>
        <a:ext cx="17070" cy="17070"/>
      </dsp:txXfrm>
    </dsp:sp>
    <dsp:sp modelId="{385F29B8-A339-496A-91A3-1CADF3E88EEB}">
      <dsp:nvSpPr>
        <dsp:cNvPr id="0" name=""/>
        <dsp:cNvSpPr/>
      </dsp:nvSpPr>
      <dsp:spPr>
        <a:xfrm>
          <a:off x="6616482" y="2450983"/>
          <a:ext cx="2637438" cy="1660385"/>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كيف</a:t>
          </a:r>
          <a:r>
            <a:rPr lang="ar-EG" sz="2400" b="1" kern="1200" baseline="0">
              <a:solidFill>
                <a:srgbClr val="FFD200"/>
              </a:solidFill>
              <a:latin typeface="Simplified Arabic" panose="02020603050405020304" pitchFamily="18" charset="-78"/>
              <a:cs typeface="Simplified Arabic" panose="02020603050405020304" pitchFamily="18" charset="-78"/>
            </a:rPr>
            <a:t> تحكي قصة باستخدام البيانات</a:t>
          </a:r>
          <a:endParaRPr lang="ar-EG" sz="2400" b="1" kern="1200">
            <a:solidFill>
              <a:srgbClr val="FFD200"/>
            </a:solidFill>
            <a:latin typeface="Simplified Arabic" panose="02020603050405020304" pitchFamily="18" charset="-78"/>
            <a:cs typeface="Simplified Arabic" panose="02020603050405020304" pitchFamily="18" charset="-78"/>
          </a:endParaRPr>
        </a:p>
      </dsp:txBody>
      <dsp:txXfrm>
        <a:off x="7002726" y="2694141"/>
        <a:ext cx="1864950" cy="1174069"/>
      </dsp:txXfrm>
    </dsp:sp>
    <dsp:sp modelId="{D5F980C2-5691-454C-95BE-DFD9E20DE388}">
      <dsp:nvSpPr>
        <dsp:cNvPr id="0" name=""/>
        <dsp:cNvSpPr/>
      </dsp:nvSpPr>
      <dsp:spPr>
        <a:xfrm rot="10951166">
          <a:off x="3581503" y="2240647"/>
          <a:ext cx="230928" cy="20667"/>
        </a:xfrm>
        <a:custGeom>
          <a:avLst/>
          <a:gdLst/>
          <a:ahLst/>
          <a:cxnLst/>
          <a:rect l="0" t="0" r="0" b="0"/>
          <a:pathLst>
            <a:path>
              <a:moveTo>
                <a:pt x="0" y="10333"/>
              </a:moveTo>
              <a:lnTo>
                <a:pt x="230928"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691194" y="2245208"/>
        <a:ext cx="11546" cy="11546"/>
      </dsp:txXfrm>
    </dsp:sp>
    <dsp:sp modelId="{03E57638-D203-4671-89CE-3B380529404D}">
      <dsp:nvSpPr>
        <dsp:cNvPr id="0" name=""/>
        <dsp:cNvSpPr/>
      </dsp:nvSpPr>
      <dsp:spPr>
        <a:xfrm>
          <a:off x="387197" y="737654"/>
          <a:ext cx="3196325" cy="2876029"/>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التحديات</a:t>
          </a:r>
          <a:r>
            <a:rPr lang="ar-EG" sz="2400" b="1" kern="1200" baseline="0">
              <a:solidFill>
                <a:srgbClr val="FFD200"/>
              </a:solidFill>
              <a:latin typeface="Simplified Arabic" panose="02020603050405020304" pitchFamily="18" charset="-78"/>
              <a:cs typeface="Simplified Arabic" panose="02020603050405020304" pitchFamily="18" charset="-78"/>
            </a:rPr>
            <a:t> التي تواجه انتشار صحافة البيانات في الوطن العربي</a:t>
          </a:r>
          <a:endParaRPr lang="ar-EG" sz="2400" b="1" kern="1200">
            <a:solidFill>
              <a:srgbClr val="FFD200"/>
            </a:solidFill>
            <a:latin typeface="Simplified Arabic" panose="02020603050405020304" pitchFamily="18" charset="-78"/>
            <a:cs typeface="Simplified Arabic" panose="02020603050405020304" pitchFamily="18" charset="-78"/>
          </a:endParaRPr>
        </a:p>
      </dsp:txBody>
      <dsp:txXfrm>
        <a:off x="855288" y="1158839"/>
        <a:ext cx="2260143" cy="20336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193268" y="1802374"/>
          <a:ext cx="3866484" cy="201002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D200"/>
              </a:solidFill>
              <a:latin typeface="Simplified Arabic" panose="02020603050405020304" pitchFamily="18" charset="-78"/>
              <a:cs typeface="Simplified Arabic" panose="02020603050405020304" pitchFamily="18" charset="-78"/>
            </a:rPr>
            <a:t>تطبيقات الذكاء الاصطناعي في صحافة البيانات الضخمة</a:t>
          </a:r>
        </a:p>
      </dsp:txBody>
      <dsp:txXfrm>
        <a:off x="3759501" y="2096735"/>
        <a:ext cx="2734018" cy="1421298"/>
      </dsp:txXfrm>
    </dsp:sp>
    <dsp:sp modelId="{427E040D-112E-4058-9549-C76EA602DED0}">
      <dsp:nvSpPr>
        <dsp:cNvPr id="0" name=""/>
        <dsp:cNvSpPr/>
      </dsp:nvSpPr>
      <dsp:spPr>
        <a:xfrm rot="15916188">
          <a:off x="4940511" y="1698217"/>
          <a:ext cx="190150" cy="20667"/>
        </a:xfrm>
        <a:custGeom>
          <a:avLst/>
          <a:gdLst/>
          <a:ahLst/>
          <a:cxnLst/>
          <a:rect l="0" t="0" r="0" b="0"/>
          <a:pathLst>
            <a:path>
              <a:moveTo>
                <a:pt x="0" y="10333"/>
              </a:moveTo>
              <a:lnTo>
                <a:pt x="190150"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5030833" y="1703797"/>
        <a:ext cx="9507" cy="9507"/>
      </dsp:txXfrm>
    </dsp:sp>
    <dsp:sp modelId="{5648C239-E580-4C5E-8572-4E25EAB0F264}">
      <dsp:nvSpPr>
        <dsp:cNvPr id="0" name=""/>
        <dsp:cNvSpPr/>
      </dsp:nvSpPr>
      <dsp:spPr>
        <a:xfrm>
          <a:off x="3281574" y="183921"/>
          <a:ext cx="3374064" cy="1430317"/>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أهمية الذكاء الاصطناعي لصحافة البيانات</a:t>
          </a:r>
        </a:p>
      </dsp:txBody>
      <dsp:txXfrm>
        <a:off x="3775694" y="393386"/>
        <a:ext cx="2385824" cy="1011387"/>
      </dsp:txXfrm>
    </dsp:sp>
    <dsp:sp modelId="{94D036E7-687E-44B7-B09C-D448ABAA0563}">
      <dsp:nvSpPr>
        <dsp:cNvPr id="0" name=""/>
        <dsp:cNvSpPr/>
      </dsp:nvSpPr>
      <dsp:spPr>
        <a:xfrm rot="20070109">
          <a:off x="6504358" y="1911216"/>
          <a:ext cx="958990" cy="20667"/>
        </a:xfrm>
        <a:custGeom>
          <a:avLst/>
          <a:gdLst/>
          <a:ahLst/>
          <a:cxnLst/>
          <a:rect l="0" t="0" r="0" b="0"/>
          <a:pathLst>
            <a:path>
              <a:moveTo>
                <a:pt x="0" y="10333"/>
              </a:moveTo>
              <a:lnTo>
                <a:pt x="958990"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959878" y="1897575"/>
        <a:ext cx="47949" cy="47949"/>
      </dsp:txXfrm>
    </dsp:sp>
    <dsp:sp modelId="{5E3F3B41-E0A6-423D-A065-D88AA38D29F3}">
      <dsp:nvSpPr>
        <dsp:cNvPr id="0" name=""/>
        <dsp:cNvSpPr/>
      </dsp:nvSpPr>
      <dsp:spPr>
        <a:xfrm>
          <a:off x="6988007" y="337981"/>
          <a:ext cx="3197653" cy="1638096"/>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مفهوم الذكاء الاصطناعي</a:t>
          </a:r>
        </a:p>
      </dsp:txBody>
      <dsp:txXfrm>
        <a:off x="7456292" y="577875"/>
        <a:ext cx="2261083" cy="1158308"/>
      </dsp:txXfrm>
    </dsp:sp>
    <dsp:sp modelId="{3EBDB916-027A-4DF3-A1B7-29B46B9534AA}">
      <dsp:nvSpPr>
        <dsp:cNvPr id="0" name=""/>
        <dsp:cNvSpPr/>
      </dsp:nvSpPr>
      <dsp:spPr>
        <a:xfrm rot="394881">
          <a:off x="7012856" y="3031778"/>
          <a:ext cx="296289" cy="20667"/>
        </a:xfrm>
        <a:custGeom>
          <a:avLst/>
          <a:gdLst/>
          <a:ahLst/>
          <a:cxnLst/>
          <a:rect l="0" t="0" r="0" b="0"/>
          <a:pathLst>
            <a:path>
              <a:moveTo>
                <a:pt x="0" y="10333"/>
              </a:moveTo>
              <a:lnTo>
                <a:pt x="296289"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7153593" y="3034704"/>
        <a:ext cx="14814" cy="14814"/>
      </dsp:txXfrm>
    </dsp:sp>
    <dsp:sp modelId="{385F29B8-A339-496A-91A3-1CADF3E88EEB}">
      <dsp:nvSpPr>
        <dsp:cNvPr id="0" name=""/>
        <dsp:cNvSpPr/>
      </dsp:nvSpPr>
      <dsp:spPr>
        <a:xfrm>
          <a:off x="7280990" y="2303652"/>
          <a:ext cx="3072121" cy="1859048"/>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تطبيقات الذكاء الاصطناعي في إنتاج المحتوى المدفوع بالبيانات</a:t>
          </a:r>
        </a:p>
      </dsp:txBody>
      <dsp:txXfrm>
        <a:off x="7730892" y="2575903"/>
        <a:ext cx="2172317" cy="1314546"/>
      </dsp:txXfrm>
    </dsp:sp>
    <dsp:sp modelId="{D5F980C2-5691-454C-95BE-DFD9E20DE388}">
      <dsp:nvSpPr>
        <dsp:cNvPr id="0" name=""/>
        <dsp:cNvSpPr/>
      </dsp:nvSpPr>
      <dsp:spPr>
        <a:xfrm rot="11264782">
          <a:off x="2797743" y="2511597"/>
          <a:ext cx="460594" cy="20667"/>
        </a:xfrm>
        <a:custGeom>
          <a:avLst/>
          <a:gdLst/>
          <a:ahLst/>
          <a:cxnLst/>
          <a:rect l="0" t="0" r="0" b="0"/>
          <a:pathLst>
            <a:path>
              <a:moveTo>
                <a:pt x="0" y="10333"/>
              </a:moveTo>
              <a:lnTo>
                <a:pt x="460594" y="10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016526" y="2510416"/>
        <a:ext cx="23029" cy="23029"/>
      </dsp:txXfrm>
    </dsp:sp>
    <dsp:sp modelId="{03E57638-D203-4671-89CE-3B380529404D}">
      <dsp:nvSpPr>
        <dsp:cNvPr id="0" name=""/>
        <dsp:cNvSpPr/>
      </dsp:nvSpPr>
      <dsp:spPr>
        <a:xfrm>
          <a:off x="99405" y="1310628"/>
          <a:ext cx="2723295" cy="1996292"/>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a:solidFill>
                <a:srgbClr val="FFD200"/>
              </a:solidFill>
              <a:latin typeface="Simplified Arabic" panose="02020603050405020304" pitchFamily="18" charset="-78"/>
              <a:cs typeface="Simplified Arabic" panose="02020603050405020304" pitchFamily="18" charset="-78"/>
            </a:rPr>
            <a:t>تحديات استخدام الذكاء الاصطناعي في صحافة البيانات</a:t>
          </a:r>
        </a:p>
      </dsp:txBody>
      <dsp:txXfrm>
        <a:off x="498222" y="1602978"/>
        <a:ext cx="1925661" cy="1411592"/>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1884" y="2430936"/>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9" y="4753754"/>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439317" y="3639684"/>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محاضرة تعريفية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8217"/>
    </mc:Choice>
    <mc:Fallback xmlns="">
      <p:transition spd="slow" advTm="9821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7933" y="1719579"/>
            <a:ext cx="7735700" cy="4512004"/>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وصف المقرر.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 أهداف المقرر.</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 موضوعات المقرر.</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رابعًا: أساليب التعليم والتعلم. </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‏خامسًا: أساليب التقييم.</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سادسًا: مقدمة.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سابعًا: ملخص المقرر</a:t>
            </a:r>
            <a:endParaRPr lang="en-US" sz="36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86542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3683"/>
    </mc:Choice>
    <mc:Fallback xmlns="">
      <p:transition spd="slow" advTm="636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630271"/>
          </a:xfrm>
        </p:spPr>
        <p:txBody>
          <a:bodyPr>
            <a:noAutofit/>
          </a:bodyPr>
          <a:lstStyle/>
          <a:p>
            <a:pPr marL="0" indent="0" algn="just" rtl="1">
              <a:lnSpc>
                <a:spcPct val="110000"/>
              </a:lnSpc>
              <a:spcBef>
                <a:spcPts val="110"/>
              </a:spcBef>
              <a:spcAft>
                <a:spcPts val="110"/>
              </a:spcAft>
              <a:buNone/>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يتناول مقرر صحافة البيانات المعرفة والمهارات الأساسية في مجال صحافة البيانات، كتقنية مستحدثة من تقنيات الإعلام الرقمي من خلال الدمج بين مهارات الصحافة التقليدية وتقنيات تحليل البيانات، واكساب الطلاب القدرة على جمع وتحليل وتفسير البيانات بشكل نقدي لاستخدامها في إنتاج ( قصص – تقارير – تحقيقات – أخبار) صحفية مدفوعة بالبيانات وتستند إلى أدلة قوية، ويشمل المقرر تعليم كيفية استخدام أدوات تحليل البيانات مثل: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Microsoft Excel</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بالإضافة إلى تطوير مهارات الطلاب في تصور البيانات وفهم الأخلاقيات المرتبطة باستخدام البيانات في الصحافة</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pic>
        <p:nvPicPr>
          <p:cNvPr id="12" name="Content Placeholder 11" descr="A computer and a notebook&#10;&#10;Description automatically generated">
            <a:extLst>
              <a:ext uri="{FF2B5EF4-FFF2-40B4-BE49-F238E27FC236}">
                <a16:creationId xmlns:a16="http://schemas.microsoft.com/office/drawing/2014/main" id="{96D0086D-7629-4F98-5840-998FF525FEC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72" y="1464449"/>
            <a:ext cx="4695979" cy="5148342"/>
          </a:xfrm>
        </p:spPr>
      </p:pic>
      <p:sp>
        <p:nvSpPr>
          <p:cNvPr id="10" name="Rectangle: Rounded Corners 33">
            <a:extLst>
              <a:ext uri="{FF2B5EF4-FFF2-40B4-BE49-F238E27FC236}">
                <a16:creationId xmlns:a16="http://schemas.microsoft.com/office/drawing/2014/main" id="{0840CED6-C560-FA83-C4CF-101CF4AEB1B8}"/>
              </a:ext>
            </a:extLst>
          </p:cNvPr>
          <p:cNvSpPr>
            <a:spLocks noGrp="1"/>
          </p:cNvSpPr>
          <p:nvPr>
            <p:ph type="title"/>
          </p:nvPr>
        </p:nvSpPr>
        <p:spPr>
          <a:xfrm>
            <a:off x="837814" y="249268"/>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أولًا: وصف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33538"/>
    </mc:Choice>
    <mc:Fallback xmlns="">
      <p:transition spd="slow" advTm="13353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Rectangle: Rounded Corners 33">
            <a:extLst>
              <a:ext uri="{FF2B5EF4-FFF2-40B4-BE49-F238E27FC236}">
                <a16:creationId xmlns:a16="http://schemas.microsoft.com/office/drawing/2014/main" id="{164F9F9C-D4C1-838C-4CBB-528435542E96}"/>
              </a:ext>
            </a:extLst>
          </p:cNvPr>
          <p:cNvSpPr>
            <a:spLocks noGrp="1"/>
          </p:cNvSpPr>
          <p:nvPr>
            <p:ph type="title"/>
          </p:nvPr>
        </p:nvSpPr>
        <p:spPr>
          <a:xfrm>
            <a:off x="838200" y="365125"/>
            <a:ext cx="10515600" cy="101593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ثانيًا:أهداف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653222" y="1606556"/>
            <a:ext cx="10885556" cy="4772717"/>
          </a:xfrm>
          <a:prstGeom prst="rect">
            <a:avLst/>
          </a:prstGeom>
          <a:noFill/>
        </p:spPr>
        <p:txBody>
          <a:bodyPr wrap="square">
            <a:spAutoFit/>
          </a:bodyPr>
          <a:lstStyle/>
          <a:p>
            <a:pPr algn="r" rtl="1">
              <a:lnSpc>
                <a:spcPct val="110000"/>
              </a:lnSpc>
              <a:spcBef>
                <a:spcPts val="110"/>
              </a:spcBef>
              <a:spcAft>
                <a:spcPts val="110"/>
              </a:spcAft>
            </a:pPr>
            <a:r>
              <a:rPr lang="ar-EG" sz="3200" b="1" u="sng">
                <a:solidFill>
                  <a:srgbClr val="203E5F"/>
                </a:solidFill>
                <a:latin typeface="Simplified Arabic" panose="02020603050405020304" pitchFamily="18" charset="-78"/>
                <a:cs typeface="Simplified Arabic" panose="02020603050405020304" pitchFamily="18" charset="-78"/>
              </a:rPr>
              <a:t>في نهاية المقرر نجد أن مخرجات التعلم تتمثل في قدرة الطلاب على ما يلي:</a:t>
            </a:r>
            <a:endParaRPr lang="en-US" sz="3200" b="1" u="sng">
              <a:solidFill>
                <a:srgbClr val="203E5F"/>
              </a:solidFill>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فهم أهمية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في الصحافة من خلال تفسير دور البيانات في الصحافة الحديثة وكيف يمكن أن تعزز من مصداقية ودقة التقارير الصحفية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10000"/>
              </a:lnSpc>
              <a:spcBef>
                <a:spcPts val="110"/>
              </a:spcBef>
              <a:spcAft>
                <a:spcPts val="110"/>
              </a:spcAft>
              <a:tabLst>
                <a:tab pos="457200" algn="l"/>
              </a:tabLs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استخدام أدوات تحليل البيانات مثل: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Microsoft Excel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أو</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Google sheets</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لتحليل مجموعات البيانات الكبيرة وتقديم معلومات دقيقة ومفيدة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10000"/>
              </a:lnSpc>
              <a:spcBef>
                <a:spcPts val="110"/>
              </a:spcBef>
              <a:spcAft>
                <a:spcPts val="110"/>
              </a:spcAft>
              <a:tabLst>
                <a:tab pos="457200" algn="l"/>
              </a:tabLst>
            </a:pPr>
            <a:r>
              <a:rPr lang="en-US" sz="2800" b="1">
                <a:latin typeface="Simplified Arabic" panose="02020603050405020304" pitchFamily="18" charset="-78"/>
                <a:ea typeface="Calibri" panose="020F0502020204030204" pitchFamily="34" charset="0"/>
                <a:cs typeface="Simplified Arabic" panose="02020603050405020304" pitchFamily="18" charset="-78"/>
              </a:rPr>
              <a:t>3</a:t>
            </a:r>
            <a:r>
              <a:rPr lang="ar-EG" sz="2800" b="1">
                <a:latin typeface="Simplified Arabic" panose="02020603050405020304" pitchFamily="18" charset="-78"/>
                <a:ea typeface="Calibri" panose="020F0502020204030204" pitchFamily="34" charset="0"/>
                <a:cs typeface="Simplified Arabic" panose="02020603050405020304" pitchFamily="18" charset="-78"/>
              </a:rPr>
              <a:t>. تمكين الطلاب من تحليل البيانات باستخدام أدوات الذكاء الاصطناعي.</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tabLst>
                <a:tab pos="457200" algn="l"/>
              </a:tabLs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latin typeface="Simplified Arabic" panose="02020603050405020304" pitchFamily="18" charset="-78"/>
                <a:ea typeface="Calibri" panose="020F0502020204030204" pitchFamily="34" charset="0"/>
                <a:cs typeface="Simplified Arabic" panose="02020603050405020304" pitchFamily="18" charset="-78"/>
              </a:rPr>
              <a:t>4</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إنشاء قصص صحفية تعتمد على البيانات وتحليلها، مع التركيز على سرد القصة بطريقة تجذب الجمهور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tabLst>
                <a:tab pos="457200" algn="l"/>
              </a:tabLs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endParaRPr lang="en-US" sz="12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209756"/>
    </mc:Choice>
    <mc:Fallback xmlns="">
      <p:transition spd="slow" advTm="2097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1132699" y="1544182"/>
            <a:ext cx="10239134" cy="4630271"/>
          </a:xfrm>
        </p:spPr>
        <p:txBody>
          <a:bodyPr>
            <a:noAutofit/>
          </a:bodyPr>
          <a:lstStyle/>
          <a:p>
            <a:pPr marL="0" indent="0" algn="just" rtl="1">
              <a:lnSpc>
                <a:spcPct val="110000"/>
              </a:lnSpc>
              <a:spcBef>
                <a:spcPts val="110"/>
              </a:spcBef>
              <a:spcAft>
                <a:spcPts val="110"/>
              </a:spcAft>
              <a:buNone/>
            </a:pPr>
            <a:r>
              <a:rPr lang="en-US" b="1">
                <a:latin typeface="Simplified Arabic" panose="02020603050405020304" pitchFamily="18" charset="-78"/>
                <a:ea typeface="Calibri" panose="020F0502020204030204" pitchFamily="34" charset="0"/>
                <a:cs typeface="Simplified Arabic" panose="02020603050405020304" pitchFamily="18" charset="-78"/>
              </a:rPr>
              <a:t> . 5</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التمييز بين أنواع البيانات الصحفية.</a:t>
            </a:r>
            <a:endParaRPr lang="ar-EG"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just" rtl="1">
              <a:lnSpc>
                <a:spcPct val="110000"/>
              </a:lnSpc>
              <a:spcBef>
                <a:spcPts val="110"/>
              </a:spcBef>
              <a:spcAft>
                <a:spcPts val="110"/>
              </a:spcAft>
              <a:buNone/>
            </a:pPr>
            <a:r>
              <a:rPr lang="en-US" b="1">
                <a:latin typeface="Simplified Arabic" panose="02020603050405020304" pitchFamily="18" charset="-78"/>
                <a:ea typeface="Calibri" panose="020F0502020204030204" pitchFamily="34" charset="0"/>
                <a:cs typeface="Simplified Arabic" panose="02020603050405020304" pitchFamily="18" charset="-78"/>
              </a:rPr>
              <a:t>. 6</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القدرة على جمع وتنظيف البيانات من مصادر مختلفة.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r"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b="1">
                <a:latin typeface="Simplified Arabic" panose="02020603050405020304" pitchFamily="18" charset="-78"/>
                <a:ea typeface="Calibri" panose="020F0502020204030204" pitchFamily="34" charset="0"/>
                <a:cs typeface="Simplified Arabic" panose="02020603050405020304" pitchFamily="18" charset="-78"/>
              </a:rPr>
              <a:t>.</a:t>
            </a:r>
            <a:r>
              <a:rPr lang="en-US" b="1">
                <a:effectLst/>
                <a:latin typeface="Simplified Arabic" panose="02020603050405020304" pitchFamily="18" charset="-78"/>
                <a:ea typeface="Calibri" panose="020F0502020204030204" pitchFamily="34" charset="0"/>
                <a:cs typeface="Simplified Arabic" panose="02020603050405020304" pitchFamily="18" charset="-78"/>
              </a:rPr>
              <a:t> 7</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تدريب الطلاب على استخدام أدوات تصور البيانات لتحويل البيانات المعقدة إلى رسوم بيانية وجداول وخرائط يسهل فهمها باستخدام أدوات مثل</a:t>
            </a:r>
            <a:r>
              <a:rPr lang="en-US"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b="1">
                <a:effectLst/>
                <a:latin typeface="Simplified Arabic" panose="02020603050405020304" pitchFamily="18" charset="-78"/>
                <a:ea typeface="Calibri" panose="020F0502020204030204" pitchFamily="34" charset="0"/>
                <a:cs typeface="Simplified Arabic" panose="02020603050405020304" pitchFamily="18" charset="-78"/>
              </a:rPr>
              <a:t>Datawrapper </a:t>
            </a:r>
            <a:r>
              <a:rPr lang="ar-EG" b="1">
                <a:effectLst/>
                <a:latin typeface="Simplified Arabic" panose="02020603050405020304" pitchFamily="18" charset="-78"/>
                <a:ea typeface="Calibri" panose="020F0502020204030204" pitchFamily="34" charset="0"/>
                <a:cs typeface="Simplified Arabic" panose="02020603050405020304" pitchFamily="18" charset="-78"/>
              </a:rPr>
              <a:t>و</a:t>
            </a:r>
            <a:r>
              <a:rPr lang="en-US" b="1">
                <a:effectLst/>
                <a:latin typeface="Simplified Arabic" panose="02020603050405020304" pitchFamily="18" charset="-78"/>
                <a:ea typeface="Calibri" panose="020F0502020204030204" pitchFamily="34" charset="0"/>
                <a:cs typeface="Simplified Arabic" panose="02020603050405020304" pitchFamily="18" charset="-78"/>
              </a:rPr>
              <a:t>Flourish </a:t>
            </a:r>
            <a:r>
              <a:rPr lang="ar-EG"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b="1">
                <a:effectLst/>
                <a:latin typeface="Simplified Arabic" panose="02020603050405020304" pitchFamily="18" charset="-78"/>
                <a:ea typeface="Calibri" panose="020F0502020204030204" pitchFamily="34" charset="0"/>
                <a:cs typeface="Simplified Arabic" panose="02020603050405020304" pitchFamily="18" charset="-78"/>
              </a:rPr>
              <a:t>و</a:t>
            </a:r>
            <a:r>
              <a:rPr lang="en-US" b="1">
                <a:effectLst/>
                <a:latin typeface="Simplified Arabic" panose="02020603050405020304" pitchFamily="18" charset="-78"/>
                <a:ea typeface="Calibri" panose="020F0502020204030204" pitchFamily="34" charset="0"/>
                <a:cs typeface="Simplified Arabic" panose="02020603050405020304" pitchFamily="18" charset="-78"/>
              </a:rPr>
              <a:t> .Canva</a:t>
            </a:r>
          </a:p>
          <a:p>
            <a:pPr marL="0" lvl="0" indent="0" algn="just"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تمكين الطلاب من اختيار التصورات والمخططات البصرية المناسبة لمضمون القصة الصحفية.</a:t>
            </a:r>
            <a:endParaRPr lang="en-US" b="1">
              <a:effectLst/>
              <a:latin typeface="Simplified Arabic" panose="02020603050405020304" pitchFamily="18" charset="-78"/>
              <a:ea typeface="Calibri" panose="020F0502020204030204" pitchFamily="34" charset="0"/>
              <a:cs typeface="Simplified Arabic" panose="02020603050405020304" pitchFamily="18" charset="-78"/>
            </a:endParaRPr>
          </a:p>
          <a:p>
            <a:pPr marL="0" lvl="0" indent="0" algn="just" rtl="1">
              <a:lnSpc>
                <a:spcPct val="110000"/>
              </a:lnSpc>
              <a:spcBef>
                <a:spcPts val="110"/>
              </a:spcBef>
              <a:spcAft>
                <a:spcPts val="110"/>
              </a:spcAft>
              <a:buNone/>
            </a:pPr>
            <a:r>
              <a:rPr lang="en-US" b="1">
                <a:effectLst/>
                <a:latin typeface="Simplified Arabic" panose="02020603050405020304" pitchFamily="18" charset="-78"/>
                <a:ea typeface="Calibri" panose="020F0502020204030204" pitchFamily="34" charset="0"/>
                <a:cs typeface="Simplified Arabic" panose="02020603050405020304" pitchFamily="18" charset="-78"/>
              </a:rPr>
              <a:t> .9</a:t>
            </a:r>
            <a:r>
              <a:rPr lang="ar-SA" b="1">
                <a:effectLst/>
                <a:latin typeface="Simplified Arabic" panose="02020603050405020304" pitchFamily="18" charset="-78"/>
                <a:ea typeface="Calibri" panose="020F0502020204030204" pitchFamily="34" charset="0"/>
                <a:cs typeface="Simplified Arabic" panose="02020603050405020304" pitchFamily="18" charset="-78"/>
              </a:rPr>
              <a:t>تزويد الطلاب بأخلاقيات التعامل مع صحافة البيانات من خلال تحليل القضايا الأخلاقية المرتبطة بجمع، وتحليل، ونشر البيانات في السياق الصحفي</a:t>
            </a:r>
            <a:r>
              <a:rPr lang="en-US" b="1">
                <a:effectLst/>
                <a:latin typeface="Simplified Arabic" panose="02020603050405020304" pitchFamily="18" charset="-78"/>
                <a:ea typeface="Calibri" panose="020F0502020204030204" pitchFamily="34" charset="0"/>
                <a:cs typeface="Simplified Arabic" panose="02020603050405020304" pitchFamily="18" charset="-78"/>
              </a:rPr>
              <a:t>.</a:t>
            </a:r>
          </a:p>
          <a:p>
            <a:pPr marL="0" indent="0" algn="just" rtl="1">
              <a:lnSpc>
                <a:spcPct val="110000"/>
              </a:lnSpc>
              <a:spcBef>
                <a:spcPts val="110"/>
              </a:spcBef>
              <a:spcAft>
                <a:spcPts val="110"/>
              </a:spcAft>
              <a:buNone/>
            </a:pPr>
            <a:endParaRPr lang="en-US" sz="2700"/>
          </a:p>
        </p:txBody>
      </p:sp>
      <p:sp>
        <p:nvSpPr>
          <p:cNvPr id="7" name="Rectangle: Rounded Corners 33">
            <a:extLst>
              <a:ext uri="{FF2B5EF4-FFF2-40B4-BE49-F238E27FC236}">
                <a16:creationId xmlns:a16="http://schemas.microsoft.com/office/drawing/2014/main" id="{E46F9303-57A6-E615-4783-A55BB6C88552}"/>
              </a:ext>
            </a:extLst>
          </p:cNvPr>
          <p:cNvSpPr>
            <a:spLocks noGrp="1"/>
          </p:cNvSpPr>
          <p:nvPr>
            <p:ph type="title"/>
          </p:nvPr>
        </p:nvSpPr>
        <p:spPr>
          <a:xfrm>
            <a:off x="838200" y="365125"/>
            <a:ext cx="10515600" cy="1017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ثانيًا:أهداف المقرر</a:t>
            </a:r>
            <a:endParaRPr lang="en-US" sz="48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87781"/>
    </mc:Choice>
    <mc:Fallback xmlns="">
      <p:transition spd="slow" advTm="1877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a:extLst>
              <a:ext uri="{FF2B5EF4-FFF2-40B4-BE49-F238E27FC236}">
                <a16:creationId xmlns:a16="http://schemas.microsoft.com/office/drawing/2014/main" id="{C9DDE6C2-2C96-69D6-1647-43BBE826E04C}"/>
              </a:ext>
            </a:extLst>
          </p:cNvPr>
          <p:cNvSpPr txBox="1">
            <a:spLocks noGrp="1"/>
          </p:cNvSpPr>
          <p:nvPr>
            <p:ph type="title"/>
          </p:nvPr>
        </p:nvSpPr>
        <p:spPr>
          <a:xfrm>
            <a:off x="838200" y="342414"/>
            <a:ext cx="10515600" cy="9804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16" name="عنصر نائب للمحتوى 15">
            <a:extLst>
              <a:ext uri="{FF2B5EF4-FFF2-40B4-BE49-F238E27FC236}">
                <a16:creationId xmlns:a16="http://schemas.microsoft.com/office/drawing/2014/main" id="{0503C7FA-3D63-4155-1595-3F720DE5798B}"/>
              </a:ext>
            </a:extLst>
          </p:cNvPr>
          <p:cNvGraphicFramePr>
            <a:graphicFrameLocks noGrp="1"/>
          </p:cNvGraphicFramePr>
          <p:nvPr>
            <p:ph sz="half" idx="2"/>
            <p:extLst>
              <p:ext uri="{D42A27DB-BD31-4B8C-83A1-F6EECF244321}">
                <p14:modId xmlns:p14="http://schemas.microsoft.com/office/powerpoint/2010/main" val="407874782"/>
              </p:ext>
            </p:extLst>
          </p:nvPr>
        </p:nvGraphicFramePr>
        <p:xfrm>
          <a:off x="1006084" y="1483636"/>
          <a:ext cx="10527153" cy="4615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 name="Arrow: Down 18">
            <a:extLst>
              <a:ext uri="{FF2B5EF4-FFF2-40B4-BE49-F238E27FC236}">
                <a16:creationId xmlns:a16="http://schemas.microsoft.com/office/drawing/2014/main" id="{6E1F7065-7DF9-428A-CD83-29F6CBB9E3CB}"/>
              </a:ext>
            </a:extLst>
          </p:cNvPr>
          <p:cNvSpPr/>
          <p:nvPr/>
        </p:nvSpPr>
        <p:spPr>
          <a:xfrm rot="3308494">
            <a:off x="4260151" y="4479783"/>
            <a:ext cx="560439" cy="676232"/>
          </a:xfrm>
          <a:prstGeom prst="downArrow">
            <a:avLst/>
          </a:prstGeom>
          <a:solidFill>
            <a:schemeClr val="accent1">
              <a:lumMod val="40000"/>
              <a:lumOff val="60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Down 19">
            <a:extLst>
              <a:ext uri="{FF2B5EF4-FFF2-40B4-BE49-F238E27FC236}">
                <a16:creationId xmlns:a16="http://schemas.microsoft.com/office/drawing/2014/main" id="{A54EB6C2-84C6-4F72-0D4C-ACAD00640659}"/>
              </a:ext>
            </a:extLst>
          </p:cNvPr>
          <p:cNvSpPr/>
          <p:nvPr/>
        </p:nvSpPr>
        <p:spPr>
          <a:xfrm rot="17941608">
            <a:off x="7967290" y="4385265"/>
            <a:ext cx="674667" cy="691364"/>
          </a:xfrm>
          <a:prstGeom prst="downArrow">
            <a:avLst/>
          </a:prstGeom>
          <a:solidFill>
            <a:schemeClr val="accent1">
              <a:lumMod val="60000"/>
              <a:lumOff val="40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F74A5D1B-0E60-713B-254C-B0AB252D976E}"/>
              </a:ext>
            </a:extLst>
          </p:cNvPr>
          <p:cNvSpPr/>
          <p:nvPr/>
        </p:nvSpPr>
        <p:spPr>
          <a:xfrm>
            <a:off x="1006084" y="4730947"/>
            <a:ext cx="3256202" cy="1244869"/>
          </a:xfrm>
          <a:prstGeom prst="ellipse">
            <a:avLst/>
          </a:prstGeom>
          <a:solidFill>
            <a:srgbClr val="00AEEF"/>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a:solidFill>
                  <a:schemeClr val="tx1"/>
                </a:solidFill>
                <a:latin typeface="Simplified Arabic" panose="02020603050405020304" pitchFamily="18" charset="-78"/>
                <a:cs typeface="Simplified Arabic" panose="02020603050405020304" pitchFamily="18" charset="-78"/>
              </a:rPr>
              <a:t>الفرق بين صحافة البيانات والصحافة التقليدية</a:t>
            </a:r>
            <a:endParaRPr lang="en-US" sz="2400" b="1">
              <a:solidFill>
                <a:schemeClr val="tx1"/>
              </a:solidFill>
              <a:latin typeface="Simplified Arabic" panose="02020603050405020304" pitchFamily="18" charset="-78"/>
              <a:cs typeface="Simplified Arabic" panose="02020603050405020304" pitchFamily="18" charset="-78"/>
            </a:endParaRPr>
          </a:p>
        </p:txBody>
      </p:sp>
      <p:sp>
        <p:nvSpPr>
          <p:cNvPr id="26" name="Oval 25">
            <a:extLst>
              <a:ext uri="{FF2B5EF4-FFF2-40B4-BE49-F238E27FC236}">
                <a16:creationId xmlns:a16="http://schemas.microsoft.com/office/drawing/2014/main" id="{F80D9C01-9BD2-3C3F-8927-499240A775E9}"/>
              </a:ext>
            </a:extLst>
          </p:cNvPr>
          <p:cNvSpPr/>
          <p:nvPr/>
        </p:nvSpPr>
        <p:spPr>
          <a:xfrm>
            <a:off x="8406579" y="4730947"/>
            <a:ext cx="3126658" cy="1244869"/>
          </a:xfrm>
          <a:prstGeom prst="ellipse">
            <a:avLst/>
          </a:prstGeom>
          <a:solidFill>
            <a:srgbClr val="00B0F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a:solidFill>
                  <a:schemeClr val="tx1"/>
                </a:solidFill>
                <a:latin typeface="Simplified Arabic" panose="02020603050405020304" pitchFamily="18" charset="-78"/>
                <a:cs typeface="Simplified Arabic" panose="02020603050405020304" pitchFamily="18" charset="-78"/>
              </a:rPr>
              <a:t>دور صحافة البيانات في تحسين الصحافة التقليدية</a:t>
            </a:r>
            <a:endParaRPr lang="en-US" sz="24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83191"/>
    </mc:Choice>
    <mc:Fallback xmlns="">
      <p:transition spd="slow" advTm="831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10A739FE-965B-436B-3BDB-2B9E30BF908F}"/>
              </a:ext>
            </a:extLst>
          </p:cNvPr>
          <p:cNvSpPr txBox="1">
            <a:spLocks noGrp="1"/>
          </p:cNvSpPr>
          <p:nvPr>
            <p:ph type="title"/>
          </p:nvPr>
        </p:nvSpPr>
        <p:spPr>
          <a:xfrm>
            <a:off x="778949" y="255658"/>
            <a:ext cx="10515600" cy="94648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5" name="عنصر نائب للمحتوى 12">
            <a:extLst>
              <a:ext uri="{FF2B5EF4-FFF2-40B4-BE49-F238E27FC236}">
                <a16:creationId xmlns:a16="http://schemas.microsoft.com/office/drawing/2014/main" id="{DD05A3E3-FF49-F7A4-A503-02E602B2224A}"/>
              </a:ext>
            </a:extLst>
          </p:cNvPr>
          <p:cNvGraphicFramePr>
            <a:graphicFrameLocks noGrp="1"/>
          </p:cNvGraphicFramePr>
          <p:nvPr>
            <p:ph sz="half" idx="1"/>
            <p:extLst>
              <p:ext uri="{D42A27DB-BD31-4B8C-83A1-F6EECF244321}">
                <p14:modId xmlns:p14="http://schemas.microsoft.com/office/powerpoint/2010/main" val="3418495957"/>
              </p:ext>
            </p:extLst>
          </p:nvPr>
        </p:nvGraphicFramePr>
        <p:xfrm>
          <a:off x="532263" y="1514901"/>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91802"/>
    </mc:Choice>
    <mc:Fallback xmlns="">
      <p:transition spd="slow" advTm="918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Rectangle: Rounded Corners 33">
            <a:extLst>
              <a:ext uri="{FF2B5EF4-FFF2-40B4-BE49-F238E27FC236}">
                <a16:creationId xmlns:a16="http://schemas.microsoft.com/office/drawing/2014/main" id="{DC108CB9-F6F9-CE76-6061-4E21C5D7FA25}"/>
              </a:ext>
            </a:extLst>
          </p:cNvPr>
          <p:cNvSpPr txBox="1">
            <a:spLocks noGrp="1"/>
          </p:cNvSpPr>
          <p:nvPr>
            <p:ph type="title"/>
          </p:nvPr>
        </p:nvSpPr>
        <p:spPr>
          <a:xfrm>
            <a:off x="838199" y="257578"/>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2" name="عنصر نائب للمحتوى 6">
            <a:extLst>
              <a:ext uri="{FF2B5EF4-FFF2-40B4-BE49-F238E27FC236}">
                <a16:creationId xmlns:a16="http://schemas.microsoft.com/office/drawing/2014/main" id="{D3846526-E608-B0EC-A409-2C400F2F93E8}"/>
              </a:ext>
            </a:extLst>
          </p:cNvPr>
          <p:cNvGraphicFramePr>
            <a:graphicFrameLocks noGrp="1"/>
          </p:cNvGraphicFramePr>
          <p:nvPr>
            <p:ph sz="half" idx="1"/>
            <p:extLst>
              <p:ext uri="{D42A27DB-BD31-4B8C-83A1-F6EECF244321}">
                <p14:modId xmlns:p14="http://schemas.microsoft.com/office/powerpoint/2010/main" val="1280746871"/>
              </p:ext>
            </p:extLst>
          </p:nvPr>
        </p:nvGraphicFramePr>
        <p:xfrm>
          <a:off x="418529" y="1421666"/>
          <a:ext cx="11354939" cy="4853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66924"/>
    </mc:Choice>
    <mc:Fallback xmlns="">
      <p:transition spd="slow" advTm="6692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D25688B-A55B-BB6D-4235-3814C07AF4D1}"/>
              </a:ext>
            </a:extLst>
          </p:cNvPr>
          <p:cNvSpPr txBox="1">
            <a:spLocks/>
          </p:cNvSpPr>
          <p:nvPr/>
        </p:nvSpPr>
        <p:spPr>
          <a:xfrm>
            <a:off x="820307" y="261046"/>
            <a:ext cx="10515600" cy="96403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5" name="عنصر نائب للمحتوى 20">
            <a:extLst>
              <a:ext uri="{FF2B5EF4-FFF2-40B4-BE49-F238E27FC236}">
                <a16:creationId xmlns:a16="http://schemas.microsoft.com/office/drawing/2014/main" id="{E20CF5EC-AA07-DA8F-6693-DF444A383A21}"/>
              </a:ext>
            </a:extLst>
          </p:cNvPr>
          <p:cNvGraphicFramePr>
            <a:graphicFrameLocks noGrp="1"/>
          </p:cNvGraphicFramePr>
          <p:nvPr>
            <p:ph sz="half" idx="1"/>
            <p:extLst>
              <p:ext uri="{D42A27DB-BD31-4B8C-83A1-F6EECF244321}">
                <p14:modId xmlns:p14="http://schemas.microsoft.com/office/powerpoint/2010/main" val="2001498103"/>
              </p:ext>
            </p:extLst>
          </p:nvPr>
        </p:nvGraphicFramePr>
        <p:xfrm>
          <a:off x="203395" y="1382444"/>
          <a:ext cx="11352663" cy="45944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04238"/>
    </mc:Choice>
    <mc:Fallback xmlns="">
      <p:transition spd="slow" advTm="10423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5" name="Rectangle: Rounded Corners 33">
            <a:extLst>
              <a:ext uri="{FF2B5EF4-FFF2-40B4-BE49-F238E27FC236}">
                <a16:creationId xmlns:a16="http://schemas.microsoft.com/office/drawing/2014/main" id="{1BDBC994-9767-B6BF-D44D-CA255B0D5646}"/>
              </a:ext>
            </a:extLst>
          </p:cNvPr>
          <p:cNvSpPr txBox="1">
            <a:spLocks/>
          </p:cNvSpPr>
          <p:nvPr/>
        </p:nvSpPr>
        <p:spPr>
          <a:xfrm>
            <a:off x="838200" y="206477"/>
            <a:ext cx="10515600" cy="100415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6" name="عنصر نائب للمحتوى 6">
            <a:extLst>
              <a:ext uri="{FF2B5EF4-FFF2-40B4-BE49-F238E27FC236}">
                <a16:creationId xmlns:a16="http://schemas.microsoft.com/office/drawing/2014/main" id="{12264AFA-EF0F-E491-34F3-301EBDAB5B66}"/>
              </a:ext>
            </a:extLst>
          </p:cNvPr>
          <p:cNvGraphicFramePr>
            <a:graphicFrameLocks noGrp="1"/>
          </p:cNvGraphicFramePr>
          <p:nvPr>
            <p:ph sz="half" idx="1"/>
            <p:extLst>
              <p:ext uri="{D42A27DB-BD31-4B8C-83A1-F6EECF244321}">
                <p14:modId xmlns:p14="http://schemas.microsoft.com/office/powerpoint/2010/main" val="3141558188"/>
              </p:ext>
            </p:extLst>
          </p:nvPr>
        </p:nvGraphicFramePr>
        <p:xfrm>
          <a:off x="41605" y="1382443"/>
          <a:ext cx="11766573" cy="48531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109941"/>
    </mc:Choice>
    <mc:Fallback xmlns="">
      <p:transition spd="slow" advTm="1099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4" name="عنصر نائب للمحتوى 12">
            <a:extLst>
              <a:ext uri="{FF2B5EF4-FFF2-40B4-BE49-F238E27FC236}">
                <a16:creationId xmlns:a16="http://schemas.microsoft.com/office/drawing/2014/main" id="{FBBC41EB-3C4C-9878-4CC2-CBB8BFD6A449}"/>
              </a:ext>
            </a:extLst>
          </p:cNvPr>
          <p:cNvGraphicFramePr>
            <a:graphicFrameLocks noGrp="1"/>
          </p:cNvGraphicFramePr>
          <p:nvPr>
            <p:ph sz="half" idx="1"/>
            <p:extLst>
              <p:ext uri="{D42A27DB-BD31-4B8C-83A1-F6EECF244321}">
                <p14:modId xmlns:p14="http://schemas.microsoft.com/office/powerpoint/2010/main" val="912734690"/>
              </p:ext>
            </p:extLst>
          </p:nvPr>
        </p:nvGraphicFramePr>
        <p:xfrm>
          <a:off x="701725" y="1589545"/>
          <a:ext cx="10515599" cy="438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55076"/>
    </mc:Choice>
    <mc:Fallback xmlns="">
      <p:transition spd="slow" advTm="5507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موضوعات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10" name="عنصر نائب للمحتوى 12">
            <a:extLst>
              <a:ext uri="{FF2B5EF4-FFF2-40B4-BE49-F238E27FC236}">
                <a16:creationId xmlns:a16="http://schemas.microsoft.com/office/drawing/2014/main" id="{B775D720-AF7B-F424-45A4-EA98F9E870F7}"/>
              </a:ext>
            </a:extLst>
          </p:cNvPr>
          <p:cNvGraphicFramePr>
            <a:graphicFrameLocks noGrp="1"/>
          </p:cNvGraphicFramePr>
          <p:nvPr>
            <p:ph sz="half" idx="1"/>
            <p:extLst>
              <p:ext uri="{D42A27DB-BD31-4B8C-83A1-F6EECF244321}">
                <p14:modId xmlns:p14="http://schemas.microsoft.com/office/powerpoint/2010/main" val="2609595277"/>
              </p:ext>
            </p:extLst>
          </p:nvPr>
        </p:nvGraphicFramePr>
        <p:xfrm>
          <a:off x="701725" y="1589545"/>
          <a:ext cx="10515599" cy="438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9317888"/>
      </p:ext>
    </p:extLst>
  </p:cSld>
  <p:clrMapOvr>
    <a:masterClrMapping/>
  </p:clrMapOvr>
  <mc:AlternateContent xmlns:mc="http://schemas.openxmlformats.org/markup-compatibility/2006" xmlns:p14="http://schemas.microsoft.com/office/powerpoint/2010/main">
    <mc:Choice Requires="p14">
      <p:transition spd="slow" p14:dur="2000" advTm="55076"/>
    </mc:Choice>
    <mc:Fallback xmlns="">
      <p:transition spd="slow" advTm="550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Rectangle: Rounded Corners 33">
            <a:extLst>
              <a:ext uri="{FF2B5EF4-FFF2-40B4-BE49-F238E27FC236}">
                <a16:creationId xmlns:a16="http://schemas.microsoft.com/office/drawing/2014/main" id="{0FE16AE3-356F-F5E1-608C-6FCD3DF6E1F6}"/>
              </a:ext>
            </a:extLst>
          </p:cNvPr>
          <p:cNvSpPr>
            <a:spLocks noGrp="1"/>
          </p:cNvSpPr>
          <p:nvPr>
            <p:ph type="title"/>
          </p:nvPr>
        </p:nvSpPr>
        <p:spPr>
          <a:xfrm>
            <a:off x="838200" y="365125"/>
            <a:ext cx="10515600" cy="104444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أساليب التعليم والتعلم</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3" name="TextBox 12">
            <a:extLst>
              <a:ext uri="{FF2B5EF4-FFF2-40B4-BE49-F238E27FC236}">
                <a16:creationId xmlns:a16="http://schemas.microsoft.com/office/drawing/2014/main" id="{9B1653DA-9091-A560-A8CC-E1F600423682}"/>
              </a:ext>
            </a:extLst>
          </p:cNvPr>
          <p:cNvSpPr txBox="1"/>
          <p:nvPr/>
        </p:nvSpPr>
        <p:spPr>
          <a:xfrm>
            <a:off x="5576871" y="1613175"/>
            <a:ext cx="5721071" cy="3539430"/>
          </a:xfrm>
          <a:prstGeom prst="rect">
            <a:avLst/>
          </a:prstGeom>
          <a:noFill/>
        </p:spPr>
        <p:txBody>
          <a:bodyPr wrap="square">
            <a:spAutoFit/>
          </a:bodyPr>
          <a:lstStyle/>
          <a:p>
            <a:pPr algn="just" rtl="1">
              <a:lnSpc>
                <a:spcPct val="110000"/>
              </a:lnSpc>
              <a:spcBef>
                <a:spcPts val="110"/>
              </a:spcBef>
              <a:spcAft>
                <a:spcPts val="110"/>
              </a:spcAft>
              <a:buFont typeface="Wingdings" panose="05000000000000000000" pitchFamily="2" charset="2"/>
              <a:buChar char="q"/>
            </a:pPr>
            <a:r>
              <a:rPr lang="en-US" sz="3200" b="1">
                <a:solidFill>
                  <a:srgbClr val="203E5F"/>
                </a:solidFill>
                <a:latin typeface="Simplified Arabic" panose="02020603050405020304" pitchFamily="18" charset="-78"/>
                <a:cs typeface="Simplified Arabic" panose="02020603050405020304" pitchFamily="18" charset="-78"/>
              </a:rPr>
              <a:t> </a:t>
            </a:r>
            <a:r>
              <a:rPr lang="ar-EG" sz="4000" b="1">
                <a:solidFill>
                  <a:srgbClr val="203E5F"/>
                </a:solidFill>
                <a:latin typeface="Simplified Arabic" panose="02020603050405020304" pitchFamily="18" charset="-78"/>
                <a:cs typeface="Simplified Arabic" panose="02020603050405020304" pitchFamily="18" charset="-78"/>
              </a:rPr>
              <a:t>المحاضرات المسجلة</a:t>
            </a:r>
            <a:r>
              <a:rPr lang="ar-EG" sz="40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4000">
                <a:latin typeface="Simplified Arabic" panose="02020603050405020304" pitchFamily="18" charset="-78"/>
                <a:cs typeface="Simplified Arabic" panose="02020603050405020304" pitchFamily="18" charset="-78"/>
              </a:rPr>
              <a:t>وهى محاضرة أسبوعيًا بإجمالي عشر محاضرات.</a:t>
            </a:r>
          </a:p>
          <a:p>
            <a:pPr algn="just" rtl="1">
              <a:lnSpc>
                <a:spcPct val="110000"/>
              </a:lnSpc>
              <a:spcBef>
                <a:spcPts val="110"/>
              </a:spcBef>
              <a:spcAft>
                <a:spcPts val="110"/>
              </a:spcAft>
              <a:buFont typeface="Wingdings" panose="05000000000000000000" pitchFamily="2" charset="2"/>
              <a:buChar char="q"/>
            </a:pPr>
            <a:r>
              <a:rPr lang="ar-EG" sz="4000">
                <a:solidFill>
                  <a:srgbClr val="203E5F"/>
                </a:solidFill>
                <a:latin typeface="Simplified Arabic" panose="02020603050405020304" pitchFamily="18" charset="-78"/>
                <a:cs typeface="Simplified Arabic" panose="02020603050405020304" pitchFamily="18" charset="-78"/>
              </a:rPr>
              <a:t> </a:t>
            </a:r>
            <a:r>
              <a:rPr lang="ar-EG" sz="4000" b="1">
                <a:solidFill>
                  <a:srgbClr val="203E5F"/>
                </a:solidFill>
                <a:latin typeface="Simplified Arabic" panose="02020603050405020304" pitchFamily="18" charset="-78"/>
                <a:cs typeface="Simplified Arabic" panose="02020603050405020304" pitchFamily="18" charset="-78"/>
              </a:rPr>
              <a:t>حلقات نقاش تفاعلية</a:t>
            </a:r>
            <a:r>
              <a:rPr lang="ar-EG" sz="4000" b="1">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sz="4000">
                <a:latin typeface="Simplified Arabic" panose="02020603050405020304" pitchFamily="18" charset="-78"/>
                <a:cs typeface="Simplified Arabic" panose="02020603050405020304" pitchFamily="18" charset="-78"/>
              </a:rPr>
              <a:t>وهى لقاءات تتم بشكل أسبوعي.</a:t>
            </a:r>
            <a:endParaRPr lang="en-US" sz="4000"/>
          </a:p>
        </p:txBody>
      </p:sp>
      <p:pic>
        <p:nvPicPr>
          <p:cNvPr id="3" name="عنصر نائب للمحتوى 2">
            <a:extLst>
              <a:ext uri="{FF2B5EF4-FFF2-40B4-BE49-F238E27FC236}">
                <a16:creationId xmlns:a16="http://schemas.microsoft.com/office/drawing/2014/main" id="{16842629-7B22-392A-5BFB-F91D1809B42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2429" y="1597441"/>
            <a:ext cx="4950229" cy="4877409"/>
          </a:xfrm>
        </p:spPr>
      </p:pic>
    </p:spTree>
    <p:extLst>
      <p:ext uri="{BB962C8B-B14F-4D97-AF65-F5344CB8AC3E}">
        <p14:creationId xmlns:p14="http://schemas.microsoft.com/office/powerpoint/2010/main" val="997600786"/>
      </p:ext>
    </p:extLst>
  </p:cSld>
  <p:clrMapOvr>
    <a:masterClrMapping/>
  </p:clrMapOvr>
  <mc:AlternateContent xmlns:mc="http://schemas.openxmlformats.org/markup-compatibility/2006" xmlns:p14="http://schemas.microsoft.com/office/powerpoint/2010/main">
    <mc:Choice Requires="p14">
      <p:transition spd="slow" p14:dur="2000" advTm="128216"/>
    </mc:Choice>
    <mc:Fallback xmlns="">
      <p:transition spd="slow" advTm="12821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109882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خامسًا: أساليب التقييم</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FFEDD4A3-A6FD-559B-59C5-AA6518B92110}"/>
              </a:ext>
            </a:extLst>
          </p:cNvPr>
          <p:cNvSpPr txBox="1"/>
          <p:nvPr/>
        </p:nvSpPr>
        <p:spPr>
          <a:xfrm>
            <a:off x="5510033" y="1768006"/>
            <a:ext cx="6098458" cy="3800015"/>
          </a:xfrm>
          <a:prstGeom prst="rect">
            <a:avLst/>
          </a:prstGeom>
          <a:noFill/>
        </p:spPr>
        <p:txBody>
          <a:bodyPr wrap="square">
            <a:spAutoFit/>
          </a:bodyPr>
          <a:lstStyle/>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الاختبارات القصيرة ومخصص لها </a:t>
            </a:r>
            <a:r>
              <a:rPr lang="en-US" sz="3600">
                <a:latin typeface="Simplified Arabic" panose="02020603050405020304" pitchFamily="18" charset="-78"/>
                <a:cs typeface="Simplified Arabic" panose="02020603050405020304" pitchFamily="18" charset="-78"/>
              </a:rPr>
              <a:t>80</a:t>
            </a:r>
            <a:r>
              <a:rPr lang="ar-EG" sz="3600">
                <a:latin typeface="Simplified Arabic" panose="02020603050405020304" pitchFamily="18" charset="-78"/>
                <a:cs typeface="Simplified Arabic" panose="02020603050405020304" pitchFamily="18" charset="-78"/>
              </a:rPr>
              <a:t> درجة، كل اختبار</a:t>
            </a:r>
            <a:r>
              <a:rPr lang="en-US" sz="3600">
                <a:latin typeface="Simplified Arabic" panose="02020603050405020304" pitchFamily="18" charset="-78"/>
                <a:cs typeface="Simplified Arabic" panose="02020603050405020304" pitchFamily="18" charset="-78"/>
              </a:rPr>
              <a:t>8</a:t>
            </a:r>
            <a:r>
              <a:rPr lang="ar-EG" sz="3600">
                <a:latin typeface="Simplified Arabic" panose="02020603050405020304" pitchFamily="18" charset="-78"/>
                <a:cs typeface="Simplified Arabic" panose="02020603050405020304" pitchFamily="18" charset="-78"/>
              </a:rPr>
              <a:t> درجات على مدار </a:t>
            </a:r>
            <a:r>
              <a:rPr lang="en-US" sz="3600">
                <a:latin typeface="Simplified Arabic" panose="02020603050405020304" pitchFamily="18" charset="-78"/>
                <a:cs typeface="Simplified Arabic" panose="02020603050405020304" pitchFamily="18" charset="-78"/>
              </a:rPr>
              <a:t>10</a:t>
            </a:r>
            <a:r>
              <a:rPr lang="ar-EG" sz="3600">
                <a:latin typeface="Simplified Arabic" panose="02020603050405020304" pitchFamily="18" charset="-78"/>
                <a:cs typeface="Simplified Arabic" panose="02020603050405020304" pitchFamily="18" charset="-78"/>
              </a:rPr>
              <a:t> محاضرات.</a:t>
            </a:r>
          </a:p>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 الاختبار النهائي </a:t>
            </a:r>
            <a:r>
              <a:rPr lang="en-US" sz="3600">
                <a:latin typeface="Simplified Arabic" panose="02020603050405020304" pitchFamily="18" charset="-78"/>
                <a:cs typeface="Simplified Arabic" panose="02020603050405020304" pitchFamily="18" charset="-78"/>
              </a:rPr>
              <a:t>20</a:t>
            </a:r>
            <a:r>
              <a:rPr lang="ar-EG" sz="3600">
                <a:latin typeface="Simplified Arabic" panose="02020603050405020304" pitchFamily="18" charset="-78"/>
                <a:cs typeface="Simplified Arabic" panose="02020603050405020304" pitchFamily="18" charset="-78"/>
              </a:rPr>
              <a:t> درجة.</a:t>
            </a:r>
          </a:p>
          <a:p>
            <a:pPr algn="just" rtl="1">
              <a:lnSpc>
                <a:spcPct val="110000"/>
              </a:lnSpc>
              <a:spcBef>
                <a:spcPts val="110"/>
              </a:spcBef>
              <a:spcAft>
                <a:spcPts val="110"/>
              </a:spcAft>
              <a:buFont typeface="Wingdings" panose="05000000000000000000" pitchFamily="2" charset="2"/>
              <a:buChar char="ü"/>
            </a:pPr>
            <a:r>
              <a:rPr lang="ar-EG" sz="3600">
                <a:latin typeface="Simplified Arabic" panose="02020603050405020304" pitchFamily="18" charset="-78"/>
                <a:cs typeface="Simplified Arabic" panose="02020603050405020304" pitchFamily="18" charset="-78"/>
              </a:rPr>
              <a:t> طبيعة الأسئلة تشمل اختيار من متعدد و صح أو خطأ.</a:t>
            </a:r>
            <a:endParaRPr lang="en-US" sz="3600">
              <a:latin typeface="Simplified Arabic" panose="02020603050405020304" pitchFamily="18" charset="-78"/>
              <a:cs typeface="Simplified Arabic" panose="02020603050405020304" pitchFamily="18" charset="-78"/>
            </a:endParaRPr>
          </a:p>
        </p:txBody>
      </p:sp>
      <p:pic>
        <p:nvPicPr>
          <p:cNvPr id="10" name="عنصر نائب للمحتوى 9">
            <a:extLst>
              <a:ext uri="{FF2B5EF4-FFF2-40B4-BE49-F238E27FC236}">
                <a16:creationId xmlns:a16="http://schemas.microsoft.com/office/drawing/2014/main" id="{66B91562-C09F-7148-EB21-22EB4607DF7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8650" y="1584228"/>
            <a:ext cx="4891311" cy="4908647"/>
          </a:xfrm>
        </p:spPr>
      </p:pic>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111920"/>
    </mc:Choice>
    <mc:Fallback xmlns="">
      <p:transition spd="slow" advTm="11192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4" y="1554440"/>
            <a:ext cx="6315574" cy="4601218"/>
          </a:xfrm>
        </p:spPr>
        <p:txBody>
          <a:bodyPr>
            <a:normAutofit/>
          </a:bodyPr>
          <a:lstStyle/>
          <a:p>
            <a:pPr marL="0" indent="0" algn="just" rtl="1">
              <a:lnSpc>
                <a:spcPct val="110000"/>
              </a:lnSpc>
              <a:spcBef>
                <a:spcPts val="110"/>
              </a:spcBef>
              <a:spcAft>
                <a:spcPts val="110"/>
              </a:spcAft>
              <a:buNone/>
            </a:pP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إن ظهور الإنترنت والصحافة الإلكترونية وصحافة المواطن، ومواقع التواصل الاجتماعي وتفوقها الملحوظ في نشر الأخبار وغيرها من العناصر، قد أحدث تطورًا سريعًا في مجال النشر الصحفي، وخلق جيلًا جديدًا من القراء يسعى وراء " خير الكلام ما قل ودل" ويبحث عن أسرع وسيلة لإيجاد الخبر وفهمه، ونتيجة لتلك السرعة في إيقاع الحياة عمومًا وفي عملية نقل الأخبار بالإضافة إلى تسارع الأحداث نفسها، اتسم القارئ المستخدم للصحافة الإلكترونية بكافة أشكالها بالملل، ولم يعد يحتمل قراءة موضوع تصل كلماته إلى </a:t>
            </a:r>
            <a:r>
              <a:rPr lang="en-US" sz="2400" b="1">
                <a:effectLst/>
                <a:latin typeface="Simplified Arabic" panose="02020603050405020304" pitchFamily="18" charset="-78"/>
                <a:ea typeface="Times New Roman" panose="02020603050405020304" pitchFamily="18" charset="0"/>
                <a:cs typeface="Simplified Arabic" panose="02020603050405020304" pitchFamily="18" charset="-78"/>
              </a:rPr>
              <a:t> 700</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كلمة أو أكثر، وعاد أيضًا يسعى وراء الجديد سواء في شكل المادة المعلوماتية أو مضمونها</a:t>
            </a:r>
            <a:r>
              <a:rPr lang="en-US" sz="2400" b="1">
                <a:effectLst/>
                <a:latin typeface="Simplified Arabic" panose="02020603050405020304" pitchFamily="18" charset="-78"/>
                <a:ea typeface="Times New Roman" panose="02020603050405020304" pitchFamily="18" charset="0"/>
                <a:cs typeface="Simplified Arabic" panose="02020603050405020304" pitchFamily="18" charset="-78"/>
              </a:rPr>
              <a:t>.</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400" b="1">
              <a:latin typeface="Simplified Arabic" panose="02020603050405020304" pitchFamily="18" charset="-78"/>
              <a:cs typeface="Simplified Arabic" panose="02020603050405020304" pitchFamily="18" charset="-78"/>
            </a:endParaRPr>
          </a:p>
        </p:txBody>
      </p:sp>
      <p:sp>
        <p:nvSpPr>
          <p:cNvPr id="5" name="مستطيل 4"/>
          <p:cNvSpPr/>
          <p:nvPr/>
        </p:nvSpPr>
        <p:spPr>
          <a:xfrm>
            <a:off x="5718412" y="1255595"/>
            <a:ext cx="5865196" cy="478272"/>
          </a:xfrm>
          <a:prstGeom prst="rect">
            <a:avLst/>
          </a:prstGeom>
        </p:spPr>
        <p:txBody>
          <a:bodyPr wrap="square">
            <a:spAutoFit/>
          </a:bodyPr>
          <a:lstStyle/>
          <a:p>
            <a:pPr algn="just" rtl="1">
              <a:lnSpc>
                <a:spcPct val="110000"/>
              </a:lnSpc>
              <a:spcBef>
                <a:spcPts val="110"/>
              </a:spcBef>
              <a:spcAft>
                <a:spcPts val="110"/>
              </a:spcAft>
            </a:pP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33">
            <a:extLst>
              <a:ext uri="{FF2B5EF4-FFF2-40B4-BE49-F238E27FC236}">
                <a16:creationId xmlns:a16="http://schemas.microsoft.com/office/drawing/2014/main" id="{AE641599-9EF0-65C1-8312-F8DCA8F265B8}"/>
              </a:ext>
            </a:extLst>
          </p:cNvPr>
          <p:cNvSpPr>
            <a:spLocks noGrp="1"/>
          </p:cNvSpPr>
          <p:nvPr>
            <p:ph type="title"/>
          </p:nvPr>
        </p:nvSpPr>
        <p:spPr>
          <a:xfrm>
            <a:off x="838200" y="365126"/>
            <a:ext cx="10515600" cy="105072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descr="A group of colorful circular icons&#10;&#10;Description automatically generated">
            <a:extLst>
              <a:ext uri="{FF2B5EF4-FFF2-40B4-BE49-F238E27FC236}">
                <a16:creationId xmlns:a16="http://schemas.microsoft.com/office/drawing/2014/main" id="{EE7E33B9-B1A4-DCC2-397D-7C20A3E1DD5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5692" y="1554440"/>
            <a:ext cx="4852502" cy="4938434"/>
          </a:xfrm>
        </p:spPr>
      </p:pic>
    </p:spTree>
    <p:extLst>
      <p:ext uri="{BB962C8B-B14F-4D97-AF65-F5344CB8AC3E}">
        <p14:creationId xmlns:p14="http://schemas.microsoft.com/office/powerpoint/2010/main" val="4225359602"/>
      </p:ext>
    </p:extLst>
  </p:cSld>
  <p:clrMapOvr>
    <a:masterClrMapping/>
  </p:clrMapOvr>
  <mc:AlternateContent xmlns:mc="http://schemas.openxmlformats.org/markup-compatibility/2006" xmlns:p14="http://schemas.microsoft.com/office/powerpoint/2010/main">
    <mc:Choice Requires="p14">
      <p:transition spd="slow" p14:dur="2000" advTm="83202"/>
    </mc:Choice>
    <mc:Fallback xmlns="">
      <p:transition spd="slow" advTm="8320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6903" y="1637071"/>
            <a:ext cx="5857091" cy="4298286"/>
          </a:xfrm>
        </p:spPr>
        <p:txBody>
          <a:bodyPr>
            <a:normAutofit fontScale="77500" lnSpcReduction="20000"/>
          </a:bodyPr>
          <a:lstStyle/>
          <a:p>
            <a:pPr marL="0" indent="0" algn="just" rtl="1">
              <a:lnSpc>
                <a:spcPct val="130000"/>
              </a:lnSpc>
              <a:spcBef>
                <a:spcPts val="110"/>
              </a:spcBef>
              <a:spcAft>
                <a:spcPts val="110"/>
              </a:spcAft>
              <a:buNone/>
            </a:pPr>
            <a:r>
              <a:rPr lang="ar-EG" sz="3100" b="1" u="sng">
                <a:effectLst/>
                <a:latin typeface="Simplified Arabic" panose="02020603050405020304" pitchFamily="18" charset="-78"/>
                <a:ea typeface="Times New Roman" panose="02020603050405020304" pitchFamily="18" charset="0"/>
                <a:cs typeface="Simplified Arabic" panose="02020603050405020304" pitchFamily="18" charset="-78"/>
              </a:rPr>
              <a:t>ولقد أدى التدفق الكبير للمعلومات على شبكة الإنترنت مصحوبًا بالتقدم الهائل في التكنولوجيًا وعلوم الحاسب إلى انتشار استخدام صحافة البيانات في المواقع الإخبارية،</a:t>
            </a:r>
            <a:r>
              <a:rPr lang="ar-EG" sz="3100" b="1">
                <a:effectLst/>
                <a:latin typeface="Simplified Arabic" panose="02020603050405020304" pitchFamily="18" charset="-78"/>
                <a:ea typeface="Times New Roman" panose="02020603050405020304" pitchFamily="18" charset="0"/>
                <a:cs typeface="Simplified Arabic" panose="02020603050405020304" pitchFamily="18" charset="-78"/>
              </a:rPr>
              <a:t> التي تعتمد على الأرقام والإحصائيات في عرض المضامين الصحفية، ومن ثم تبسيطها وعرضها في شكل تصميمات بصرية جذابة وشيقة من خلال توظيف الوسائط المتعددة وبرامج التصميم المختلفة وجداول إحصائية مثل: برنامج الإكسل مما يجعل من القصة الصحفية المدفوعة بالبيانات مادة ثرية بالمعلومات المتعمقة الدقيقة وموثقة بمصادر تلك البيانات.</a:t>
            </a:r>
            <a:endParaRPr lang="en-US" sz="3100" b="1">
              <a:effectLst/>
              <a:latin typeface="Simplified Arabic" panose="02020603050405020304" pitchFamily="18" charset="-78"/>
              <a:ea typeface="Times New Roman" panose="02020603050405020304" pitchFamily="18" charset="0"/>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6" name="Rectangle: Rounded Corners 33">
            <a:extLst>
              <a:ext uri="{FF2B5EF4-FFF2-40B4-BE49-F238E27FC236}">
                <a16:creationId xmlns:a16="http://schemas.microsoft.com/office/drawing/2014/main" id="{590A8764-8D53-3FF8-4038-55E032B65CF5}"/>
              </a:ext>
            </a:extLst>
          </p:cNvPr>
          <p:cNvSpPr txBox="1">
            <a:spLocks noGrp="1"/>
          </p:cNvSpPr>
          <p:nvPr>
            <p:ph type="title"/>
          </p:nvPr>
        </p:nvSpPr>
        <p:spPr>
          <a:xfrm>
            <a:off x="838200" y="365125"/>
            <a:ext cx="10515600" cy="106546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Picture 2" descr="A group of people looking at a chart&#10;&#10;Description automatically generated">
            <a:extLst>
              <a:ext uri="{FF2B5EF4-FFF2-40B4-BE49-F238E27FC236}">
                <a16:creationId xmlns:a16="http://schemas.microsoft.com/office/drawing/2014/main" id="{850EB2EE-2CB3-F419-CBDB-354FE651AF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225" y="1637071"/>
            <a:ext cx="5029199" cy="5143500"/>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87679"/>
    </mc:Choice>
    <mc:Fallback xmlns="">
      <p:transition spd="slow" advTm="8767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10865" y="1434611"/>
            <a:ext cx="5886116" cy="4676690"/>
          </a:xfrm>
        </p:spPr>
        <p:txBody>
          <a:bodyPr>
            <a:normAutofit fontScale="92500" lnSpcReduction="20000"/>
          </a:bodyPr>
          <a:lstStyle/>
          <a:p>
            <a:pPr marL="0" indent="0" algn="just" rtl="1">
              <a:lnSpc>
                <a:spcPct val="120000"/>
              </a:lnSpc>
              <a:spcBef>
                <a:spcPts val="110"/>
              </a:spcBef>
              <a:spcAft>
                <a:spcPts val="110"/>
              </a:spcAft>
              <a:buNone/>
            </a:pPr>
            <a:r>
              <a:rPr lang="ar-EG" sz="2600" b="1" u="sng">
                <a:latin typeface="Simplified Arabic" panose="02020603050405020304" pitchFamily="18" charset="-78"/>
                <a:cs typeface="Simplified Arabic" panose="02020603050405020304" pitchFamily="18" charset="-78"/>
              </a:rPr>
              <a:t>ففي عصر المعلومات الرقمية، أصبحت البيانات أحد الموارد الأكثر قيمة في العمل الصحفي، وتمثل مجالًا أكاديميًا ومهنيًا نشأ عند تقاطع بين الصحافة التقليدية وتحليل البيانات</a:t>
            </a:r>
            <a:r>
              <a:rPr lang="ar-EG" sz="2600" b="1">
                <a:latin typeface="Simplified Arabic" panose="02020603050405020304" pitchFamily="18" charset="-78"/>
                <a:cs typeface="Simplified Arabic" panose="02020603050405020304" pitchFamily="18" charset="-78"/>
              </a:rPr>
              <a:t>، ويتناول هذا المجال طرقًا جديدة لجمع وتحليل وتقديم المعلومات القائمة على البيانات، مما يسهم في تحقيق مستويات أعلى من الدقة والعمق في السرد الصحفي.</a:t>
            </a:r>
          </a:p>
          <a:p>
            <a:pPr marL="0" indent="0" algn="just" rtl="1">
              <a:lnSpc>
                <a:spcPct val="12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ولذلك لجأت بعض المؤسسات الإعلامية مؤخرًا إلى الانتقال إلى صحافة أكثر عمقًا، تقف أمام مسؤليتها الصحفية تجاه المجتمع، من خلال الوقوف على معلومات وبيانات أبعد من الخبر وتحليلها للخروج بنتائج جديدة، وهذا ما يعرف بصحافة البيانات</a:t>
            </a: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computer with a graph and diagrams&#10;&#10;Description automatically generated with medium confidence">
            <a:extLst>
              <a:ext uri="{FF2B5EF4-FFF2-40B4-BE49-F238E27FC236}">
                <a16:creationId xmlns:a16="http://schemas.microsoft.com/office/drawing/2014/main" id="{A51AA03C-BAD3-C0A1-8112-EC2ADE2739B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1137" y="1463948"/>
            <a:ext cx="5286349" cy="4676690"/>
          </a:xfrm>
        </p:spPr>
      </p:pic>
      <p:sp>
        <p:nvSpPr>
          <p:cNvPr id="13" name="Rectangle: Rounded Corners 33">
            <a:extLst>
              <a:ext uri="{FF2B5EF4-FFF2-40B4-BE49-F238E27FC236}">
                <a16:creationId xmlns:a16="http://schemas.microsoft.com/office/drawing/2014/main" id="{2DFB585E-9284-EE2F-253D-53F0FABCE645}"/>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919420792"/>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10865" y="1434611"/>
            <a:ext cx="5886116" cy="4676690"/>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2DFB585E-9284-EE2F-253D-53F0FABCE645}"/>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72FE72C6-CCFF-C1F9-1BD8-3110C74FCFF9}"/>
              </a:ext>
            </a:extLst>
          </p:cNvPr>
          <p:cNvSpPr txBox="1"/>
          <p:nvPr/>
        </p:nvSpPr>
        <p:spPr>
          <a:xfrm>
            <a:off x="1143000" y="1692335"/>
            <a:ext cx="10077916" cy="4832092"/>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يتناول مقرر صحافة البيانات مفهوم صحافة البيانات </a:t>
            </a:r>
            <a:r>
              <a:rPr lang="ar-SA" sz="2800" b="1">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بوصفها شكلًا جديدًا من أشكال الصحافة يعتمد على تحليل البيانات والأرقام وتفسيرها للوصول إلى قصص صحفية غنية بالمعلومات، باستخدام الإحصاءات والرسوم البيانية والتصميمات الجرافيكية</a:t>
            </a:r>
            <a:r>
              <a:rPr lang="ar-EG" sz="2800" b="1">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ويرصد المقرر نشأة صحافة البيانات وتطورها منذ عام </a:t>
            </a:r>
            <a:r>
              <a:rPr lang="en-US" sz="2800" b="1">
                <a:latin typeface="Simplified Arabic" panose="02020603050405020304" pitchFamily="18" charset="-78"/>
                <a:cs typeface="Simplified Arabic" panose="02020603050405020304" pitchFamily="18" charset="-78"/>
              </a:rPr>
              <a:t>1821</a:t>
            </a:r>
            <a:r>
              <a:rPr lang="ar-SA" sz="2800" b="1">
                <a:latin typeface="Simplified Arabic" panose="02020603050405020304" pitchFamily="18" charset="-78"/>
                <a:cs typeface="Simplified Arabic" panose="02020603050405020304" pitchFamily="18" charset="-78"/>
              </a:rPr>
              <a:t>وحتى وقتنا الحاضر، مرورًا بتجارب عالمية رائدة مثل صحيفة مانشستر جارديان، وخريطة جون سنو للكوليرا، وتقارير نيويورك تريبيون، وصولًا إلى صحافة البيانات الرقمية المعاصرة</a:t>
            </a:r>
            <a:r>
              <a:rPr lang="ar-EG" sz="2800" b="1">
                <a:latin typeface="Simplified Arabic" panose="02020603050405020304" pitchFamily="18" charset="-78"/>
                <a:cs typeface="Simplified Arabic" panose="02020603050405020304" pitchFamily="18" charset="-78"/>
              </a:rPr>
              <a:t>.</a:t>
            </a:r>
          </a:p>
          <a:p>
            <a:pPr marL="457200" indent="-457200" algn="just" rtl="1">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كما يوضح المقرر مفهوم البيانات وأنواعها (الكمية والوصفية)، والفرق بين البيانات والمعلومات، ومفهوم البيانات الضخمة وخصائصها (الحجم، التنوع، السرعة، الصحة، القيمة)</a:t>
            </a:r>
            <a:r>
              <a:rPr lang="en-US" sz="2800" b="1">
                <a:latin typeface="Simplified Arabic" panose="02020603050405020304" pitchFamily="18" charset="-78"/>
                <a:cs typeface="Simplified Arabic" panose="02020603050405020304" pitchFamily="18" charset="-78"/>
              </a:rPr>
              <a:t>.</a:t>
            </a: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793318530"/>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37152-3CF7-464D-07E9-5940E95663ED}"/>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2E2E3EE0-F661-45FA-17F8-CFF2DF5BC082}"/>
              </a:ext>
            </a:extLst>
          </p:cNvPr>
          <p:cNvSpPr>
            <a:spLocks noGrp="1"/>
          </p:cNvSpPr>
          <p:nvPr>
            <p:ph sz="half" idx="2"/>
          </p:nvPr>
        </p:nvSpPr>
        <p:spPr>
          <a:xfrm>
            <a:off x="5810865" y="1434611"/>
            <a:ext cx="5886116" cy="4676690"/>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1691BA62-A949-33D0-55A1-EA67F7E3DE4E}"/>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2C823427-A45A-AA01-A72B-1BAB42B93BE9}"/>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DAB59149-E895-88C3-74BB-E6E9717DF123}"/>
              </a:ext>
            </a:extLst>
          </p:cNvPr>
          <p:cNvSpPr txBox="1"/>
          <p:nvPr/>
        </p:nvSpPr>
        <p:spPr>
          <a:xfrm>
            <a:off x="1058271" y="1603844"/>
            <a:ext cx="10077916" cy="4789003"/>
          </a:xfrm>
          <a:prstGeom prst="rect">
            <a:avLst/>
          </a:prstGeom>
          <a:noFill/>
        </p:spPr>
        <p:txBody>
          <a:bodyPr wrap="square">
            <a:spAutoFit/>
          </a:bodyPr>
          <a:lstStyle/>
          <a:p>
            <a:pPr marL="457200" indent="-457200" algn="just" rtl="1">
              <a:lnSpc>
                <a:spcPct val="110000"/>
              </a:lnSpc>
              <a:buFont typeface="Wingdings" panose="05000000000000000000" pitchFamily="2" charset="2"/>
              <a:buChar char="§"/>
            </a:pPr>
            <a:r>
              <a:rPr lang="ar-SA" sz="2800" b="1">
                <a:latin typeface="Simplified Arabic" panose="02020603050405020304" pitchFamily="18" charset="-78"/>
                <a:cs typeface="Simplified Arabic" panose="02020603050405020304" pitchFamily="18" charset="-78"/>
              </a:rPr>
              <a:t>وينتقل المقرر للحديث عن أهمية صحافة البيانات في عصر تدفق المعلومات، </a:t>
            </a:r>
            <a:r>
              <a:rPr lang="ar-SA" sz="2800" b="1">
                <a:solidFill>
                  <a:schemeClr val="tx2"/>
                </a:solidFill>
                <a:latin typeface="Simplified Arabic" panose="02020603050405020304" pitchFamily="18" charset="-78"/>
                <a:cs typeface="Simplified Arabic" panose="02020603050405020304" pitchFamily="18" charset="-78"/>
              </a:rPr>
              <a:t>ودورها في معالجة البيانات لاستخلاص تقارير صحفية جذابة، وربط القارئ بالبيانات على المستوى الشخصي، وزيادة مصداقية التقارير الصحفية، واجتذاب جمهور أوسع من القراء، وتصفية البيانات المتدفقة، وتقديم تفاصيل مستقلة للمعلومات الرسمية، وتوفير الوقت، وإثارة اهتمام الرأي العام، ورؤية الأشياء الخفية، وتقديم رؤية جديدة لسرد القصة الصحفية، ومحاربة المعلومات المضللة</a:t>
            </a:r>
            <a:r>
              <a:rPr lang="ar-SA" sz="2800" b="1">
                <a:latin typeface="Simplified Arabic" panose="02020603050405020304" pitchFamily="18" charset="-78"/>
                <a:cs typeface="Simplified Arabic" panose="02020603050405020304" pitchFamily="18" charset="-78"/>
              </a:rPr>
              <a:t>. </a:t>
            </a:r>
            <a:endParaRPr lang="ar-EG" sz="2800" b="1">
              <a:latin typeface="Simplified Arabic" panose="02020603050405020304" pitchFamily="18" charset="-78"/>
              <a:cs typeface="Simplified Arabic" panose="02020603050405020304" pitchFamily="18" charset="-78"/>
            </a:endParaRPr>
          </a:p>
          <a:p>
            <a:pPr marL="457200" indent="-457200" algn="just" rtl="1">
              <a:lnSpc>
                <a:spcPct val="110000"/>
              </a:lnSpc>
              <a:buFont typeface="Wingdings" panose="05000000000000000000" pitchFamily="2" charset="2"/>
              <a:buChar char="§"/>
            </a:pPr>
            <a:r>
              <a:rPr lang="ar-SA" sz="2800" b="1">
                <a:latin typeface="Simplified Arabic" panose="02020603050405020304" pitchFamily="18" charset="-78"/>
                <a:cs typeface="Simplified Arabic" panose="02020603050405020304" pitchFamily="18" charset="-78"/>
              </a:rPr>
              <a:t>كما يحدد المقرر سمات صحافة البيانات وخصائصها ومميزاتها ومتطلباتها، ومواصفات صحفي البيانات الذي يحتاج لمهارات البحث والتحليل والتصميم والبرمجة</a:t>
            </a:r>
            <a:r>
              <a:rPr lang="en-US" sz="2800" b="1">
                <a:latin typeface="Simplified Arabic" panose="02020603050405020304" pitchFamily="18" charset="-78"/>
                <a:cs typeface="Simplified Arabic" panose="02020603050405020304" pitchFamily="18" charset="-78"/>
              </a:rPr>
              <a:t>.</a:t>
            </a: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594359153"/>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21BFA-D6F1-3A08-438C-7646B30D8172}"/>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BD8BAC0E-AAF4-5693-DA20-3575CF35E474}"/>
              </a:ext>
            </a:extLst>
          </p:cNvPr>
          <p:cNvSpPr>
            <a:spLocks noGrp="1"/>
          </p:cNvSpPr>
          <p:nvPr>
            <p:ph sz="half" idx="2"/>
          </p:nvPr>
        </p:nvSpPr>
        <p:spPr>
          <a:xfrm>
            <a:off x="5810865" y="1434611"/>
            <a:ext cx="5886116" cy="4676690"/>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6964C44B-4DB6-0ACB-2C92-662D55FDFAAB}"/>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C66B366A-D3A3-A9C8-993D-D2696876267A}"/>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608E9EE3-15AD-7946-E7D8-38A4D45C8B54}"/>
              </a:ext>
            </a:extLst>
          </p:cNvPr>
          <p:cNvSpPr txBox="1"/>
          <p:nvPr/>
        </p:nvSpPr>
        <p:spPr>
          <a:xfrm>
            <a:off x="1055813" y="1463948"/>
            <a:ext cx="10077916" cy="5398401"/>
          </a:xfrm>
          <a:prstGeom prst="rect">
            <a:avLst/>
          </a:prstGeom>
          <a:noFill/>
        </p:spPr>
        <p:txBody>
          <a:bodyPr wrap="square">
            <a:spAutoFit/>
          </a:bodyPr>
          <a:lstStyle/>
          <a:p>
            <a:pPr marL="457200" indent="-457200" algn="just" rtl="1">
              <a:lnSpc>
                <a:spcPct val="110000"/>
              </a:lnSpc>
              <a:buFont typeface="Wingdings" panose="05000000000000000000" pitchFamily="2" charset="2"/>
              <a:buChar char="q"/>
            </a:pPr>
            <a:r>
              <a:rPr lang="ar-SA" sz="3200" b="1">
                <a:latin typeface="Simplified Arabic" panose="02020603050405020304" pitchFamily="18" charset="-78"/>
                <a:cs typeface="Simplified Arabic" panose="02020603050405020304" pitchFamily="18" charset="-78"/>
              </a:rPr>
              <a:t>ويستعرض المقرر مصادر البيانات الصحفية المتنوعة، </a:t>
            </a:r>
            <a:r>
              <a:rPr lang="ar-SA" sz="3200" b="1">
                <a:solidFill>
                  <a:schemeClr val="tx2"/>
                </a:solidFill>
                <a:latin typeface="Simplified Arabic" panose="02020603050405020304" pitchFamily="18" charset="-78"/>
                <a:cs typeface="Simplified Arabic" panose="02020603050405020304" pitchFamily="18" charset="-78"/>
              </a:rPr>
              <a:t>ومنها بوابات البيانات الرسمية، ومواقع المؤسسات الدولية (البنك الدولي، صندوق النقد الدولي، منظمة الصحة العالمية، اليونيسف، وغيرها)، ومواقع التواصل الاجتماعي، وتسريبات البيانات. </a:t>
            </a:r>
            <a:endParaRPr lang="en-US" sz="3200" b="1">
              <a:solidFill>
                <a:schemeClr val="tx2"/>
              </a:solidFill>
              <a:latin typeface="Simplified Arabic" panose="02020603050405020304" pitchFamily="18" charset="-78"/>
              <a:cs typeface="Simplified Arabic" panose="02020603050405020304" pitchFamily="18" charset="-78"/>
            </a:endParaRPr>
          </a:p>
          <a:p>
            <a:pPr marL="457200" indent="-457200" algn="just" rtl="1">
              <a:lnSpc>
                <a:spcPct val="110000"/>
              </a:lnSpc>
              <a:buFont typeface="Wingdings" panose="05000000000000000000" pitchFamily="2" charset="2"/>
              <a:buChar char="q"/>
            </a:pPr>
            <a:r>
              <a:rPr lang="ar-SA" sz="3200" b="1">
                <a:latin typeface="Simplified Arabic" panose="02020603050405020304" pitchFamily="18" charset="-78"/>
                <a:cs typeface="Simplified Arabic" panose="02020603050405020304" pitchFamily="18" charset="-78"/>
              </a:rPr>
              <a:t>كما يوضح </a:t>
            </a:r>
            <a:r>
              <a:rPr lang="ar-EG" sz="3200" b="1">
                <a:latin typeface="Simplified Arabic" panose="02020603050405020304" pitchFamily="18" charset="-78"/>
                <a:cs typeface="Simplified Arabic" panose="02020603050405020304" pitchFamily="18" charset="-78"/>
              </a:rPr>
              <a:t>المقرر </a:t>
            </a:r>
            <a:r>
              <a:rPr lang="ar-SA" sz="3200" b="1">
                <a:latin typeface="Simplified Arabic" panose="02020603050405020304" pitchFamily="18" charset="-78"/>
                <a:cs typeface="Simplified Arabic" panose="02020603050405020304" pitchFamily="18" charset="-78"/>
              </a:rPr>
              <a:t>صيغ البيانات المختلفة المنظمة كـ</a:t>
            </a:r>
            <a:r>
              <a:rPr lang="en-US" sz="3200" b="1">
                <a:latin typeface="Simplified Arabic" panose="02020603050405020304" pitchFamily="18" charset="-78"/>
                <a:cs typeface="Simplified Arabic" panose="02020603050405020304" pitchFamily="18" charset="-78"/>
              </a:rPr>
              <a:t> CSV) </a:t>
            </a:r>
            <a:r>
              <a:rPr lang="ar-SA" sz="3200" b="1">
                <a:latin typeface="Simplified Arabic" panose="02020603050405020304" pitchFamily="18" charset="-78"/>
                <a:cs typeface="Simplified Arabic" panose="02020603050405020304" pitchFamily="18" charset="-78"/>
              </a:rPr>
              <a:t>و</a:t>
            </a:r>
            <a:r>
              <a:rPr lang="en-US" sz="3200" b="1">
                <a:latin typeface="Simplified Arabic" panose="02020603050405020304" pitchFamily="18" charset="-78"/>
                <a:cs typeface="Simplified Arabic" panose="02020603050405020304" pitchFamily="18" charset="-78"/>
              </a:rPr>
              <a:t> XLS </a:t>
            </a:r>
            <a:r>
              <a:rPr lang="ar-SA" sz="3200" b="1">
                <a:latin typeface="Simplified Arabic" panose="02020603050405020304" pitchFamily="18" charset="-78"/>
                <a:cs typeface="Simplified Arabic" panose="02020603050405020304" pitchFamily="18" charset="-78"/>
              </a:rPr>
              <a:t>و </a:t>
            </a:r>
            <a:r>
              <a:rPr lang="en-US" sz="3200" b="1">
                <a:latin typeface="Simplified Arabic" panose="02020603050405020304" pitchFamily="18" charset="-78"/>
                <a:cs typeface="Simplified Arabic" panose="02020603050405020304" pitchFamily="18" charset="-78"/>
              </a:rPr>
              <a:t>(TSV</a:t>
            </a:r>
            <a:r>
              <a:rPr lang="ar-SA" sz="3200" b="1">
                <a:latin typeface="Simplified Arabic" panose="02020603050405020304" pitchFamily="18" charset="-78"/>
                <a:cs typeface="Simplified Arabic" panose="02020603050405020304" pitchFamily="18" charset="-78"/>
              </a:rPr>
              <a:t>، وغير المنظمة، وكيفية إنشاء قواعد البيانات، وطرق تقديم صحافة البيانات في غرف الأخبار (الأخبار، التقارير المرتبطة بالأحداث، التحقيقات، والقصص الصحفية المدفوعة بالبيانات)، ويصحح 5 أفكار مغلوطة عن صحافة البيانات</a:t>
            </a:r>
            <a:r>
              <a:rPr lang="en-US" sz="3200" b="1">
                <a:latin typeface="Simplified Arabic" panose="02020603050405020304" pitchFamily="18" charset="-78"/>
                <a:cs typeface="Simplified Arabic" panose="02020603050405020304" pitchFamily="18" charset="-78"/>
              </a:rPr>
              <a:t>.</a:t>
            </a: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40806494"/>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86FC2-53EF-B022-E704-732448788D95}"/>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F3C9FBA-5E96-0BF0-E927-37793C9CFC29}"/>
              </a:ext>
            </a:extLst>
          </p:cNvPr>
          <p:cNvSpPr>
            <a:spLocks noGrp="1"/>
          </p:cNvSpPr>
          <p:nvPr>
            <p:ph sz="half" idx="2"/>
          </p:nvPr>
        </p:nvSpPr>
        <p:spPr>
          <a:xfrm>
            <a:off x="5810865" y="1434611"/>
            <a:ext cx="5886116" cy="4676690"/>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1A1DFD7A-6B3E-40FC-D297-01780EBAFA92}"/>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B97635AC-E60A-7DCD-1C24-6389BB561B22}"/>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DA087585-E081-9153-02FD-4B72B9411DF9}"/>
              </a:ext>
            </a:extLst>
          </p:cNvPr>
          <p:cNvSpPr txBox="1"/>
          <p:nvPr/>
        </p:nvSpPr>
        <p:spPr>
          <a:xfrm>
            <a:off x="1055813" y="1463948"/>
            <a:ext cx="10077916" cy="5262979"/>
          </a:xfrm>
          <a:prstGeom prst="rect">
            <a:avLst/>
          </a:prstGeom>
          <a:noFill/>
        </p:spPr>
        <p:txBody>
          <a:bodyPr wrap="square">
            <a:spAutoFit/>
          </a:bodyPr>
          <a:lstStyle/>
          <a:p>
            <a:pPr marL="457200" indent="-457200" algn="just" rtl="1">
              <a:lnSpc>
                <a:spcPct val="11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ويختتم المقرر م</a:t>
            </a:r>
            <a:r>
              <a:rPr lang="ar-EG" sz="2800" b="1">
                <a:latin typeface="Simplified Arabic" panose="02020603050405020304" pitchFamily="18" charset="-78"/>
                <a:cs typeface="Simplified Arabic" panose="02020603050405020304" pitchFamily="18" charset="-78"/>
              </a:rPr>
              <a:t>وضوعاته</a:t>
            </a:r>
            <a:r>
              <a:rPr lang="ar-SA" sz="2800" b="1">
                <a:latin typeface="Simplified Arabic" panose="02020603050405020304" pitchFamily="18" charset="-78"/>
                <a:cs typeface="Simplified Arabic" panose="02020603050405020304" pitchFamily="18" charset="-78"/>
              </a:rPr>
              <a:t> بشرح خطوات إنتاج القصص الصحفية المدفوعة بالبيانات، </a:t>
            </a:r>
            <a:r>
              <a:rPr lang="ar-SA" sz="2800" b="1">
                <a:solidFill>
                  <a:schemeClr val="tx2"/>
                </a:solidFill>
                <a:latin typeface="Simplified Arabic" panose="02020603050405020304" pitchFamily="18" charset="-78"/>
                <a:cs typeface="Simplified Arabic" panose="02020603050405020304" pitchFamily="18" charset="-78"/>
              </a:rPr>
              <a:t>بدءًا من الحصول على الفكرة عبر أدوات مثل</a:t>
            </a:r>
            <a:r>
              <a:rPr lang="ar-EG" sz="2800" b="1">
                <a:solidFill>
                  <a:schemeClr val="tx2"/>
                </a:solidFill>
                <a:latin typeface="Simplified Arabic" panose="02020603050405020304" pitchFamily="18" charset="-78"/>
                <a:cs typeface="Simplified Arabic" panose="02020603050405020304" pitchFamily="18" charset="-78"/>
              </a:rPr>
              <a:t>:</a:t>
            </a:r>
            <a:r>
              <a:rPr lang="ar-SA" sz="2800" b="1">
                <a:solidFill>
                  <a:schemeClr val="tx2"/>
                </a:solidFill>
                <a:latin typeface="Simplified Arabic" panose="02020603050405020304" pitchFamily="18" charset="-78"/>
                <a:cs typeface="Simplified Arabic" panose="02020603050405020304" pitchFamily="18" charset="-78"/>
              </a:rPr>
              <a:t> تنبيهات جوجل واتجاهات جوجل، ثم العثور على البيانات باستخدام محركات البحث المتقدم وأداة</a:t>
            </a:r>
            <a:r>
              <a:rPr lang="en-US" sz="2800" b="1">
                <a:solidFill>
                  <a:schemeClr val="tx2"/>
                </a:solidFill>
                <a:latin typeface="Simplified Arabic" panose="02020603050405020304" pitchFamily="18" charset="-78"/>
                <a:cs typeface="Simplified Arabic" panose="02020603050405020304" pitchFamily="18" charset="-78"/>
              </a:rPr>
              <a:t> Dataset Search</a:t>
            </a:r>
            <a:r>
              <a:rPr lang="ar-SA" sz="2800" b="1">
                <a:solidFill>
                  <a:schemeClr val="tx2"/>
                </a:solidFill>
                <a:latin typeface="Simplified Arabic" panose="02020603050405020304" pitchFamily="18" charset="-78"/>
                <a:cs typeface="Simplified Arabic" panose="02020603050405020304" pitchFamily="18" charset="-78"/>
              </a:rPr>
              <a:t>، وجمع البيانات بشكل مباشر عبر المقابلات والاستبيانات واستطلاعات الرأي، مع التأكد من دقة البيانات ومصداقيتها</a:t>
            </a:r>
            <a:r>
              <a:rPr lang="ar-SA" sz="2800" b="1">
                <a:latin typeface="Simplified Arabic" panose="02020603050405020304" pitchFamily="18" charset="-78"/>
                <a:cs typeface="Simplified Arabic" panose="02020603050405020304" pitchFamily="18" charset="-78"/>
              </a:rPr>
              <a:t>. </a:t>
            </a:r>
            <a:endParaRPr lang="en-US" sz="2800" b="1">
              <a:latin typeface="Simplified Arabic" panose="02020603050405020304" pitchFamily="18" charset="-78"/>
              <a:cs typeface="Simplified Arabic" panose="02020603050405020304" pitchFamily="18" charset="-78"/>
            </a:endParaRPr>
          </a:p>
          <a:p>
            <a:pPr marL="457200" indent="-457200" algn="just" rtl="1">
              <a:lnSpc>
                <a:spcPct val="11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ثم ينتقل </a:t>
            </a:r>
            <a:r>
              <a:rPr lang="ar-EG" sz="2800" b="1">
                <a:latin typeface="Simplified Arabic" panose="02020603050405020304" pitchFamily="18" charset="-78"/>
                <a:cs typeface="Simplified Arabic" panose="02020603050405020304" pitchFamily="18" charset="-78"/>
              </a:rPr>
              <a:t>المقرر </a:t>
            </a:r>
            <a:r>
              <a:rPr lang="ar-SA" sz="2800" b="1">
                <a:latin typeface="Simplified Arabic" panose="02020603050405020304" pitchFamily="18" charset="-78"/>
                <a:cs typeface="Simplified Arabic" panose="02020603050405020304" pitchFamily="18" charset="-78"/>
              </a:rPr>
              <a:t>إلى </a:t>
            </a:r>
            <a:r>
              <a:rPr lang="ar-SA" sz="2800" b="1">
                <a:solidFill>
                  <a:schemeClr val="tx2"/>
                </a:solidFill>
                <a:latin typeface="Simplified Arabic" panose="02020603050405020304" pitchFamily="18" charset="-78"/>
                <a:cs typeface="Simplified Arabic" panose="02020603050405020304" pitchFamily="18" charset="-78"/>
              </a:rPr>
              <a:t>مرحلة تنظيف البيانات بوصفها خطوة حاسمة لإصلاح الأخطاء وإزالة التكرارات والتعامل مع القيم الشاذة والبيانات المفقودة</a:t>
            </a:r>
            <a:r>
              <a:rPr lang="ar-SA" sz="2800" b="1">
                <a:latin typeface="Simplified Arabic" panose="02020603050405020304" pitchFamily="18" charset="-78"/>
                <a:cs typeface="Simplified Arabic" panose="02020603050405020304" pitchFamily="18" charset="-78"/>
              </a:rPr>
              <a:t>، باستخدام برنامج</a:t>
            </a:r>
            <a:r>
              <a:rPr lang="en-US" sz="2800" b="1">
                <a:latin typeface="Simplified Arabic" panose="02020603050405020304" pitchFamily="18" charset="-78"/>
                <a:cs typeface="Simplified Arabic" panose="02020603050405020304" pitchFamily="18" charset="-78"/>
              </a:rPr>
              <a:t> Microsoft Excel </a:t>
            </a:r>
            <a:r>
              <a:rPr lang="ar-SA" sz="2800" b="1">
                <a:latin typeface="Simplified Arabic" panose="02020603050405020304" pitchFamily="18" charset="-78"/>
                <a:cs typeface="Simplified Arabic" panose="02020603050405020304" pitchFamily="18" charset="-78"/>
              </a:rPr>
              <a:t>وأدواته المتنوعة مثل إزالة التكرارات ودالة</a:t>
            </a:r>
            <a:r>
              <a:rPr lang="en-US" sz="2800" b="1">
                <a:latin typeface="Simplified Arabic" panose="02020603050405020304" pitchFamily="18" charset="-78"/>
                <a:cs typeface="Simplified Arabic" panose="02020603050405020304" pitchFamily="18" charset="-78"/>
              </a:rPr>
              <a:t> TRIM </a:t>
            </a:r>
            <a:r>
              <a:rPr lang="ar-SA" sz="2800" b="1">
                <a:latin typeface="Simplified Arabic" panose="02020603050405020304" pitchFamily="18" charset="-78"/>
                <a:cs typeface="Simplified Arabic" panose="02020603050405020304" pitchFamily="18" charset="-78"/>
              </a:rPr>
              <a:t>والبحث والاستبدال ودمج وتقسيم الأعمدة وتصفية القيم الشاذة، مع </a:t>
            </a:r>
            <a:r>
              <a:rPr lang="ar-SA" sz="2800" b="1">
                <a:solidFill>
                  <a:schemeClr val="tx2"/>
                </a:solidFill>
                <a:latin typeface="Simplified Arabic" panose="02020603050405020304" pitchFamily="18" charset="-78"/>
                <a:cs typeface="Simplified Arabic" panose="02020603050405020304" pitchFamily="18" charset="-78"/>
              </a:rPr>
              <a:t>مراعاة أخلاقيات تنظيف البيانات والإفصاح عن أي بيانات مفقودة لضمان دقة النتائج وموثوقيتها</a:t>
            </a:r>
            <a:r>
              <a:rPr lang="en-US" sz="2800" b="1">
                <a:solidFill>
                  <a:schemeClr val="tx2"/>
                </a:solidFill>
                <a:latin typeface="Simplified Arabic" panose="02020603050405020304" pitchFamily="18" charset="-78"/>
                <a:cs typeface="Simplified Arabic" panose="02020603050405020304" pitchFamily="18" charset="-78"/>
              </a:rPr>
              <a:t>.</a:t>
            </a: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210306795"/>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0CE0A-6029-F856-C13F-5F0B15640DEA}"/>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147A5E26-5ED7-94C8-7A07-33505F990512}"/>
              </a:ext>
            </a:extLst>
          </p:cNvPr>
          <p:cNvSpPr>
            <a:spLocks noGrp="1"/>
          </p:cNvSpPr>
          <p:nvPr>
            <p:ph sz="half" idx="2"/>
          </p:nvPr>
        </p:nvSpPr>
        <p:spPr>
          <a:xfrm>
            <a:off x="5810865" y="1434611"/>
            <a:ext cx="5886116" cy="4676690"/>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40B51E77-ADFF-4247-6A92-7EF4B987B125}"/>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91226B7D-92DE-CD15-AE57-044C8714D3A8}"/>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97382288-A4B7-D5A0-D670-3C31BA3B56F1}"/>
              </a:ext>
            </a:extLst>
          </p:cNvPr>
          <p:cNvSpPr txBox="1"/>
          <p:nvPr/>
        </p:nvSpPr>
        <p:spPr>
          <a:xfrm>
            <a:off x="1055813" y="1463948"/>
            <a:ext cx="10077916" cy="4856714"/>
          </a:xfrm>
          <a:prstGeom prst="rect">
            <a:avLst/>
          </a:prstGeom>
          <a:noFill/>
        </p:spPr>
        <p:txBody>
          <a:bodyPr wrap="square">
            <a:spAutoFit/>
          </a:bodyPr>
          <a:lstStyle/>
          <a:p>
            <a:pPr marL="457200" indent="-457200" algn="just" rtl="1">
              <a:lnSpc>
                <a:spcPct val="110000"/>
              </a:lnSpc>
              <a:buFont typeface="Wingdings" panose="05000000000000000000" pitchFamily="2" charset="2"/>
              <a:buChar char="q"/>
            </a:pPr>
            <a:r>
              <a:rPr lang="ar-SA" sz="3200" b="1">
                <a:latin typeface="Simplified Arabic" panose="02020603050405020304" pitchFamily="18" charset="-78"/>
                <a:cs typeface="Simplified Arabic" panose="02020603050405020304" pitchFamily="18" charset="-78"/>
              </a:rPr>
              <a:t>ثم يتناول المقرر المراحل المتقدمة في إنتاج القصص الصحفية المدفوعة بالبيانات، بدءًا من تحليل البيانات باستخدام أدوات الذكاء الاصطناعي، حيث يُعرَّف تحليل البيانات </a:t>
            </a:r>
            <a:r>
              <a:rPr lang="ar-SA" sz="3200" b="1">
                <a:solidFill>
                  <a:schemeClr val="tx2"/>
                </a:solidFill>
                <a:latin typeface="Simplified Arabic" panose="02020603050405020304" pitchFamily="18" charset="-78"/>
                <a:cs typeface="Simplified Arabic" panose="02020603050405020304" pitchFamily="18" charset="-78"/>
              </a:rPr>
              <a:t>بأنه عملية تجميع وتحويل وتنظيم البيانات لاستخلاص النتائج واتخاذ القرارات</a:t>
            </a:r>
            <a:r>
              <a:rPr lang="ar-SA" sz="3200" b="1">
                <a:latin typeface="Simplified Arabic" panose="02020603050405020304" pitchFamily="18" charset="-78"/>
                <a:cs typeface="Simplified Arabic" panose="02020603050405020304" pitchFamily="18" charset="-78"/>
              </a:rPr>
              <a:t>، </a:t>
            </a:r>
            <a:r>
              <a:rPr lang="ar-SA" sz="3200" b="1">
                <a:solidFill>
                  <a:schemeClr val="tx2"/>
                </a:solidFill>
                <a:latin typeface="Simplified Arabic" panose="02020603050405020304" pitchFamily="18" charset="-78"/>
                <a:cs typeface="Simplified Arabic" panose="02020603050405020304" pitchFamily="18" charset="-78"/>
              </a:rPr>
              <a:t>ويتم عبر منهجين: </a:t>
            </a:r>
            <a:r>
              <a:rPr lang="ar-SA" sz="3200" b="1">
                <a:latin typeface="Simplified Arabic" panose="02020603050405020304" pitchFamily="18" charset="-78"/>
                <a:cs typeface="Simplified Arabic" panose="02020603050405020304" pitchFamily="18" charset="-78"/>
              </a:rPr>
              <a:t>منهج الأسئلة والفرضيات المحددة، ومنهج استكشاف البيانات دون أسئلة مسبقة. </a:t>
            </a:r>
            <a:endParaRPr lang="ar-EG" sz="3200" b="1">
              <a:latin typeface="Simplified Arabic" panose="02020603050405020304" pitchFamily="18" charset="-78"/>
              <a:cs typeface="Simplified Arabic" panose="02020603050405020304" pitchFamily="18" charset="-78"/>
            </a:endParaRPr>
          </a:p>
          <a:p>
            <a:pPr marL="457200" indent="-457200" algn="just" rtl="1">
              <a:lnSpc>
                <a:spcPct val="110000"/>
              </a:lnSpc>
              <a:buFont typeface="Wingdings" panose="05000000000000000000" pitchFamily="2" charset="2"/>
              <a:buChar char="q"/>
            </a:pPr>
            <a:r>
              <a:rPr lang="ar-SA" sz="3200" b="1">
                <a:latin typeface="Simplified Arabic" panose="02020603050405020304" pitchFamily="18" charset="-78"/>
                <a:cs typeface="Simplified Arabic" panose="02020603050405020304" pitchFamily="18" charset="-78"/>
              </a:rPr>
              <a:t>وتشمل طرق التحليل </a:t>
            </a:r>
            <a:r>
              <a:rPr lang="ar-SA" sz="3200" b="1">
                <a:solidFill>
                  <a:schemeClr val="tx2"/>
                </a:solidFill>
                <a:latin typeface="Simplified Arabic" panose="02020603050405020304" pitchFamily="18" charset="-78"/>
                <a:cs typeface="Simplified Arabic" panose="02020603050405020304" pitchFamily="18" charset="-78"/>
              </a:rPr>
              <a:t>تحطيم الأرقام الكبيرة، والمقارنة بالمتوسط الحسابي والوسيط والمنوال، ووضع أساس مقارنة ثابت، ومقارنة التغير والنسب، وترتيب البيانات</a:t>
            </a:r>
            <a:r>
              <a:rPr lang="ar-EG" sz="3200" b="1">
                <a:latin typeface="Simplified Arabic" panose="02020603050405020304" pitchFamily="18" charset="-78"/>
                <a:cs typeface="Simplified Arabic" panose="02020603050405020304" pitchFamily="18" charset="-78"/>
              </a:rPr>
              <a:t>. </a:t>
            </a:r>
            <a:endParaRPr lang="en-US" sz="3200" b="1">
              <a:latin typeface="Simplified Arabic" panose="02020603050405020304" pitchFamily="18" charset="-78"/>
              <a:cs typeface="Simplified Arabic" panose="02020603050405020304" pitchFamily="18" charset="-78"/>
            </a:endParaRP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910798004"/>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D0773-66AF-92CA-074B-3F9CC7B1362D}"/>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C142F365-DE09-F39E-2303-E3360BB6FC8E}"/>
              </a:ext>
            </a:extLst>
          </p:cNvPr>
          <p:cNvSpPr>
            <a:spLocks noGrp="1"/>
          </p:cNvSpPr>
          <p:nvPr>
            <p:ph sz="half" idx="2"/>
          </p:nvPr>
        </p:nvSpPr>
        <p:spPr>
          <a:xfrm>
            <a:off x="838200" y="1434611"/>
            <a:ext cx="10858781" cy="4848202"/>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EF64880D-F78F-55F7-6E55-05674F29FFBB}"/>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85268E58-25B6-B734-6A8B-CBD2B1DC5DA2}"/>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8A1B97E2-F692-742E-86F4-6869B28E18A2}"/>
              </a:ext>
            </a:extLst>
          </p:cNvPr>
          <p:cNvSpPr txBox="1"/>
          <p:nvPr/>
        </p:nvSpPr>
        <p:spPr>
          <a:xfrm>
            <a:off x="1055813" y="1463948"/>
            <a:ext cx="10077916" cy="5262979"/>
          </a:xfrm>
          <a:prstGeom prst="rect">
            <a:avLst/>
          </a:prstGeom>
          <a:noFill/>
        </p:spPr>
        <p:txBody>
          <a:bodyPr wrap="square">
            <a:spAutoFit/>
          </a:bodyPr>
          <a:lstStyle/>
          <a:p>
            <a:pPr marL="457200" indent="-457200" algn="just" rtl="1">
              <a:lnSpc>
                <a:spcPct val="11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ثم ينتقل المقرر إلى التمثيل البصري للبيانات بوصفه أداة رئيسية في عصر البيانات الضخمة</a:t>
            </a:r>
            <a:r>
              <a:rPr lang="ar-EG" sz="2800" b="1">
                <a:latin typeface="Simplified Arabic" panose="02020603050405020304" pitchFamily="18" charset="-78"/>
                <a:cs typeface="Simplified Arabic" panose="02020603050405020304" pitchFamily="18" charset="-78"/>
              </a:rPr>
              <a:t>؛</a:t>
            </a:r>
            <a:r>
              <a:rPr lang="ar-SA" sz="2800" b="1">
                <a:latin typeface="Simplified Arabic" panose="02020603050405020304" pitchFamily="18" charset="-78"/>
                <a:cs typeface="Simplified Arabic" panose="02020603050405020304" pitchFamily="18" charset="-78"/>
              </a:rPr>
              <a:t> حيث يساعد في سرد القصص وتنظيم البيانات في نموذج يسهل فهمه، ويبرز أهمية التمثيل البصري في </a:t>
            </a:r>
            <a:r>
              <a:rPr lang="ar-SA" sz="2800" b="1">
                <a:solidFill>
                  <a:schemeClr val="tx2"/>
                </a:solidFill>
                <a:latin typeface="Simplified Arabic" panose="02020603050405020304" pitchFamily="18" charset="-78"/>
                <a:cs typeface="Simplified Arabic" panose="02020603050405020304" pitchFamily="18" charset="-78"/>
              </a:rPr>
              <a:t>تقديم البيانات المعقدة بشكل بسيط، وزيادة مستوى الإدراك باستخدام الرؤية البصرية للبشر، واكتشاف الأفكار والحقائق، ودمج العنصر البشري في البيانات، وعرض الأشكال المألوفة بشكل جديد، وتحسين جودة التحليل</a:t>
            </a:r>
            <a:r>
              <a:rPr lang="ar-SA" sz="2800" b="1">
                <a:latin typeface="Simplified Arabic" panose="02020603050405020304" pitchFamily="18" charset="-78"/>
                <a:cs typeface="Simplified Arabic" panose="02020603050405020304" pitchFamily="18" charset="-78"/>
              </a:rPr>
              <a:t>. </a:t>
            </a:r>
            <a:endParaRPr lang="en-US" sz="2800" b="1">
              <a:latin typeface="Simplified Arabic" panose="02020603050405020304" pitchFamily="18" charset="-78"/>
              <a:cs typeface="Simplified Arabic" panose="02020603050405020304" pitchFamily="18" charset="-78"/>
            </a:endParaRPr>
          </a:p>
          <a:p>
            <a:pPr marL="457200" indent="-457200" algn="just" rtl="1">
              <a:lnSpc>
                <a:spcPct val="11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ويستعرض المقرر مبادئ السرد البصري للبيانات ومنها </a:t>
            </a:r>
            <a:r>
              <a:rPr lang="ar-SA" sz="2800" b="1">
                <a:solidFill>
                  <a:schemeClr val="tx2"/>
                </a:solidFill>
                <a:latin typeface="Simplified Arabic" panose="02020603050405020304" pitchFamily="18" charset="-78"/>
                <a:cs typeface="Simplified Arabic" panose="02020603050405020304" pitchFamily="18" charset="-78"/>
              </a:rPr>
              <a:t>الالتزام بالدقة، ومراعاة الجمهور المستهدف، واختيار نموذج التصميم المناسب، وتقديم التوضيح البصري بشكل جمالي وجذاب، واستخدام مفاتيح استرشادية، واختيار ألوان متناسقة</a:t>
            </a:r>
            <a:r>
              <a:rPr lang="ar-SA" sz="2800" b="1">
                <a:latin typeface="Simplified Arabic" panose="02020603050405020304" pitchFamily="18" charset="-78"/>
                <a:cs typeface="Simplified Arabic" panose="02020603050405020304" pitchFamily="18" charset="-78"/>
              </a:rPr>
              <a:t>، </a:t>
            </a:r>
            <a:r>
              <a:rPr lang="ar-SA" sz="2800" b="1">
                <a:solidFill>
                  <a:schemeClr val="tx2"/>
                </a:solidFill>
                <a:latin typeface="Simplified Arabic" panose="02020603050405020304" pitchFamily="18" charset="-78"/>
                <a:cs typeface="Simplified Arabic" panose="02020603050405020304" pitchFamily="18" charset="-78"/>
              </a:rPr>
              <a:t>والبساطة، ومراعاة حركة القارئ من اليسار إلى اليمين ومن الأعلى إلى الأسفل، مع الإجابة على أسئلة نوع البيانات والجمهور والرسالة والطريقة المثلى للسرد</a:t>
            </a:r>
            <a:r>
              <a:rPr lang="en-US" sz="2800" b="1">
                <a:latin typeface="Simplified Arabic" panose="02020603050405020304" pitchFamily="18" charset="-78"/>
                <a:cs typeface="Simplified Arabic" panose="02020603050405020304" pitchFamily="18" charset="-78"/>
              </a:rPr>
              <a:t>.</a:t>
            </a: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578815589"/>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499CB-55B9-09AB-108A-35AD33CBF262}"/>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7EB9E0DD-9029-AC06-5B2D-DF0C60844381}"/>
              </a:ext>
            </a:extLst>
          </p:cNvPr>
          <p:cNvSpPr>
            <a:spLocks noGrp="1"/>
          </p:cNvSpPr>
          <p:nvPr>
            <p:ph sz="half" idx="2"/>
          </p:nvPr>
        </p:nvSpPr>
        <p:spPr>
          <a:xfrm>
            <a:off x="838200" y="1434611"/>
            <a:ext cx="10858781" cy="4848202"/>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5BC8B337-E042-387B-F660-C4A79AE08F27}"/>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38EDE9D8-5E03-F474-728C-B31C3F889CB2}"/>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1A735DC8-5302-38A1-8000-59C26AFF8516}"/>
              </a:ext>
            </a:extLst>
          </p:cNvPr>
          <p:cNvSpPr txBox="1"/>
          <p:nvPr/>
        </p:nvSpPr>
        <p:spPr>
          <a:xfrm>
            <a:off x="1058271" y="1670426"/>
            <a:ext cx="10077916" cy="4207306"/>
          </a:xfrm>
          <a:prstGeom prst="rect">
            <a:avLst/>
          </a:prstGeom>
          <a:noFill/>
        </p:spPr>
        <p:txBody>
          <a:bodyPr wrap="square">
            <a:spAutoFit/>
          </a:bodyPr>
          <a:lstStyle/>
          <a:p>
            <a:pPr marL="457200" indent="-457200" algn="just" rtl="1">
              <a:lnSpc>
                <a:spcPct val="12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ويتناول المقرر الإنفوجرافيك </a:t>
            </a:r>
            <a:r>
              <a:rPr lang="ar-SA" sz="2800" b="1">
                <a:solidFill>
                  <a:schemeClr val="tx2"/>
                </a:solidFill>
                <a:latin typeface="Simplified Arabic" panose="02020603050405020304" pitchFamily="18" charset="-78"/>
                <a:cs typeface="Simplified Arabic" panose="02020603050405020304" pitchFamily="18" charset="-78"/>
              </a:rPr>
              <a:t>بوصفه وسيلة صحافة البيانات وأداتها لعرض وتصميم معطياتها</a:t>
            </a:r>
            <a:r>
              <a:rPr lang="ar-SA" sz="2800" b="1">
                <a:latin typeface="Simplified Arabic" panose="02020603050405020304" pitchFamily="18" charset="-78"/>
                <a:cs typeface="Simplified Arabic" panose="02020603050405020304" pitchFamily="18" charset="-78"/>
              </a:rPr>
              <a:t>، حيث يُعرَّف </a:t>
            </a:r>
            <a:r>
              <a:rPr lang="ar-SA" sz="2800" b="1">
                <a:solidFill>
                  <a:schemeClr val="tx2"/>
                </a:solidFill>
                <a:latin typeface="Simplified Arabic" panose="02020603050405020304" pitchFamily="18" charset="-78"/>
                <a:cs typeface="Simplified Arabic" panose="02020603050405020304" pitchFamily="18" charset="-78"/>
              </a:rPr>
              <a:t>بأنه استخدام التمثيلات البصرية التفاعلية من البيانات لتضخيم الإدراك، ويهدف إلى توضيح المعلومات الصعبة ودمجها بسرعة ووضوح عبر اندماج النص والصور والرسوم والرموز والمخططات</a:t>
            </a:r>
            <a:r>
              <a:rPr lang="ar-SA" sz="2800" b="1">
                <a:latin typeface="Simplified Arabic" panose="02020603050405020304" pitchFamily="18" charset="-78"/>
                <a:cs typeface="Simplified Arabic" panose="02020603050405020304" pitchFamily="18" charset="-78"/>
              </a:rPr>
              <a:t>. </a:t>
            </a:r>
            <a:endParaRPr lang="ar-EG" sz="2800" b="1">
              <a:latin typeface="Simplified Arabic" panose="02020603050405020304" pitchFamily="18" charset="-78"/>
              <a:cs typeface="Simplified Arabic" panose="02020603050405020304" pitchFamily="18" charset="-78"/>
            </a:endParaRPr>
          </a:p>
          <a:p>
            <a:pPr marL="457200" indent="-457200" algn="just" rtl="1">
              <a:lnSpc>
                <a:spcPct val="120000"/>
              </a:lnSpc>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ويتكون الإنفوجرافيك من ا</a:t>
            </a:r>
            <a:r>
              <a:rPr lang="ar-SA" sz="2800" b="1">
                <a:solidFill>
                  <a:schemeClr val="tx2"/>
                </a:solidFill>
                <a:latin typeface="Simplified Arabic" panose="02020603050405020304" pitchFamily="18" charset="-78"/>
                <a:cs typeface="Simplified Arabic" panose="02020603050405020304" pitchFamily="18" charset="-78"/>
              </a:rPr>
              <a:t>لعناصر البصرية وعناصر المحتوى والحقائق والخاتمة</a:t>
            </a:r>
            <a:r>
              <a:rPr lang="ar-SA" sz="2800" b="1">
                <a:latin typeface="Simplified Arabic" panose="02020603050405020304" pitchFamily="18" charset="-78"/>
                <a:cs typeface="Simplified Arabic" panose="02020603050405020304" pitchFamily="18" charset="-78"/>
              </a:rPr>
              <a:t>، وينقسم من حيث طريقة العرض إلى </a:t>
            </a:r>
            <a:r>
              <a:rPr lang="ar-SA" sz="2800" b="1">
                <a:solidFill>
                  <a:schemeClr val="tx2"/>
                </a:solidFill>
                <a:latin typeface="Simplified Arabic" panose="02020603050405020304" pitchFamily="18" charset="-78"/>
                <a:cs typeface="Simplified Arabic" panose="02020603050405020304" pitchFamily="18" charset="-78"/>
              </a:rPr>
              <a:t>ثابت ومتحرك وتفاعلي</a:t>
            </a:r>
            <a:r>
              <a:rPr lang="ar-SA" sz="2800" b="1">
                <a:latin typeface="Simplified Arabic" panose="02020603050405020304" pitchFamily="18" charset="-78"/>
                <a:cs typeface="Simplified Arabic" panose="02020603050405020304" pitchFamily="18" charset="-78"/>
              </a:rPr>
              <a:t>، ومن حيث الشكل والتخطيط إلى إنفوجرافيك </a:t>
            </a:r>
            <a:r>
              <a:rPr lang="ar-SA" sz="2800" b="1">
                <a:solidFill>
                  <a:schemeClr val="tx2"/>
                </a:solidFill>
                <a:latin typeface="Simplified Arabic" panose="02020603050405020304" pitchFamily="18" charset="-78"/>
                <a:cs typeface="Simplified Arabic" panose="02020603050405020304" pitchFamily="18" charset="-78"/>
              </a:rPr>
              <a:t>العملية والمقارن والصورة،</a:t>
            </a:r>
            <a:r>
              <a:rPr lang="ar-SA" sz="2800" b="1">
                <a:latin typeface="Simplified Arabic" panose="02020603050405020304" pitchFamily="18" charset="-78"/>
                <a:cs typeface="Simplified Arabic" panose="02020603050405020304" pitchFamily="18" charset="-78"/>
              </a:rPr>
              <a:t> ومن حيث الهدف إلى </a:t>
            </a:r>
            <a:r>
              <a:rPr lang="ar-SA" sz="2800" b="1">
                <a:solidFill>
                  <a:schemeClr val="tx2"/>
                </a:solidFill>
                <a:latin typeface="Simplified Arabic" panose="02020603050405020304" pitchFamily="18" charset="-78"/>
                <a:cs typeface="Simplified Arabic" panose="02020603050405020304" pitchFamily="18" charset="-78"/>
              </a:rPr>
              <a:t>المعلوماتي والإقناعي والإعلاني والعلاقات العامة والتعليمي. </a:t>
            </a:r>
            <a:endParaRPr lang="en-US" sz="2800" b="1">
              <a:solidFill>
                <a:schemeClr val="tx2"/>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71360924"/>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EC51A-B52C-EE1A-BC83-A74864A3AD3D}"/>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0DC273DA-368D-E985-C8A4-9E76F6AA4059}"/>
              </a:ext>
            </a:extLst>
          </p:cNvPr>
          <p:cNvSpPr>
            <a:spLocks noGrp="1"/>
          </p:cNvSpPr>
          <p:nvPr>
            <p:ph sz="half" idx="2"/>
          </p:nvPr>
        </p:nvSpPr>
        <p:spPr>
          <a:xfrm>
            <a:off x="838200" y="1434611"/>
            <a:ext cx="10858781" cy="4848202"/>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9AF39BF2-8F7C-47A7-E19B-A6C73C63637E}"/>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9500CA74-51A7-9CE0-9A71-4E8C2C284206}"/>
              </a:ext>
            </a:extLst>
          </p:cNvPr>
          <p:cNvSpPr txBox="1">
            <a:spLocks noGrp="1"/>
          </p:cNvSpPr>
          <p:nvPr>
            <p:ph type="title"/>
          </p:nvPr>
        </p:nvSpPr>
        <p:spPr>
          <a:xfrm>
            <a:off x="838200" y="365125"/>
            <a:ext cx="10515600" cy="97854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489A6BF2-0799-62CD-8D91-E0CE1940129E}"/>
              </a:ext>
            </a:extLst>
          </p:cNvPr>
          <p:cNvSpPr txBox="1"/>
          <p:nvPr/>
        </p:nvSpPr>
        <p:spPr>
          <a:xfrm>
            <a:off x="1055813" y="1463948"/>
            <a:ext cx="10077916" cy="5693866"/>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ويستعرض المقرر وظائف الإنفوجرافيك </a:t>
            </a:r>
            <a:r>
              <a:rPr lang="ar-SA" sz="2800" b="1">
                <a:solidFill>
                  <a:schemeClr val="tx2"/>
                </a:solidFill>
                <a:latin typeface="Simplified Arabic" panose="02020603050405020304" pitchFamily="18" charset="-78"/>
                <a:cs typeface="Simplified Arabic" panose="02020603050405020304" pitchFamily="18" charset="-78"/>
              </a:rPr>
              <a:t>في تبسيط المعلومات المعقدة وتسليط الضوء على المعلومات الرئيسية وجذب الانتباه وزيادة التفاعل والمشاركة وتوضيح العلاقة بين البيانات وتعزيز الفهم والتذكر والشفافية</a:t>
            </a:r>
            <a:r>
              <a:rPr lang="ar-SA" sz="2800" b="1">
                <a:latin typeface="Simplified Arabic" panose="02020603050405020304" pitchFamily="18" charset="-78"/>
                <a:cs typeface="Simplified Arabic" panose="02020603050405020304" pitchFamily="18" charset="-78"/>
              </a:rPr>
              <a:t>، ومبادئ تصميمه الناجح من تحديد الهدف والجمهور والبساطة والتسلسل والألوان والخطوط والتوازن بين النصوص والرسومات والدقة</a:t>
            </a:r>
            <a:r>
              <a:rPr lang="ar-EG" sz="2800" b="1">
                <a:latin typeface="Simplified Arabic" panose="02020603050405020304" pitchFamily="18" charset="-78"/>
                <a:cs typeface="Simplified Arabic" panose="02020603050405020304" pitchFamily="18" charset="-78"/>
              </a:rPr>
              <a:t>.</a:t>
            </a:r>
          </a:p>
          <a:p>
            <a:pPr marL="457200" indent="-457200" algn="just" rtl="1">
              <a:buFont typeface="Wingdings" panose="05000000000000000000" pitchFamily="2" charset="2"/>
              <a:buChar char="q"/>
            </a:pPr>
            <a:r>
              <a:rPr lang="ar-SA" sz="2800" b="1">
                <a:latin typeface="Simplified Arabic" panose="02020603050405020304" pitchFamily="18" charset="-78"/>
                <a:cs typeface="Simplified Arabic" panose="02020603050405020304" pitchFamily="18" charset="-78"/>
              </a:rPr>
              <a:t>ويختتم المقرر </a:t>
            </a:r>
            <a:r>
              <a:rPr lang="ar-EG" sz="2800" b="1">
                <a:latin typeface="Simplified Arabic" panose="02020603050405020304" pitchFamily="18" charset="-78"/>
                <a:cs typeface="Simplified Arabic" panose="02020603050405020304" pitchFamily="18" charset="-78"/>
              </a:rPr>
              <a:t>موضوعاته </a:t>
            </a:r>
            <a:r>
              <a:rPr lang="ar-SA" sz="2800" b="1">
                <a:latin typeface="Simplified Arabic" panose="02020603050405020304" pitchFamily="18" charset="-78"/>
                <a:cs typeface="Simplified Arabic" panose="02020603050405020304" pitchFamily="18" charset="-78"/>
              </a:rPr>
              <a:t>بتناول تطبيقات الذكاء الاصطناعي في صحافة البيانات الضخمة، حيث يُعرَّف </a:t>
            </a:r>
            <a:r>
              <a:rPr lang="ar-SA" sz="2800" b="1">
                <a:solidFill>
                  <a:schemeClr val="tx2"/>
                </a:solidFill>
                <a:latin typeface="Simplified Arabic" panose="02020603050405020304" pitchFamily="18" charset="-78"/>
                <a:cs typeface="Simplified Arabic" panose="02020603050405020304" pitchFamily="18" charset="-78"/>
              </a:rPr>
              <a:t>الذكاء الاصطناعي بأنه مجموعة من التقنيات والخوارزميات القادرة على محاكاة القدرات الذهنية البشرية مثل</a:t>
            </a:r>
            <a:r>
              <a:rPr lang="en-US" sz="2800" b="1">
                <a:solidFill>
                  <a:schemeClr val="tx2"/>
                </a:solidFill>
                <a:latin typeface="Simplified Arabic" panose="02020603050405020304" pitchFamily="18" charset="-78"/>
                <a:cs typeface="Simplified Arabic" panose="02020603050405020304" pitchFamily="18" charset="-78"/>
              </a:rPr>
              <a:t>:</a:t>
            </a:r>
            <a:r>
              <a:rPr lang="ar-SA" sz="2800" b="1">
                <a:solidFill>
                  <a:schemeClr val="tx2"/>
                </a:solidFill>
                <a:latin typeface="Simplified Arabic" panose="02020603050405020304" pitchFamily="18" charset="-78"/>
                <a:cs typeface="Simplified Arabic" panose="02020603050405020304" pitchFamily="18" charset="-78"/>
              </a:rPr>
              <a:t> التعلم والاستنتاج واتخاذ القرار</a:t>
            </a:r>
            <a:r>
              <a:rPr lang="ar-SA" sz="2800" b="1">
                <a:latin typeface="Simplified Arabic" panose="02020603050405020304" pitchFamily="18" charset="-78"/>
                <a:cs typeface="Simplified Arabic" panose="02020603050405020304" pitchFamily="18" charset="-78"/>
              </a:rPr>
              <a:t>، وتكمن أهميته في صحافة البيانات </a:t>
            </a:r>
            <a:r>
              <a:rPr lang="ar-SA" sz="2800" b="1">
                <a:solidFill>
                  <a:schemeClr val="tx2"/>
                </a:solidFill>
                <a:latin typeface="Simplified Arabic" panose="02020603050405020304" pitchFamily="18" charset="-78"/>
                <a:cs typeface="Simplified Arabic" panose="02020603050405020304" pitchFamily="18" charset="-78"/>
              </a:rPr>
              <a:t>في قدرته على التعامل مع البيانات الضخمة والمعقدة بسرعة ودقة، وتسريع عملية التحليل، وتحسين جودة المحتوى الصحفي، وتحويل الأرقام المعقدة إلى رسوم بيانية وإنفوجرافات تفاعلية، والسرد القصصي الآلي، والتحقق من المعلومات وكشف الأخبار الزائفة</a:t>
            </a:r>
            <a:r>
              <a:rPr lang="ar-SA" sz="2800" b="1">
                <a:latin typeface="Simplified Arabic" panose="02020603050405020304" pitchFamily="18" charset="-78"/>
                <a:cs typeface="Simplified Arabic" panose="02020603050405020304" pitchFamily="18" charset="-78"/>
              </a:rPr>
              <a:t>. </a:t>
            </a:r>
            <a:endParaRPr lang="en-US" sz="2800" b="1">
              <a:latin typeface="Simplified Arabic" panose="02020603050405020304" pitchFamily="18" charset="-78"/>
              <a:cs typeface="Simplified Arabic" panose="02020603050405020304" pitchFamily="18" charset="-78"/>
            </a:endParaRPr>
          </a:p>
          <a:p>
            <a:pPr algn="just" rtl="1"/>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655417399"/>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3A7A6-CCA1-383D-F002-956615E23DE2}"/>
            </a:ext>
          </a:extLst>
        </p:cNvPr>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1BAEE2A3-B360-3710-381C-430A18AAA674}"/>
              </a:ext>
            </a:extLst>
          </p:cNvPr>
          <p:cNvSpPr>
            <a:spLocks noGrp="1"/>
          </p:cNvSpPr>
          <p:nvPr>
            <p:ph sz="half" idx="2"/>
          </p:nvPr>
        </p:nvSpPr>
        <p:spPr>
          <a:xfrm>
            <a:off x="838200" y="1434611"/>
            <a:ext cx="10858781" cy="4848202"/>
          </a:xfrm>
        </p:spPr>
        <p:txBody>
          <a:bodyPr>
            <a:normAutofit/>
          </a:bodyPr>
          <a:lstStyle/>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2" name="مستطيل 1">
            <a:extLst>
              <a:ext uri="{FF2B5EF4-FFF2-40B4-BE49-F238E27FC236}">
                <a16:creationId xmlns:a16="http://schemas.microsoft.com/office/drawing/2014/main" id="{BF0EA14C-D6E3-6E58-F734-85C006D8DF81}"/>
              </a:ext>
            </a:extLst>
          </p:cNvPr>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D9BE6ECA-B0C7-15B2-CBDC-2286CC54A41F}"/>
              </a:ext>
            </a:extLst>
          </p:cNvPr>
          <p:cNvSpPr txBox="1">
            <a:spLocks noGrp="1"/>
          </p:cNvSpPr>
          <p:nvPr>
            <p:ph type="title"/>
          </p:nvPr>
        </p:nvSpPr>
        <p:spPr>
          <a:xfrm>
            <a:off x="838200" y="365126"/>
            <a:ext cx="10515600" cy="88848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ملخص المقرر</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552329FA-0DF5-4A65-C314-CDBF9F5EA437}"/>
              </a:ext>
            </a:extLst>
          </p:cNvPr>
          <p:cNvSpPr txBox="1"/>
          <p:nvPr/>
        </p:nvSpPr>
        <p:spPr>
          <a:xfrm>
            <a:off x="607217" y="1434611"/>
            <a:ext cx="10515599" cy="5365571"/>
          </a:xfrm>
          <a:prstGeom prst="rect">
            <a:avLst/>
          </a:prstGeom>
          <a:noFill/>
        </p:spPr>
        <p:txBody>
          <a:bodyPr wrap="square">
            <a:spAutoFit/>
          </a:bodyPr>
          <a:lstStyle/>
          <a:p>
            <a:pPr marL="457200" indent="-457200" algn="just" rtl="1">
              <a:lnSpc>
                <a:spcPct val="100000"/>
              </a:lnSpc>
              <a:spcAft>
                <a:spcPts val="800"/>
              </a:spcAft>
              <a:buFont typeface="Wingdings" panose="05000000000000000000" pitchFamily="2" charset="2"/>
              <a:buChar char="q"/>
            </a:pP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وتشمل تطبيقات</a:t>
            </a:r>
            <a:r>
              <a:rPr lang="ar-EG" sz="2800" b="1" kern="100">
                <a:effectLst/>
                <a:latin typeface="Simplified Arabic" panose="02020603050405020304" pitchFamily="18" charset="-78"/>
                <a:ea typeface="Calibri" panose="020F0502020204030204" pitchFamily="34" charset="0"/>
                <a:cs typeface="Simplified Arabic" panose="02020603050405020304" pitchFamily="18" charset="-78"/>
              </a:rPr>
              <a:t> الذكاء الاصطناعي</a:t>
            </a: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 في إنتاج المحتوى المدفوع بالبيانات </a:t>
            </a:r>
            <a:r>
              <a:rPr lang="ar-EG" sz="2800" b="1" kern="10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مرحلة جمع البيانات باستخدام أدوات مثل</a:t>
            </a:r>
            <a:r>
              <a:rPr lang="ar-EG"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Energent.ai</a:t>
            </a: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ومرحلة تنظيف البيانات ومعالجتها باستخدام</a:t>
            </a:r>
            <a:r>
              <a:rPr lang="ar-EG"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أداة </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FormulaBot</a:t>
            </a: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 و</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مرحلة تحليل البيانات باستخدام</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أدوات معالجة اللغة الطبيعية</a:t>
            </a:r>
            <a:r>
              <a:rPr lang="ar-EG"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مثل</a:t>
            </a:r>
            <a:r>
              <a:rPr lang="en-US" sz="2800" b="1" kern="100">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ChatGPT:</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ومرحلة تصور البيانات باستخدام </a:t>
            </a:r>
            <a:r>
              <a:rPr lang="ar-EG"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أدوات مثل:  </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Canva AI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Power BI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Flourish </a:t>
            </a:r>
            <a:r>
              <a:rPr lang="ar-EG"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en-US" sz="2800" b="1" kern="100">
                <a:solidFill>
                  <a:schemeClr val="tx2"/>
                </a:solidFill>
                <a:latin typeface="Simplified Arabic" panose="02020603050405020304" pitchFamily="18" charset="-78"/>
                <a:ea typeface="Calibri" panose="020F0502020204030204" pitchFamily="34" charset="0"/>
                <a:cs typeface="Simplified Arabic" panose="02020603050405020304" pitchFamily="18" charset="-78"/>
              </a:rPr>
              <a:t> Datawrapper</a:t>
            </a:r>
            <a:r>
              <a:rPr lang="ar-EG" sz="2800" b="1" kern="100">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kern="1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0000"/>
              </a:lnSpc>
              <a:spcAft>
                <a:spcPts val="800"/>
              </a:spcAft>
              <a:buFont typeface="Wingdings" panose="05000000000000000000" pitchFamily="2" charset="2"/>
              <a:buChar char="q"/>
            </a:pP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كما يناقش المقرر تحديات استخدام الذكاء الاصطناعي في صحافة البيانات ومنها</a:t>
            </a:r>
            <a:r>
              <a:rPr lang="ar-EG" sz="2800" b="1" kern="100">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kern="100">
                <a:effectLst/>
                <a:latin typeface="Simplified Arabic" panose="02020603050405020304" pitchFamily="18" charset="-78"/>
                <a:ea typeface="Calibri" panose="020F0502020204030204" pitchFamily="34" charset="0"/>
                <a:cs typeface="Simplified Arabic" panose="02020603050405020304" pitchFamily="18" charset="-78"/>
              </a:rPr>
              <a:t> تحديات اللغة العربية وارتفاع التكلفة وتحديات التخزين وسلامة البيانات وثغرات الذكاء الاصطناعي وصعوبة الوصول لبيانات حكومية مفتوحة المصدر وانحياز الخوارزميات وهلوسة الذكاء الاصطناعي وتحديات إتاحة المعلومات واحتكار الشركات الكبرى للبيانات والافتقار إلى الشفافية والتوثيق وخصوصية البيانات</a:t>
            </a:r>
            <a:r>
              <a:rPr lang="ar-SA"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 مع التأكيد على أن الاستخدام الواعي لأدوات الذكاء الاصطناعي يظل ضرورة لا بد منها خاصة عند تحليل البيانات الكبيرة التي يصعب معالجتها يدويًا</a:t>
            </a:r>
            <a:r>
              <a:rPr lang="en-US" sz="2800" b="1" kern="100">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p>
        </p:txBody>
      </p:sp>
    </p:spTree>
    <p:extLst>
      <p:ext uri="{BB962C8B-B14F-4D97-AF65-F5344CB8AC3E}">
        <p14:creationId xmlns:p14="http://schemas.microsoft.com/office/powerpoint/2010/main" val="1585920524"/>
      </p:ext>
    </p:extLst>
  </p:cSld>
  <p:clrMapOvr>
    <a:masterClrMapping/>
  </p:clrMapOvr>
  <mc:AlternateContent xmlns:mc="http://schemas.openxmlformats.org/markup-compatibility/2006" xmlns:p14="http://schemas.microsoft.com/office/powerpoint/2010/main">
    <mc:Choice Requires="p14">
      <p:transition spd="slow" p14:dur="2000" advTm="140482"/>
    </mc:Choice>
    <mc:Fallback xmlns="">
      <p:transition spd="slow" advTm="14048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48330"/>
    </mc:Choice>
    <mc:Fallback xmlns="">
      <p:transition spd="slow" advTm="4833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850EBD1-6962-4CFB-879D-8F2543D729A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7364</TotalTime>
  <Words>1915</Words>
  <Application>Microsoft Office PowerPoint</Application>
  <PresentationFormat>Widescreen</PresentationFormat>
  <Paragraphs>139</Paragraphs>
  <Slides>27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Simplified Arabic</vt:lpstr>
      <vt:lpstr>Wingdings</vt:lpstr>
      <vt:lpstr>Office Theme</vt:lpstr>
      <vt:lpstr>PowerPoint Presentation</vt:lpstr>
      <vt:lpstr>PowerPoint Presentation</vt:lpstr>
      <vt:lpstr>أولًا: وصف المقرر</vt:lpstr>
      <vt:lpstr>ثانيًا:أهداف المقرر</vt:lpstr>
      <vt:lpstr>ثانيًا:أهداف المقرر</vt:lpstr>
      <vt:lpstr>ثالثًا: موضوعات المقرر</vt:lpstr>
      <vt:lpstr>ثالثًا: موضوعات المقرر</vt:lpstr>
      <vt:lpstr>ثالثًا: موضوعات المقرر</vt:lpstr>
      <vt:lpstr>‏</vt:lpstr>
      <vt:lpstr>‏</vt:lpstr>
      <vt:lpstr>‏</vt:lpstr>
      <vt:lpstr>‏</vt:lpstr>
      <vt:lpstr>رابعًا: أساليب التعليم والتعلم</vt:lpstr>
      <vt:lpstr>خامسًا: أساليب التقييم</vt:lpstr>
      <vt:lpstr>سادسًا: مقدمة</vt:lpstr>
      <vt:lpstr>سادسًا: مقدمة</vt:lpstr>
      <vt:lpstr>سادسًا: مقدمة</vt:lpstr>
      <vt:lpstr>سابعًا: ملخص المقرر</vt:lpstr>
      <vt:lpstr>سابعًا: ملخص المقرر</vt:lpstr>
      <vt:lpstr>سابعًا: ملخص المقرر</vt:lpstr>
      <vt:lpstr>سابعًا: ملخص المقرر</vt:lpstr>
      <vt:lpstr>سابعًا: ملخص المقرر</vt:lpstr>
      <vt:lpstr>سابعًا: ملخص المقرر</vt:lpstr>
      <vt:lpstr>سابعًا: ملخص المقرر</vt:lpstr>
      <vt:lpstr>سابعًا: ملخص المقرر</vt:lpstr>
      <vt:lpstr>سابعًا: ملخص المقرر</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867</cp:revision>
  <dcterms:created xsi:type="dcterms:W3CDTF">2023-04-29T09:08:00Z</dcterms:created>
  <dcterms:modified xsi:type="dcterms:W3CDTF">2026-09-12T22:10:05Z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