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480" r:id="rId5"/>
    <p:sldId id="276" r:id="rId6"/>
    <p:sldId id="481" r:id="rId7"/>
    <p:sldId id="482" r:id="rId8"/>
    <p:sldId id="483" r:id="rId9"/>
    <p:sldId id="484" r:id="rId10"/>
    <p:sldId id="485" r:id="rId11"/>
    <p:sldId id="486" r:id="rId12"/>
    <p:sldId id="487" r:id="rId13"/>
    <p:sldId id="488" r:id="rId14"/>
    <p:sldId id="489" r:id="rId15"/>
    <p:sldId id="491" r:id="rId16"/>
    <p:sldId id="492"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1"/>
            <p14:sldId id="492"/>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5" d="100"/>
          <a:sy n="95" d="100"/>
        </p:scale>
        <p:origin x="6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75733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Eng. Eman Hamdy</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7 (Practical)</a:t>
            </a:r>
            <a:endParaRPr lang="en-US" sz="2800" b="1" dirty="0">
              <a:solidFill>
                <a:schemeClr val="bg1"/>
              </a:solidFill>
              <a:latin typeface="Alexandria" charset="0"/>
              <a:cs typeface="Alexandria" charset="0"/>
            </a:endParaRPr>
          </a:p>
        </p:txBody>
      </p:sp>
      <p:sp>
        <p:nvSpPr>
          <p:cNvPr id="46" name="TextBox 45"/>
          <p:cNvSpPr txBox="1"/>
          <p:nvPr/>
        </p:nvSpPr>
        <p:spPr>
          <a:xfrm>
            <a:off x="194617" y="4791004"/>
            <a:ext cx="5082545" cy="769441"/>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Introduction to Information Systems – IT111</a:t>
            </a:r>
            <a:endParaRPr lang="ar-EG" sz="20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Flowchart Part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 component</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3EF82DE-771F-E806-060F-4E2ECED89186}"/>
              </a:ext>
            </a:extLst>
          </p:cNvPr>
          <p:cNvSpPr txBox="1"/>
          <p:nvPr/>
        </p:nvSpPr>
        <p:spPr>
          <a:xfrm>
            <a:off x="942308" y="2220976"/>
            <a:ext cx="10140220" cy="2323713"/>
          </a:xfrm>
          <a:prstGeom prst="rect">
            <a:avLst/>
          </a:prstGeom>
          <a:noFill/>
        </p:spPr>
        <p:txBody>
          <a:bodyPr wrap="square">
            <a:spAutoFit/>
          </a:bodyPr>
          <a:lstStyle/>
          <a:p>
            <a:pPr marL="228600" lvl="0" indent="-228600" algn="l" rtl="0">
              <a:lnSpc>
                <a:spcPct val="100000"/>
              </a:lnSpc>
              <a:spcBef>
                <a:spcPts val="0"/>
              </a:spcBef>
              <a:spcAft>
                <a:spcPts val="0"/>
              </a:spcAft>
              <a:buClr>
                <a:schemeClr val="dk1"/>
              </a:buClr>
              <a:buSzPts val="2400"/>
              <a:buChar char="•"/>
            </a:pPr>
            <a:r>
              <a:rPr lang="en-US" sz="2400" dirty="0"/>
              <a:t> A  computer  program is a </a:t>
            </a:r>
            <a:r>
              <a:rPr lang="en-US" sz="2400" dirty="0">
                <a:solidFill>
                  <a:srgbClr val="C00000"/>
                </a:solidFill>
              </a:rPr>
              <a:t>set of instructions that the computer can understand </a:t>
            </a:r>
            <a:r>
              <a:rPr lang="en-US" sz="2400" dirty="0"/>
              <a:t>which it will obey sequentially one after the other.</a:t>
            </a:r>
          </a:p>
          <a:p>
            <a:pPr marL="228600" lvl="0" indent="-228600" algn="l" rtl="0">
              <a:lnSpc>
                <a:spcPct val="100000"/>
              </a:lnSpc>
              <a:spcBef>
                <a:spcPts val="1000"/>
              </a:spcBef>
              <a:spcAft>
                <a:spcPts val="0"/>
              </a:spcAft>
              <a:buClr>
                <a:schemeClr val="dk1"/>
              </a:buClr>
              <a:buSzPts val="2400"/>
              <a:buChar char="•"/>
            </a:pPr>
            <a:r>
              <a:rPr lang="en-US" sz="2400" dirty="0"/>
              <a:t> A program must be planned and written down as a </a:t>
            </a:r>
            <a:r>
              <a:rPr lang="en-US" sz="2400" dirty="0">
                <a:solidFill>
                  <a:srgbClr val="C00000"/>
                </a:solidFill>
              </a:rPr>
              <a:t>set of steps to follow.</a:t>
            </a:r>
            <a:endParaRPr lang="en-US" sz="2400" dirty="0"/>
          </a:p>
          <a:p>
            <a:pPr marL="228600" lvl="0" indent="-228600" algn="l" rtl="0">
              <a:lnSpc>
                <a:spcPct val="100000"/>
              </a:lnSpc>
              <a:spcBef>
                <a:spcPts val="1000"/>
              </a:spcBef>
              <a:spcAft>
                <a:spcPts val="0"/>
              </a:spcAft>
              <a:buClr>
                <a:schemeClr val="dk1"/>
              </a:buClr>
              <a:buSzPts val="2400"/>
              <a:buChar char="•"/>
            </a:pPr>
            <a:r>
              <a:rPr lang="en-US" sz="2400" dirty="0"/>
              <a:t>One method is using visual tools such </a:t>
            </a:r>
            <a:r>
              <a:rPr lang="en-US" sz="2400" dirty="0">
                <a:solidFill>
                  <a:srgbClr val="C00000"/>
                </a:solidFill>
              </a:rPr>
              <a:t>as Flowcharts.</a:t>
            </a:r>
            <a:endParaRPr lang="en-US" sz="2400" dirty="0"/>
          </a:p>
          <a:p>
            <a:pPr marL="228600" lvl="0" indent="-76200" algn="l" rtl="0">
              <a:lnSpc>
                <a:spcPct val="100000"/>
              </a:lnSpc>
              <a:spcBef>
                <a:spcPts val="1000"/>
              </a:spcBef>
              <a:spcAft>
                <a:spcPts val="0"/>
              </a:spcAft>
              <a:buClr>
                <a:schemeClr val="dk1"/>
              </a:buClr>
              <a:buSzPts val="2400"/>
              <a:buNone/>
            </a:pPr>
            <a:endParaRPr lang="en-US" sz="24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89F3D-C2AF-CB93-4861-32CB29AF5C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9CBF2E-EF6F-FE63-4526-7ACCF19E46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6C7836-EECF-0D27-C2AD-B811C26772D2}"/>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 component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EA7DA7E5-E5D4-E4C9-D5BF-BB01AA0000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4EED29-AE8F-7047-5F99-ADE13AF7FDA0}"/>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EB60E0-05BF-5274-55C1-3CA5A82DE9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572943C-768F-F043-3D5B-2ED03BC546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13;p3">
            <a:extLst>
              <a:ext uri="{FF2B5EF4-FFF2-40B4-BE49-F238E27FC236}">
                <a16:creationId xmlns:a16="http://schemas.microsoft.com/office/drawing/2014/main" id="{22AE777A-C0D1-51B7-CB32-F8A7336CB203}"/>
              </a:ext>
            </a:extLst>
          </p:cNvPr>
          <p:cNvSpPr txBox="1">
            <a:spLocks/>
          </p:cNvSpPr>
          <p:nvPr/>
        </p:nvSpPr>
        <p:spPr>
          <a:xfrm>
            <a:off x="1175944" y="2095405"/>
            <a:ext cx="10515600" cy="63055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buClr>
                <a:schemeClr val="dk1"/>
              </a:buClr>
              <a:buSzPts val="2400"/>
            </a:pPr>
            <a:r>
              <a:rPr lang="en-US" sz="2400">
                <a:solidFill>
                  <a:schemeClr val="dk1"/>
                </a:solidFill>
                <a:latin typeface="Calibri"/>
                <a:ea typeface="Calibri"/>
                <a:cs typeface="Calibri"/>
                <a:sym typeface="Calibri"/>
              </a:rPr>
              <a:t>Flowchart Symbols</a:t>
            </a:r>
            <a:endParaRPr lang="en-US" sz="1100">
              <a:solidFill>
                <a:schemeClr val="dk1"/>
              </a:solidFill>
            </a:endParaRPr>
          </a:p>
          <a:p>
            <a:pPr marL="0" indent="0">
              <a:lnSpc>
                <a:spcPct val="100000"/>
              </a:lnSpc>
              <a:buClr>
                <a:schemeClr val="dk1"/>
              </a:buClr>
              <a:buSzPts val="2400"/>
              <a:buFont typeface="Arial" panose="020B0604020202020204" pitchFamily="34" charset="0"/>
              <a:buNone/>
            </a:pPr>
            <a:endParaRPr lang="en-US" sz="2400" dirty="0"/>
          </a:p>
        </p:txBody>
      </p:sp>
      <p:grpSp>
        <p:nvGrpSpPr>
          <p:cNvPr id="4" name="Google Shape;116;p3">
            <a:extLst>
              <a:ext uri="{FF2B5EF4-FFF2-40B4-BE49-F238E27FC236}">
                <a16:creationId xmlns:a16="http://schemas.microsoft.com/office/drawing/2014/main" id="{ABB64041-83CC-161E-141F-CCDBC2E36D30}"/>
              </a:ext>
            </a:extLst>
          </p:cNvPr>
          <p:cNvGrpSpPr/>
          <p:nvPr/>
        </p:nvGrpSpPr>
        <p:grpSpPr>
          <a:xfrm>
            <a:off x="4109115" y="5002171"/>
            <a:ext cx="1914525" cy="657225"/>
            <a:chOff x="4492" y="1357"/>
            <a:chExt cx="3015" cy="1035"/>
          </a:xfrm>
        </p:grpSpPr>
        <p:sp>
          <p:nvSpPr>
            <p:cNvPr id="8" name="Google Shape;117;p3">
              <a:extLst>
                <a:ext uri="{FF2B5EF4-FFF2-40B4-BE49-F238E27FC236}">
                  <a16:creationId xmlns:a16="http://schemas.microsoft.com/office/drawing/2014/main" id="{D96EE7D4-5B16-DB77-95D9-9BD3D1C0650F}"/>
                </a:ext>
              </a:extLst>
            </p:cNvPr>
            <p:cNvSpPr/>
            <p:nvPr/>
          </p:nvSpPr>
          <p:spPr>
            <a:xfrm>
              <a:off x="4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9" name="Google Shape;118;p3">
              <a:extLst>
                <a:ext uri="{FF2B5EF4-FFF2-40B4-BE49-F238E27FC236}">
                  <a16:creationId xmlns:a16="http://schemas.microsoft.com/office/drawing/2014/main" id="{75DBC110-A9BF-3850-93B3-DEF0C069D058}"/>
                </a:ext>
              </a:extLst>
            </p:cNvPr>
            <p:cNvSpPr/>
            <p:nvPr/>
          </p:nvSpPr>
          <p:spPr>
            <a:xfrm>
              <a:off x="7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 name="Google Shape;119;p3">
              <a:extLst>
                <a:ext uri="{FF2B5EF4-FFF2-40B4-BE49-F238E27FC236}">
                  <a16:creationId xmlns:a16="http://schemas.microsoft.com/office/drawing/2014/main" id="{938002D8-1665-F61A-C452-FDB62D98294E}"/>
                </a:ext>
              </a:extLst>
            </p:cNvPr>
            <p:cNvSpPr/>
            <p:nvPr/>
          </p:nvSpPr>
          <p:spPr>
            <a:xfrm>
              <a:off x="4492" y="136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 name="Google Shape;120;p3">
              <a:extLst>
                <a:ext uri="{FF2B5EF4-FFF2-40B4-BE49-F238E27FC236}">
                  <a16:creationId xmlns:a16="http://schemas.microsoft.com/office/drawing/2014/main" id="{89526EBE-6E4B-067D-220F-01F5A538D641}"/>
                </a:ext>
              </a:extLst>
            </p:cNvPr>
            <p:cNvSpPr/>
            <p:nvPr/>
          </p:nvSpPr>
          <p:spPr>
            <a:xfrm>
              <a:off x="4492" y="238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pic>
        <p:nvPicPr>
          <p:cNvPr id="13" name="Google Shape;121;p3">
            <a:extLst>
              <a:ext uri="{FF2B5EF4-FFF2-40B4-BE49-F238E27FC236}">
                <a16:creationId xmlns:a16="http://schemas.microsoft.com/office/drawing/2014/main" id="{30AFECA4-3CED-A5BC-B333-A2852828BCB8}"/>
              </a:ext>
            </a:extLst>
          </p:cNvPr>
          <p:cNvPicPr preferRelativeResize="0"/>
          <p:nvPr/>
        </p:nvPicPr>
        <p:blipFill rotWithShape="1">
          <a:blip r:embed="rId3">
            <a:alphaModFix/>
          </a:blip>
          <a:srcRect/>
          <a:stretch/>
        </p:blipFill>
        <p:spPr>
          <a:xfrm>
            <a:off x="1613431" y="3031066"/>
            <a:ext cx="1074738" cy="487363"/>
          </a:xfrm>
          <a:prstGeom prst="rect">
            <a:avLst/>
          </a:prstGeom>
          <a:noFill/>
          <a:ln>
            <a:noFill/>
          </a:ln>
        </p:spPr>
      </p:pic>
      <p:pic>
        <p:nvPicPr>
          <p:cNvPr id="14" name="Google Shape;122;p3">
            <a:extLst>
              <a:ext uri="{FF2B5EF4-FFF2-40B4-BE49-F238E27FC236}">
                <a16:creationId xmlns:a16="http://schemas.microsoft.com/office/drawing/2014/main" id="{9EC718EE-79DF-E1A3-ABB7-B7BA4AB90266}"/>
              </a:ext>
            </a:extLst>
          </p:cNvPr>
          <p:cNvPicPr preferRelativeResize="0"/>
          <p:nvPr/>
        </p:nvPicPr>
        <p:blipFill rotWithShape="1">
          <a:blip r:embed="rId4">
            <a:alphaModFix/>
          </a:blip>
          <a:srcRect/>
          <a:stretch/>
        </p:blipFill>
        <p:spPr>
          <a:xfrm>
            <a:off x="4114406" y="3051321"/>
            <a:ext cx="1074738" cy="487362"/>
          </a:xfrm>
          <a:prstGeom prst="rect">
            <a:avLst/>
          </a:prstGeom>
          <a:noFill/>
          <a:ln>
            <a:noFill/>
          </a:ln>
        </p:spPr>
      </p:pic>
      <p:sp>
        <p:nvSpPr>
          <p:cNvPr id="15" name="Google Shape;124;p3">
            <a:extLst>
              <a:ext uri="{FF2B5EF4-FFF2-40B4-BE49-F238E27FC236}">
                <a16:creationId xmlns:a16="http://schemas.microsoft.com/office/drawing/2014/main" id="{7E40717D-0418-584D-3C3B-C0EBE7238792}"/>
              </a:ext>
            </a:extLst>
          </p:cNvPr>
          <p:cNvSpPr/>
          <p:nvPr/>
        </p:nvSpPr>
        <p:spPr>
          <a:xfrm>
            <a:off x="751526" y="2627551"/>
            <a:ext cx="6194709"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a.   </a:t>
            </a:r>
            <a:r>
              <a:rPr lang="en-US" sz="1800" b="1" i="0" u="none" strike="noStrike" cap="none" dirty="0">
                <a:solidFill>
                  <a:schemeClr val="dk1"/>
                </a:solidFill>
                <a:latin typeface="Calibri"/>
                <a:ea typeface="Calibri"/>
                <a:cs typeface="Calibri"/>
                <a:sym typeface="Calibri"/>
              </a:rPr>
              <a:t>Start </a:t>
            </a:r>
            <a:r>
              <a:rPr lang="en-US" sz="1800" b="0" i="0" u="none" strike="noStrike" cap="none" dirty="0">
                <a:solidFill>
                  <a:schemeClr val="dk1"/>
                </a:solidFill>
                <a:latin typeface="Calibri"/>
                <a:ea typeface="Calibri"/>
                <a:cs typeface="Calibri"/>
                <a:sym typeface="Calibri"/>
              </a:rPr>
              <a:t>and </a:t>
            </a:r>
            <a:r>
              <a:rPr lang="en-US" sz="1800" b="1" i="0" u="none" strike="noStrike" cap="none" dirty="0">
                <a:solidFill>
                  <a:schemeClr val="dk1"/>
                </a:solidFill>
                <a:latin typeface="Calibri"/>
                <a:ea typeface="Calibri"/>
                <a:cs typeface="Calibri"/>
                <a:sym typeface="Calibri"/>
              </a:rPr>
              <a:t>end </a:t>
            </a:r>
            <a:r>
              <a:rPr lang="en-US" sz="1800" b="0" i="0" u="none" strike="noStrike" cap="none" dirty="0">
                <a:solidFill>
                  <a:schemeClr val="dk1"/>
                </a:solidFill>
                <a:latin typeface="Calibri"/>
                <a:ea typeface="Calibri"/>
                <a:cs typeface="Calibri"/>
                <a:sym typeface="Calibri"/>
              </a:rPr>
              <a:t>symbols, represents start and end of a process</a:t>
            </a:r>
            <a:endParaRPr sz="105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dirty="0">
              <a:solidFill>
                <a:schemeClr val="dk1"/>
              </a:solidFill>
              <a:latin typeface="Arial"/>
              <a:ea typeface="Arial"/>
              <a:cs typeface="Arial"/>
              <a:sym typeface="Arial"/>
            </a:endParaRPr>
          </a:p>
        </p:txBody>
      </p:sp>
      <p:sp>
        <p:nvSpPr>
          <p:cNvPr id="16" name="Google Shape;127;p3">
            <a:extLst>
              <a:ext uri="{FF2B5EF4-FFF2-40B4-BE49-F238E27FC236}">
                <a16:creationId xmlns:a16="http://schemas.microsoft.com/office/drawing/2014/main" id="{496F0E7E-85EE-9B81-67B2-3AB86C86BB8A}"/>
              </a:ext>
            </a:extLst>
          </p:cNvPr>
          <p:cNvSpPr/>
          <p:nvPr/>
        </p:nvSpPr>
        <p:spPr>
          <a:xfrm>
            <a:off x="807543" y="3566706"/>
            <a:ext cx="10622457" cy="92333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b.   </a:t>
            </a:r>
            <a:r>
              <a:rPr lang="en-US" sz="1800" b="1" i="0" u="none" strike="noStrike" cap="none" dirty="0">
                <a:solidFill>
                  <a:schemeClr val="dk1"/>
                </a:solidFill>
                <a:latin typeface="Calibri"/>
                <a:ea typeface="Calibri"/>
                <a:cs typeface="Calibri"/>
                <a:sym typeface="Calibri"/>
              </a:rPr>
              <a:t>Arrows</a:t>
            </a:r>
            <a:r>
              <a:rPr lang="en-US" sz="1800" b="0" i="0" u="none" strike="noStrike" cap="none" dirty="0">
                <a:solidFill>
                  <a:schemeClr val="dk1"/>
                </a:solidFill>
                <a:latin typeface="Calibri"/>
                <a:ea typeface="Calibri"/>
                <a:cs typeface="Calibri"/>
                <a:sym typeface="Calibri"/>
              </a:rPr>
              <a:t>, showing what's called "</a:t>
            </a:r>
            <a:r>
              <a:rPr lang="en-US" sz="1800" b="1" i="0" u="none" strike="noStrike" cap="none" dirty="0">
                <a:solidFill>
                  <a:schemeClr val="dk1"/>
                </a:solidFill>
                <a:latin typeface="Calibri"/>
                <a:ea typeface="Calibri"/>
                <a:cs typeface="Calibri"/>
                <a:sym typeface="Calibri"/>
              </a:rPr>
              <a:t>flow of control</a:t>
            </a:r>
            <a:r>
              <a:rPr lang="en-US" sz="1800" b="0" i="0" u="none" strike="noStrike" cap="none" dirty="0">
                <a:solidFill>
                  <a:schemeClr val="dk1"/>
                </a:solidFill>
                <a:latin typeface="Calibri"/>
                <a:ea typeface="Calibri"/>
                <a:cs typeface="Calibri"/>
                <a:sym typeface="Calibri"/>
              </a:rPr>
              <a:t>". An arrow coming from one symbol and ending at another symbol represents that control passes to the symbol the arrow points to.</a:t>
            </a:r>
            <a:endParaRPr sz="105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sp>
        <p:nvSpPr>
          <p:cNvPr id="17" name="Google Shape;129;p3">
            <a:extLst>
              <a:ext uri="{FF2B5EF4-FFF2-40B4-BE49-F238E27FC236}">
                <a16:creationId xmlns:a16="http://schemas.microsoft.com/office/drawing/2014/main" id="{F2C23C19-A290-A137-28F3-1A9AE5D833FF}"/>
              </a:ext>
            </a:extLst>
          </p:cNvPr>
          <p:cNvSpPr/>
          <p:nvPr/>
        </p:nvSpPr>
        <p:spPr>
          <a:xfrm>
            <a:off x="751526" y="4189878"/>
            <a:ext cx="10586452" cy="923289"/>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dirty="0">
                <a:solidFill>
                  <a:schemeClr val="dk1"/>
                </a:solidFill>
                <a:latin typeface="Calibri"/>
                <a:ea typeface="Calibri"/>
                <a:cs typeface="Calibri"/>
                <a:sym typeface="Calibri"/>
              </a:rPr>
              <a:t>c.   </a:t>
            </a:r>
            <a:r>
              <a:rPr lang="en-US" sz="1800" b="1" i="0" u="none" strike="noStrike" cap="none" dirty="0">
                <a:solidFill>
                  <a:schemeClr val="dk1"/>
                </a:solidFill>
                <a:latin typeface="Calibri"/>
                <a:ea typeface="Calibri"/>
                <a:cs typeface="Calibri"/>
                <a:sym typeface="Calibri"/>
              </a:rPr>
              <a:t>Processing</a:t>
            </a:r>
            <a:r>
              <a:rPr lang="en-US" sz="1800" b="0" i="0" u="none" strike="noStrike" cap="none" dirty="0">
                <a:solidFill>
                  <a:schemeClr val="dk1"/>
                </a:solidFill>
                <a:latin typeface="Calibri"/>
                <a:ea typeface="Calibri"/>
                <a:cs typeface="Calibri"/>
                <a:sym typeface="Calibri"/>
              </a:rPr>
              <a:t>,  represented  as   rectangles.   Examples:  "Add  1  to  X"; "replace identified part"; "save changes" or similar.</a:t>
            </a:r>
            <a:endParaRPr sz="105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dirty="0">
              <a:solidFill>
                <a:schemeClr val="dk1"/>
              </a:solidFill>
              <a:latin typeface="Arial"/>
              <a:ea typeface="Arial"/>
              <a:cs typeface="Arial"/>
              <a:sym typeface="Arial"/>
            </a:endParaRPr>
          </a:p>
        </p:txBody>
      </p:sp>
      <p:sp>
        <p:nvSpPr>
          <p:cNvPr id="18" name="Google Shape;130;p3">
            <a:extLst>
              <a:ext uri="{FF2B5EF4-FFF2-40B4-BE49-F238E27FC236}">
                <a16:creationId xmlns:a16="http://schemas.microsoft.com/office/drawing/2014/main" id="{4F3939B7-7F5C-696E-D107-6B51C1A941CE}"/>
              </a:ext>
            </a:extLst>
          </p:cNvPr>
          <p:cNvSpPr txBox="1"/>
          <p:nvPr/>
        </p:nvSpPr>
        <p:spPr>
          <a:xfrm>
            <a:off x="1763177" y="3105394"/>
            <a:ext cx="82324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Start</a:t>
            </a:r>
            <a:endParaRPr sz="1800">
              <a:solidFill>
                <a:schemeClr val="dk1"/>
              </a:solidFill>
              <a:latin typeface="Century Gothic"/>
              <a:ea typeface="Century Gothic"/>
              <a:cs typeface="Century Gothic"/>
              <a:sym typeface="Century Gothic"/>
            </a:endParaRPr>
          </a:p>
        </p:txBody>
      </p:sp>
      <p:sp>
        <p:nvSpPr>
          <p:cNvPr id="19" name="Google Shape;131;p3">
            <a:extLst>
              <a:ext uri="{FF2B5EF4-FFF2-40B4-BE49-F238E27FC236}">
                <a16:creationId xmlns:a16="http://schemas.microsoft.com/office/drawing/2014/main" id="{0A17EF48-D8EA-160B-0C19-0BD1D3E0E47D}"/>
              </a:ext>
            </a:extLst>
          </p:cNvPr>
          <p:cNvSpPr txBox="1"/>
          <p:nvPr/>
        </p:nvSpPr>
        <p:spPr>
          <a:xfrm>
            <a:off x="4422219" y="3116158"/>
            <a:ext cx="83275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end</a:t>
            </a:r>
            <a:endParaRPr sz="180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916550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EE42C-F3B6-2C84-6D26-5821038EF9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6A52BA-0DF2-F4C5-E0F7-F66019702D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18BC36-5B4F-CDF1-D31B-4AC08AC4D42C}"/>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 component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749102C-DEDF-AA6A-CF4B-DFFAD99941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543314-485A-801D-E6D5-58DA95BAD761}"/>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0B101A-2E5F-325E-2C8E-70A4E2512F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3264AA-727E-64B9-84AF-AA594A267A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37;p4">
            <a:extLst>
              <a:ext uri="{FF2B5EF4-FFF2-40B4-BE49-F238E27FC236}">
                <a16:creationId xmlns:a16="http://schemas.microsoft.com/office/drawing/2014/main" id="{6193CAAC-2351-04E3-91F2-D5DC66989F69}"/>
              </a:ext>
            </a:extLst>
          </p:cNvPr>
          <p:cNvSpPr txBox="1">
            <a:spLocks/>
          </p:cNvSpPr>
          <p:nvPr/>
        </p:nvSpPr>
        <p:spPr>
          <a:xfrm>
            <a:off x="2461707" y="1799075"/>
            <a:ext cx="9148601" cy="63055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buClr>
                <a:schemeClr val="dk1"/>
              </a:buClr>
              <a:buSzPts val="2400"/>
            </a:pPr>
            <a:r>
              <a:rPr lang="en-US" sz="2400" dirty="0">
                <a:solidFill>
                  <a:schemeClr val="dk1"/>
                </a:solidFill>
                <a:latin typeface="Calibri"/>
                <a:ea typeface="Calibri"/>
                <a:cs typeface="Calibri"/>
                <a:sym typeface="Calibri"/>
              </a:rPr>
              <a:t>Flowchart Symbols</a:t>
            </a:r>
            <a:endParaRPr lang="en-US" sz="1100" dirty="0">
              <a:solidFill>
                <a:schemeClr val="dk1"/>
              </a:solidFill>
            </a:endParaRPr>
          </a:p>
          <a:p>
            <a:pPr marL="0" indent="0">
              <a:lnSpc>
                <a:spcPct val="100000"/>
              </a:lnSpc>
              <a:buClr>
                <a:schemeClr val="dk1"/>
              </a:buClr>
              <a:buSzPts val="2400"/>
              <a:buFont typeface="Arial" panose="020B0604020202020204" pitchFamily="34" charset="0"/>
              <a:buNone/>
            </a:pPr>
            <a:endParaRPr lang="en-US" sz="2400" dirty="0"/>
          </a:p>
        </p:txBody>
      </p:sp>
      <p:pic>
        <p:nvPicPr>
          <p:cNvPr id="4" name="Google Shape;144;p4">
            <a:extLst>
              <a:ext uri="{FF2B5EF4-FFF2-40B4-BE49-F238E27FC236}">
                <a16:creationId xmlns:a16="http://schemas.microsoft.com/office/drawing/2014/main" id="{4FAABF00-2899-23A8-E490-FE6C5D6585A6}"/>
              </a:ext>
            </a:extLst>
          </p:cNvPr>
          <p:cNvPicPr preferRelativeResize="0"/>
          <p:nvPr/>
        </p:nvPicPr>
        <p:blipFill rotWithShape="1">
          <a:blip r:embed="rId3">
            <a:alphaModFix/>
          </a:blip>
          <a:srcRect/>
          <a:stretch/>
        </p:blipFill>
        <p:spPr>
          <a:xfrm>
            <a:off x="4170075" y="2880638"/>
            <a:ext cx="1591061" cy="677863"/>
          </a:xfrm>
          <a:prstGeom prst="rect">
            <a:avLst/>
          </a:prstGeom>
          <a:noFill/>
          <a:ln>
            <a:noFill/>
          </a:ln>
        </p:spPr>
      </p:pic>
      <p:sp>
        <p:nvSpPr>
          <p:cNvPr id="8" name="Google Shape;147;p4">
            <a:extLst>
              <a:ext uri="{FF2B5EF4-FFF2-40B4-BE49-F238E27FC236}">
                <a16:creationId xmlns:a16="http://schemas.microsoft.com/office/drawing/2014/main" id="{FF6AC6BF-9C74-FC9A-5E80-19432A16FCE7}"/>
              </a:ext>
            </a:extLst>
          </p:cNvPr>
          <p:cNvSpPr/>
          <p:nvPr/>
        </p:nvSpPr>
        <p:spPr>
          <a:xfrm>
            <a:off x="875427" y="2282449"/>
            <a:ext cx="10554573" cy="1107955"/>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dirty="0">
                <a:solidFill>
                  <a:schemeClr val="dk1"/>
                </a:solidFill>
                <a:latin typeface="Calibri"/>
                <a:ea typeface="Calibri"/>
                <a:cs typeface="Calibri"/>
                <a:sym typeface="Calibri"/>
              </a:rPr>
              <a:t>d.   </a:t>
            </a:r>
            <a:r>
              <a:rPr lang="en-US" sz="2400" b="1" i="0" u="none" strike="noStrike" cap="none" dirty="0">
                <a:solidFill>
                  <a:schemeClr val="dk1"/>
                </a:solidFill>
                <a:latin typeface="Calibri"/>
                <a:ea typeface="Calibri"/>
                <a:cs typeface="Calibri"/>
                <a:sym typeface="Calibri"/>
              </a:rPr>
              <a:t>Input/output</a:t>
            </a:r>
            <a:r>
              <a:rPr lang="en-US" sz="2400" b="0" i="0" u="none" strike="noStrike" cap="none" dirty="0">
                <a:solidFill>
                  <a:schemeClr val="dk1"/>
                </a:solidFill>
                <a:latin typeface="Calibri"/>
                <a:ea typeface="Calibri"/>
                <a:cs typeface="Calibri"/>
                <a:sym typeface="Calibri"/>
              </a:rPr>
              <a:t>,  represented  as  a  parallelogram.  Examples: Get  X  from  the user; display X.</a:t>
            </a:r>
            <a:endParaRPr sz="1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dirty="0">
              <a:solidFill>
                <a:schemeClr val="dk1"/>
              </a:solidFill>
              <a:latin typeface="Arial"/>
              <a:ea typeface="Arial"/>
              <a:cs typeface="Arial"/>
              <a:sym typeface="Arial"/>
            </a:endParaRPr>
          </a:p>
        </p:txBody>
      </p:sp>
      <p:sp>
        <p:nvSpPr>
          <p:cNvPr id="9" name="Google Shape;148;p4">
            <a:extLst>
              <a:ext uri="{FF2B5EF4-FFF2-40B4-BE49-F238E27FC236}">
                <a16:creationId xmlns:a16="http://schemas.microsoft.com/office/drawing/2014/main" id="{51EBB2AB-762B-BC2C-933D-5B6DD74D5E29}"/>
              </a:ext>
            </a:extLst>
          </p:cNvPr>
          <p:cNvSpPr txBox="1"/>
          <p:nvPr/>
        </p:nvSpPr>
        <p:spPr>
          <a:xfrm>
            <a:off x="436972" y="3646925"/>
            <a:ext cx="10812720" cy="1372555"/>
          </a:xfrm>
          <a:prstGeom prst="rect">
            <a:avLst/>
          </a:prstGeom>
          <a:noFill/>
          <a:ln>
            <a:noFill/>
          </a:ln>
        </p:spPr>
        <p:txBody>
          <a:bodyPr spcFirstLastPara="1" wrap="square" lIns="91425" tIns="45700" rIns="91425" bIns="45700" anchor="t" anchorCtr="0">
            <a:spAutoFit/>
          </a:bodyPr>
          <a:lstStyle/>
          <a:p>
            <a:pPr marL="749935" marR="494665" lvl="0" indent="-228600" algn="l" rtl="0">
              <a:lnSpc>
                <a:spcPct val="97000"/>
              </a:lnSpc>
              <a:spcBef>
                <a:spcPts val="0"/>
              </a:spcBef>
              <a:spcAft>
                <a:spcPts val="0"/>
              </a:spcAft>
              <a:buNone/>
            </a:pPr>
            <a:r>
              <a:rPr lang="en-US" sz="1800" dirty="0">
                <a:solidFill>
                  <a:schemeClr val="dk1"/>
                </a:solidFill>
                <a:latin typeface="Calibri"/>
                <a:ea typeface="Calibri"/>
                <a:cs typeface="Calibri"/>
                <a:sym typeface="Calibri"/>
              </a:rPr>
              <a:t>e.   </a:t>
            </a:r>
            <a:r>
              <a:rPr lang="en-US" sz="1800" b="1" dirty="0">
                <a:solidFill>
                  <a:schemeClr val="dk1"/>
                </a:solidFill>
                <a:latin typeface="Calibri"/>
                <a:ea typeface="Calibri"/>
                <a:cs typeface="Calibri"/>
                <a:sym typeface="Calibri"/>
              </a:rPr>
              <a:t>Conditional </a:t>
            </a:r>
            <a:r>
              <a:rPr lang="en-US" sz="1800" dirty="0">
                <a:solidFill>
                  <a:schemeClr val="dk1"/>
                </a:solidFill>
                <a:latin typeface="Calibri"/>
                <a:ea typeface="Calibri"/>
                <a:cs typeface="Calibri"/>
                <a:sym typeface="Calibri"/>
              </a:rPr>
              <a:t>(or </a:t>
            </a:r>
            <a:r>
              <a:rPr lang="en-US" sz="1800" b="1" dirty="0">
                <a:solidFill>
                  <a:schemeClr val="dk1"/>
                </a:solidFill>
                <a:latin typeface="Calibri"/>
                <a:ea typeface="Calibri"/>
                <a:cs typeface="Calibri"/>
                <a:sym typeface="Calibri"/>
              </a:rPr>
              <a:t>decision</a:t>
            </a:r>
            <a:r>
              <a:rPr lang="en-US" sz="1800" dirty="0">
                <a:solidFill>
                  <a:schemeClr val="dk1"/>
                </a:solidFill>
                <a:latin typeface="Calibri"/>
                <a:ea typeface="Calibri"/>
                <a:cs typeface="Calibri"/>
                <a:sym typeface="Calibri"/>
              </a:rPr>
              <a:t>), represented as a diamond. These typically contain a Yes/No question or True/False test. This symbol is unique in that it has two arrows coming out of it, usually from the bottom point and right point, one corresponding to Yes or True, and one corresponding to No or False. The arrows should always be labeled. More than two arrows can be used.</a:t>
            </a:r>
            <a:endParaRPr sz="1600" dirty="0">
              <a:solidFill>
                <a:schemeClr val="dk1"/>
              </a:solidFill>
              <a:latin typeface="Calibri"/>
              <a:ea typeface="Calibri"/>
              <a:cs typeface="Calibri"/>
              <a:sym typeface="Calibri"/>
            </a:endParaRPr>
          </a:p>
          <a:p>
            <a:pPr marL="0" marR="0" lvl="0" indent="0" algn="l" rtl="0">
              <a:lnSpc>
                <a:spcPct val="65000"/>
              </a:lnSpc>
              <a:spcBef>
                <a:spcPts val="50"/>
              </a:spcBef>
              <a:spcAft>
                <a:spcPts val="0"/>
              </a:spcAft>
              <a:buNone/>
            </a:pPr>
            <a:r>
              <a:rPr lang="en-US" sz="2000" dirty="0">
                <a:solidFill>
                  <a:schemeClr val="dk1"/>
                </a:solidFill>
                <a:latin typeface="Calibri"/>
                <a:ea typeface="Calibri"/>
                <a:cs typeface="Calibri"/>
                <a:sym typeface="Calibri"/>
              </a:rPr>
              <a:t> </a:t>
            </a:r>
            <a:endParaRPr sz="1600" dirty="0">
              <a:solidFill>
                <a:schemeClr val="dk1"/>
              </a:solidFill>
              <a:latin typeface="Calibri"/>
              <a:ea typeface="Calibri"/>
              <a:cs typeface="Calibri"/>
              <a:sym typeface="Calibri"/>
            </a:endParaRPr>
          </a:p>
        </p:txBody>
      </p:sp>
      <p:sp>
        <p:nvSpPr>
          <p:cNvPr id="11" name="Google Shape;149;p4">
            <a:extLst>
              <a:ext uri="{FF2B5EF4-FFF2-40B4-BE49-F238E27FC236}">
                <a16:creationId xmlns:a16="http://schemas.microsoft.com/office/drawing/2014/main" id="{37FDBC17-541E-6BD0-5712-0F3A7733755B}"/>
              </a:ext>
            </a:extLst>
          </p:cNvPr>
          <p:cNvSpPr/>
          <p:nvPr/>
        </p:nvSpPr>
        <p:spPr>
          <a:xfrm>
            <a:off x="3986784" y="4817328"/>
            <a:ext cx="1424805" cy="1238579"/>
          </a:xfrm>
          <a:prstGeom prst="diamond">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95997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59891-01BE-7070-3CCC-D291ADD76D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3D37D3-80CE-E519-BFC3-80BC34BEFA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AF660C-1EC9-CDC7-59CE-B025F389E337}"/>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 component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80CCF80-8ED9-2048-116D-E6C20E8F57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653B49-6374-223A-8C79-506001C29583}"/>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23A401-D5C3-2828-E8FD-7EA0A85021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485EBAD-CF06-2CCE-78D3-A81E33F1A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55;p5">
            <a:extLst>
              <a:ext uri="{FF2B5EF4-FFF2-40B4-BE49-F238E27FC236}">
                <a16:creationId xmlns:a16="http://schemas.microsoft.com/office/drawing/2014/main" id="{A277F986-E7CA-08BD-B483-0382A3BCF81C}"/>
              </a:ext>
            </a:extLst>
          </p:cNvPr>
          <p:cNvSpPr/>
          <p:nvPr/>
        </p:nvSpPr>
        <p:spPr>
          <a:xfrm>
            <a:off x="942308" y="2292388"/>
            <a:ext cx="6046527" cy="1323399"/>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dirty="0">
                <a:solidFill>
                  <a:schemeClr val="dk1"/>
                </a:solidFill>
                <a:latin typeface="Calibri"/>
                <a:ea typeface="Calibri"/>
                <a:cs typeface="Calibri"/>
                <a:sym typeface="Calibri"/>
              </a:rPr>
              <a:t>Introduce the different structures in flowcharts</a:t>
            </a:r>
            <a:endParaRPr sz="2400" b="1"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en-US" sz="2400" b="1" i="0" u="none" strike="noStrike" cap="none" dirty="0">
                <a:solidFill>
                  <a:schemeClr val="dk1"/>
                </a:solidFill>
                <a:latin typeface="Arial"/>
                <a:ea typeface="Arial"/>
                <a:cs typeface="Arial"/>
                <a:sym typeface="Arial"/>
              </a:rPr>
              <a:t>a.  </a:t>
            </a:r>
            <a:r>
              <a:rPr lang="en-US" sz="2400" b="1" i="0" u="sng" strike="noStrike" cap="none" dirty="0">
                <a:solidFill>
                  <a:schemeClr val="dk1"/>
                </a:solidFill>
                <a:latin typeface="Calibri"/>
                <a:ea typeface="Calibri"/>
                <a:cs typeface="Calibri"/>
                <a:sym typeface="Calibri"/>
              </a:rPr>
              <a:t>Sequence Structure </a:t>
            </a:r>
            <a:endParaRPr sz="11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3200"/>
              <a:buFont typeface="Century Gothic"/>
              <a:buNone/>
            </a:pPr>
            <a:endParaRPr sz="3200" b="0" i="0" u="none" strike="noStrike" cap="none" dirty="0">
              <a:solidFill>
                <a:schemeClr val="dk1"/>
              </a:solidFill>
              <a:latin typeface="Arial"/>
              <a:ea typeface="Arial"/>
              <a:cs typeface="Arial"/>
              <a:sym typeface="Arial"/>
            </a:endParaRPr>
          </a:p>
        </p:txBody>
      </p:sp>
      <p:pic>
        <p:nvPicPr>
          <p:cNvPr id="4" name="Google Shape;156;p5">
            <a:extLst>
              <a:ext uri="{FF2B5EF4-FFF2-40B4-BE49-F238E27FC236}">
                <a16:creationId xmlns:a16="http://schemas.microsoft.com/office/drawing/2014/main" id="{83B9CB68-9D75-4FF1-6A65-21B60E6C7D1D}"/>
              </a:ext>
            </a:extLst>
          </p:cNvPr>
          <p:cNvPicPr preferRelativeResize="0"/>
          <p:nvPr/>
        </p:nvPicPr>
        <p:blipFill rotWithShape="1">
          <a:blip r:embed="rId3">
            <a:alphaModFix/>
          </a:blip>
          <a:srcRect l="9393" r="33571"/>
          <a:stretch/>
        </p:blipFill>
        <p:spPr>
          <a:xfrm>
            <a:off x="942308" y="3269185"/>
            <a:ext cx="3356150" cy="2564978"/>
          </a:xfrm>
          <a:prstGeom prst="rect">
            <a:avLst/>
          </a:prstGeom>
          <a:noFill/>
          <a:ln>
            <a:noFill/>
          </a:ln>
        </p:spPr>
      </p:pic>
      <p:pic>
        <p:nvPicPr>
          <p:cNvPr id="8" name="Google Shape;157;p5">
            <a:extLst>
              <a:ext uri="{FF2B5EF4-FFF2-40B4-BE49-F238E27FC236}">
                <a16:creationId xmlns:a16="http://schemas.microsoft.com/office/drawing/2014/main" id="{1A93B7E7-E317-2AAC-8C21-BA72D121F4C4}"/>
              </a:ext>
            </a:extLst>
          </p:cNvPr>
          <p:cNvPicPr preferRelativeResize="0"/>
          <p:nvPr/>
        </p:nvPicPr>
        <p:blipFill rotWithShape="1">
          <a:blip r:embed="rId4">
            <a:alphaModFix/>
          </a:blip>
          <a:srcRect/>
          <a:stretch/>
        </p:blipFill>
        <p:spPr>
          <a:xfrm>
            <a:off x="7274376" y="3125860"/>
            <a:ext cx="2925049" cy="2851628"/>
          </a:xfrm>
          <a:prstGeom prst="rect">
            <a:avLst/>
          </a:prstGeom>
          <a:noFill/>
          <a:ln>
            <a:noFill/>
          </a:ln>
        </p:spPr>
      </p:pic>
      <p:sp>
        <p:nvSpPr>
          <p:cNvPr id="9" name="Google Shape;158;p5">
            <a:extLst>
              <a:ext uri="{FF2B5EF4-FFF2-40B4-BE49-F238E27FC236}">
                <a16:creationId xmlns:a16="http://schemas.microsoft.com/office/drawing/2014/main" id="{2C423C3D-CAED-F9AF-A6DA-966D8AFB582E}"/>
              </a:ext>
            </a:extLst>
          </p:cNvPr>
          <p:cNvSpPr txBox="1"/>
          <p:nvPr/>
        </p:nvSpPr>
        <p:spPr>
          <a:xfrm>
            <a:off x="6713471" y="2531880"/>
            <a:ext cx="6097554" cy="346698"/>
          </a:xfrm>
          <a:prstGeom prst="rect">
            <a:avLst/>
          </a:prstGeom>
          <a:noFill/>
          <a:ln>
            <a:noFill/>
          </a:ln>
        </p:spPr>
        <p:txBody>
          <a:bodyPr spcFirstLastPara="1" wrap="square" lIns="91425" tIns="45700" rIns="91425" bIns="45700" anchor="t" anchorCtr="0">
            <a:spAutoFit/>
          </a:bodyPr>
          <a:lstStyle/>
          <a:p>
            <a:pPr marL="292735" marR="0" lvl="0" indent="0" algn="l" rtl="0">
              <a:lnSpc>
                <a:spcPct val="73125"/>
              </a:lnSpc>
              <a:spcBef>
                <a:spcPts val="0"/>
              </a:spcBef>
              <a:spcAft>
                <a:spcPts val="0"/>
              </a:spcAft>
              <a:buNone/>
            </a:pPr>
            <a:r>
              <a:rPr lang="en-US" sz="2400">
                <a:solidFill>
                  <a:schemeClr val="dk1"/>
                </a:solidFill>
                <a:latin typeface="Calibri"/>
                <a:ea typeface="Calibri"/>
                <a:cs typeface="Calibri"/>
                <a:sym typeface="Calibri"/>
              </a:rPr>
              <a:t>b.  </a:t>
            </a:r>
            <a:r>
              <a:rPr lang="en-US" sz="2400" b="1" u="sng">
                <a:solidFill>
                  <a:schemeClr val="dk1"/>
                </a:solidFill>
                <a:latin typeface="Calibri"/>
                <a:ea typeface="Calibri"/>
                <a:cs typeface="Calibri"/>
                <a:sym typeface="Calibri"/>
              </a:rPr>
              <a:t>If‐ then‐else  structure  </a:t>
            </a: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4356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0D0AE-78C3-21E4-930B-F576779850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9CFE6A-E369-CFB5-F16F-98D09E510017}"/>
              </a:ext>
            </a:extLst>
          </p:cNvPr>
          <p:cNvSpPr/>
          <p:nvPr/>
        </p:nvSpPr>
        <p:spPr>
          <a:xfrm>
            <a:off x="617280" y="1685494"/>
            <a:ext cx="10812720" cy="4678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F7BF23-555F-72DE-FACF-33C16D5D1256}"/>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AE3F32F-AEE8-7528-4522-E3DB0F8648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B800B3-00DB-09F8-0687-903E8B5D0DD6}"/>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788D8B-D8C9-BC78-7AD4-4306F04F61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6D8ED5F-901C-61C0-52A4-EE09EBF52E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9" name="Group 28">
            <a:extLst>
              <a:ext uri="{FF2B5EF4-FFF2-40B4-BE49-F238E27FC236}">
                <a16:creationId xmlns:a16="http://schemas.microsoft.com/office/drawing/2014/main" id="{E95C01F3-D40B-B13E-745C-C199A8550914}"/>
              </a:ext>
            </a:extLst>
          </p:cNvPr>
          <p:cNvGrpSpPr/>
          <p:nvPr/>
        </p:nvGrpSpPr>
        <p:grpSpPr>
          <a:xfrm>
            <a:off x="7080064" y="1709959"/>
            <a:ext cx="2265103" cy="4489154"/>
            <a:chOff x="5251265" y="2048941"/>
            <a:chExt cx="2213226" cy="4732601"/>
          </a:xfrm>
        </p:grpSpPr>
        <p:sp>
          <p:nvSpPr>
            <p:cNvPr id="30" name="Google Shape;165;p6">
              <a:extLst>
                <a:ext uri="{FF2B5EF4-FFF2-40B4-BE49-F238E27FC236}">
                  <a16:creationId xmlns:a16="http://schemas.microsoft.com/office/drawing/2014/main" id="{77ABA6C5-C541-AB2B-D15E-F971597819FA}"/>
                </a:ext>
              </a:extLst>
            </p:cNvPr>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1" name="Google Shape;166;p6">
              <a:extLst>
                <a:ext uri="{FF2B5EF4-FFF2-40B4-BE49-F238E27FC236}">
                  <a16:creationId xmlns:a16="http://schemas.microsoft.com/office/drawing/2014/main" id="{E254F8FE-B44D-4BAB-4A0C-C5FA6496B7A1}"/>
                </a:ext>
              </a:extLst>
            </p:cNvPr>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2" name="Google Shape;167;p6">
              <a:extLst>
                <a:ext uri="{FF2B5EF4-FFF2-40B4-BE49-F238E27FC236}">
                  <a16:creationId xmlns:a16="http://schemas.microsoft.com/office/drawing/2014/main" id="{5B597F79-9554-8FDF-22D8-D0790DB6FAEC}"/>
                </a:ext>
              </a:extLst>
            </p:cNvPr>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 name="Google Shape;168;p6">
              <a:extLst>
                <a:ext uri="{FF2B5EF4-FFF2-40B4-BE49-F238E27FC236}">
                  <a16:creationId xmlns:a16="http://schemas.microsoft.com/office/drawing/2014/main" id="{36C0025B-21F8-58AE-4F34-B66FBB790E03}"/>
                </a:ext>
              </a:extLst>
            </p:cNvPr>
            <p:cNvSpPr/>
            <p:nvPr/>
          </p:nvSpPr>
          <p:spPr>
            <a:xfrm>
              <a:off x="5318449" y="297784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4" name="Google Shape;169;p6">
              <a:extLst>
                <a:ext uri="{FF2B5EF4-FFF2-40B4-BE49-F238E27FC236}">
                  <a16:creationId xmlns:a16="http://schemas.microsoft.com/office/drawing/2014/main" id="{236D790E-14AE-8CE7-C787-28140C33ECEE}"/>
                </a:ext>
              </a:extLst>
            </p:cNvPr>
            <p:cNvSpPr txBox="1"/>
            <p:nvPr/>
          </p:nvSpPr>
          <p:spPr>
            <a:xfrm>
              <a:off x="5648752" y="305414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r</a:t>
              </a:r>
              <a:endParaRPr/>
            </a:p>
          </p:txBody>
        </p:sp>
        <p:sp>
          <p:nvSpPr>
            <p:cNvPr id="35" name="Google Shape;170;p6">
              <a:extLst>
                <a:ext uri="{FF2B5EF4-FFF2-40B4-BE49-F238E27FC236}">
                  <a16:creationId xmlns:a16="http://schemas.microsoft.com/office/drawing/2014/main" id="{FEC13CE8-39FA-F0A3-A5D5-164B662DDE82}"/>
                </a:ext>
              </a:extLst>
            </p:cNvPr>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 name="Google Shape;171;p6">
              <a:extLst>
                <a:ext uri="{FF2B5EF4-FFF2-40B4-BE49-F238E27FC236}">
                  <a16:creationId xmlns:a16="http://schemas.microsoft.com/office/drawing/2014/main" id="{04EF0B4E-101F-3F6A-8CE7-42E106F4AAF0}"/>
                </a:ext>
              </a:extLst>
            </p:cNvPr>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 name="Google Shape;172;p6">
              <a:extLst>
                <a:ext uri="{FF2B5EF4-FFF2-40B4-BE49-F238E27FC236}">
                  <a16:creationId xmlns:a16="http://schemas.microsoft.com/office/drawing/2014/main" id="{F1E3377E-D4B7-5B67-F8FF-0439A8DEAC91}"/>
                </a:ext>
              </a:extLst>
            </p:cNvPr>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0 </a:t>
              </a:r>
              <a:endParaRPr/>
            </a:p>
          </p:txBody>
        </p:sp>
        <p:sp>
          <p:nvSpPr>
            <p:cNvPr id="38" name="Google Shape;173;p6">
              <a:extLst>
                <a:ext uri="{FF2B5EF4-FFF2-40B4-BE49-F238E27FC236}">
                  <a16:creationId xmlns:a16="http://schemas.microsoft.com/office/drawing/2014/main" id="{9AF6E8FD-9D58-B4B1-2D8A-BDDFE8FDD1F6}"/>
                </a:ext>
              </a:extLst>
            </p:cNvPr>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 name="Google Shape;174;p6">
              <a:extLst>
                <a:ext uri="{FF2B5EF4-FFF2-40B4-BE49-F238E27FC236}">
                  <a16:creationId xmlns:a16="http://schemas.microsoft.com/office/drawing/2014/main" id="{D22B927C-185D-04E7-3A6F-06F58F8B7607}"/>
                </a:ext>
              </a:extLst>
            </p:cNvPr>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 name="Google Shape;175;p6">
              <a:extLst>
                <a:ext uri="{FF2B5EF4-FFF2-40B4-BE49-F238E27FC236}">
                  <a16:creationId xmlns:a16="http://schemas.microsoft.com/office/drawing/2014/main" id="{F29F6BD0-57D7-4B1C-9FBC-81312090F386}"/>
                </a:ext>
              </a:extLst>
            </p:cNvPr>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3.14 * r *r </a:t>
              </a:r>
              <a:endParaRPr/>
            </a:p>
          </p:txBody>
        </p:sp>
        <p:sp>
          <p:nvSpPr>
            <p:cNvPr id="41" name="Google Shape;176;p6">
              <a:extLst>
                <a:ext uri="{FF2B5EF4-FFF2-40B4-BE49-F238E27FC236}">
                  <a16:creationId xmlns:a16="http://schemas.microsoft.com/office/drawing/2014/main" id="{16A1E204-6D1E-FAD4-86F0-F0ACE53522C5}"/>
                </a:ext>
              </a:extLst>
            </p:cNvPr>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 name="Google Shape;177;p6">
              <a:extLst>
                <a:ext uri="{FF2B5EF4-FFF2-40B4-BE49-F238E27FC236}">
                  <a16:creationId xmlns:a16="http://schemas.microsoft.com/office/drawing/2014/main" id="{DDF10710-5B1A-E487-2A65-07012E0B196E}"/>
                </a:ext>
              </a:extLst>
            </p:cNvPr>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a:t>
              </a:r>
              <a:endParaRPr/>
            </a:p>
          </p:txBody>
        </p:sp>
        <p:sp>
          <p:nvSpPr>
            <p:cNvPr id="43" name="Google Shape;178;p6">
              <a:extLst>
                <a:ext uri="{FF2B5EF4-FFF2-40B4-BE49-F238E27FC236}">
                  <a16:creationId xmlns:a16="http://schemas.microsoft.com/office/drawing/2014/main" id="{41819847-E10E-4274-8AB1-2ACEAC127007}"/>
                </a:ext>
              </a:extLst>
            </p:cNvPr>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4" name="Google Shape;179;p6">
              <a:extLst>
                <a:ext uri="{FF2B5EF4-FFF2-40B4-BE49-F238E27FC236}">
                  <a16:creationId xmlns:a16="http://schemas.microsoft.com/office/drawing/2014/main" id="{5DA62AF2-6A1E-5D51-EE58-2F04C0B3795D}"/>
                </a:ext>
              </a:extLst>
            </p:cNvPr>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5" name="Google Shape;180;p6">
              <a:extLst>
                <a:ext uri="{FF2B5EF4-FFF2-40B4-BE49-F238E27FC236}">
                  <a16:creationId xmlns:a16="http://schemas.microsoft.com/office/drawing/2014/main" id="{4CD547F2-B93D-7049-63F1-E4AB1FC0011B}"/>
                </a:ext>
              </a:extLst>
            </p:cNvPr>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6" name="Google Shape;181;p6">
              <a:extLst>
                <a:ext uri="{FF2B5EF4-FFF2-40B4-BE49-F238E27FC236}">
                  <a16:creationId xmlns:a16="http://schemas.microsoft.com/office/drawing/2014/main" id="{323EE73D-D9D0-B922-32D0-F07B27AA0FBB}"/>
                </a:ext>
              </a:extLst>
            </p:cNvPr>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grpSp>
      <p:sp>
        <p:nvSpPr>
          <p:cNvPr id="47" name="Google Shape;164;p6">
            <a:extLst>
              <a:ext uri="{FF2B5EF4-FFF2-40B4-BE49-F238E27FC236}">
                <a16:creationId xmlns:a16="http://schemas.microsoft.com/office/drawing/2014/main" id="{E5F86A9A-68B1-6184-6063-32B1A35B5B0A}"/>
              </a:ext>
            </a:extLst>
          </p:cNvPr>
          <p:cNvSpPr txBox="1"/>
          <p:nvPr/>
        </p:nvSpPr>
        <p:spPr>
          <a:xfrm>
            <a:off x="-1484500" y="2603619"/>
            <a:ext cx="118779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C00000"/>
                </a:solidFill>
                <a:latin typeface="Century Gothic"/>
                <a:ea typeface="Century Gothic"/>
                <a:cs typeface="Century Gothic"/>
                <a:sym typeface="Century Gothic"/>
              </a:rPr>
              <a:t>Read radius (R) and calculate circle area</a:t>
            </a:r>
            <a:endParaRPr dirty="0"/>
          </a:p>
        </p:txBody>
      </p:sp>
      <p:sp>
        <p:nvSpPr>
          <p:cNvPr id="48" name="Google Shape;182;p6">
            <a:extLst>
              <a:ext uri="{FF2B5EF4-FFF2-40B4-BE49-F238E27FC236}">
                <a16:creationId xmlns:a16="http://schemas.microsoft.com/office/drawing/2014/main" id="{1BAB2E4A-0CEE-2504-4DA9-C0424FF1A268}"/>
              </a:ext>
            </a:extLst>
          </p:cNvPr>
          <p:cNvSpPr txBox="1"/>
          <p:nvPr/>
        </p:nvSpPr>
        <p:spPr>
          <a:xfrm>
            <a:off x="734553" y="230801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a.  </a:t>
            </a:r>
            <a:r>
              <a:rPr lang="en-US" sz="1800" b="1" i="0" u="sng" strike="noStrike" cap="none">
                <a:solidFill>
                  <a:schemeClr val="dk1"/>
                </a:solidFill>
                <a:latin typeface="Calibri"/>
                <a:ea typeface="Calibri"/>
                <a:cs typeface="Calibri"/>
                <a:sym typeface="Calibri"/>
              </a:rPr>
              <a:t>Sequence Structure </a:t>
            </a:r>
            <a:endParaRPr sz="1000" b="0" i="0" u="none" strike="noStrike" cap="none">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593906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9799B-507B-A8AD-A06C-FC5F8ACF83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D89BD7-2216-FAA9-4829-640591888A3C}"/>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915E0B-FDA8-0619-3FCB-2EC61A844C62}"/>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893CD2D-E2DF-F4A4-3A6E-0C51BB008E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E6ED8A-7339-C5D8-6CEA-4B3A48D31CAC}"/>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596687-7A0E-5D09-CB34-E190DBF792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6CD02F0-47FF-14FC-81AF-E841EE474E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4A598CC-5DC7-5928-4DDF-7C1749A969F8}"/>
              </a:ext>
            </a:extLst>
          </p:cNvPr>
          <p:cNvGrpSpPr/>
          <p:nvPr/>
        </p:nvGrpSpPr>
        <p:grpSpPr>
          <a:xfrm>
            <a:off x="6369843" y="1770965"/>
            <a:ext cx="2213226" cy="4732601"/>
            <a:chOff x="5251265" y="2048941"/>
            <a:chExt cx="2213226" cy="4732601"/>
          </a:xfrm>
        </p:grpSpPr>
        <p:sp>
          <p:nvSpPr>
            <p:cNvPr id="4" name="Google Shape;189;p7">
              <a:extLst>
                <a:ext uri="{FF2B5EF4-FFF2-40B4-BE49-F238E27FC236}">
                  <a16:creationId xmlns:a16="http://schemas.microsoft.com/office/drawing/2014/main" id="{BAD471C6-052E-F1A8-DA59-9D016D54EC59}"/>
                </a:ext>
              </a:extLst>
            </p:cNvPr>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8" name="Google Shape;190;p7">
              <a:extLst>
                <a:ext uri="{FF2B5EF4-FFF2-40B4-BE49-F238E27FC236}">
                  <a16:creationId xmlns:a16="http://schemas.microsoft.com/office/drawing/2014/main" id="{6474DF1E-9738-1E15-1183-EB842BD66C2A}"/>
                </a:ext>
              </a:extLst>
            </p:cNvPr>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9" name="Google Shape;191;p7">
              <a:extLst>
                <a:ext uri="{FF2B5EF4-FFF2-40B4-BE49-F238E27FC236}">
                  <a16:creationId xmlns:a16="http://schemas.microsoft.com/office/drawing/2014/main" id="{9F78FECD-4C1F-80D4-205C-F65A3701D9F0}"/>
                </a:ext>
              </a:extLst>
            </p:cNvPr>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1" name="Google Shape;192;p7">
              <a:extLst>
                <a:ext uri="{FF2B5EF4-FFF2-40B4-BE49-F238E27FC236}">
                  <a16:creationId xmlns:a16="http://schemas.microsoft.com/office/drawing/2014/main" id="{E8548B67-F5BD-CA57-77BE-47B9D8987EE0}"/>
                </a:ext>
              </a:extLst>
            </p:cNvPr>
            <p:cNvSpPr/>
            <p:nvPr/>
          </p:nvSpPr>
          <p:spPr>
            <a:xfrm>
              <a:off x="5318917" y="2976051"/>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 name="Google Shape;193;p7">
              <a:extLst>
                <a:ext uri="{FF2B5EF4-FFF2-40B4-BE49-F238E27FC236}">
                  <a16:creationId xmlns:a16="http://schemas.microsoft.com/office/drawing/2014/main" id="{611A7846-1169-1DBA-C90E-78BE5350BE1E}"/>
                </a:ext>
              </a:extLst>
            </p:cNvPr>
            <p:cNvSpPr txBox="1"/>
            <p:nvPr/>
          </p:nvSpPr>
          <p:spPr>
            <a:xfrm>
              <a:off x="5648752" y="3054148"/>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13" name="Google Shape;194;p7">
              <a:extLst>
                <a:ext uri="{FF2B5EF4-FFF2-40B4-BE49-F238E27FC236}">
                  <a16:creationId xmlns:a16="http://schemas.microsoft.com/office/drawing/2014/main" id="{18F296DA-CB46-091A-45E2-7A2D371C7793}"/>
                </a:ext>
              </a:extLst>
            </p:cNvPr>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4" name="Google Shape;195;p7">
              <a:extLst>
                <a:ext uri="{FF2B5EF4-FFF2-40B4-BE49-F238E27FC236}">
                  <a16:creationId xmlns:a16="http://schemas.microsoft.com/office/drawing/2014/main" id="{C6EF77D8-C5E2-B945-F715-569320F5428F}"/>
                </a:ext>
              </a:extLst>
            </p:cNvPr>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5" name="Google Shape;196;p7">
              <a:extLst>
                <a:ext uri="{FF2B5EF4-FFF2-40B4-BE49-F238E27FC236}">
                  <a16:creationId xmlns:a16="http://schemas.microsoft.com/office/drawing/2014/main" id="{072D1F78-7230-611E-DA46-D7DEC1D42AC1}"/>
                </a:ext>
              </a:extLst>
            </p:cNvPr>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sum = 0 </a:t>
              </a:r>
              <a:endParaRPr dirty="0"/>
            </a:p>
          </p:txBody>
        </p:sp>
        <p:sp>
          <p:nvSpPr>
            <p:cNvPr id="16" name="Google Shape;197;p7">
              <a:extLst>
                <a:ext uri="{FF2B5EF4-FFF2-40B4-BE49-F238E27FC236}">
                  <a16:creationId xmlns:a16="http://schemas.microsoft.com/office/drawing/2014/main" id="{C5DEAEBA-810D-793D-48A6-E2747A53529F}"/>
                </a:ext>
              </a:extLst>
            </p:cNvPr>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 name="Google Shape;198;p7">
              <a:extLst>
                <a:ext uri="{FF2B5EF4-FFF2-40B4-BE49-F238E27FC236}">
                  <a16:creationId xmlns:a16="http://schemas.microsoft.com/office/drawing/2014/main" id="{0789349D-EB1A-2F67-BBF3-9330036FEC1C}"/>
                </a:ext>
              </a:extLst>
            </p:cNvPr>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8" name="Google Shape;199;p7">
              <a:extLst>
                <a:ext uri="{FF2B5EF4-FFF2-40B4-BE49-F238E27FC236}">
                  <a16:creationId xmlns:a16="http://schemas.microsoft.com/office/drawing/2014/main" id="{81F4BC63-5719-3E0E-6C6B-899127FB0F54}"/>
                </a:ext>
              </a:extLst>
            </p:cNvPr>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19" name="Google Shape;200;p7">
              <a:extLst>
                <a:ext uri="{FF2B5EF4-FFF2-40B4-BE49-F238E27FC236}">
                  <a16:creationId xmlns:a16="http://schemas.microsoft.com/office/drawing/2014/main" id="{EA467208-8747-D474-B8F1-09E0675221CB}"/>
                </a:ext>
              </a:extLst>
            </p:cNvPr>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 name="Google Shape;201;p7">
              <a:extLst>
                <a:ext uri="{FF2B5EF4-FFF2-40B4-BE49-F238E27FC236}">
                  <a16:creationId xmlns:a16="http://schemas.microsoft.com/office/drawing/2014/main" id="{E9E2951A-382E-7C7B-1B89-012D773B9205}"/>
                </a:ext>
              </a:extLst>
            </p:cNvPr>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21" name="Google Shape;202;p7">
              <a:extLst>
                <a:ext uri="{FF2B5EF4-FFF2-40B4-BE49-F238E27FC236}">
                  <a16:creationId xmlns:a16="http://schemas.microsoft.com/office/drawing/2014/main" id="{2DCC2858-D321-D0A8-E498-EA3311D6F238}"/>
                </a:ext>
              </a:extLst>
            </p:cNvPr>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 name="Google Shape;203;p7">
              <a:extLst>
                <a:ext uri="{FF2B5EF4-FFF2-40B4-BE49-F238E27FC236}">
                  <a16:creationId xmlns:a16="http://schemas.microsoft.com/office/drawing/2014/main" id="{15C88860-19E6-D033-9E8D-445819548E90}"/>
                </a:ext>
              </a:extLst>
            </p:cNvPr>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 name="Google Shape;204;p7">
              <a:extLst>
                <a:ext uri="{FF2B5EF4-FFF2-40B4-BE49-F238E27FC236}">
                  <a16:creationId xmlns:a16="http://schemas.microsoft.com/office/drawing/2014/main" id="{BF78B34B-B208-3FAB-1E16-FE7352B0441A}"/>
                </a:ext>
              </a:extLst>
            </p:cNvPr>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 name="Google Shape;205;p7">
              <a:extLst>
                <a:ext uri="{FF2B5EF4-FFF2-40B4-BE49-F238E27FC236}">
                  <a16:creationId xmlns:a16="http://schemas.microsoft.com/office/drawing/2014/main" id="{EF56AF1D-FBE2-D378-3389-23C0575CFDEB}"/>
                </a:ext>
              </a:extLst>
            </p:cNvPr>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grpSp>
      <p:sp>
        <p:nvSpPr>
          <p:cNvPr id="27" name="TextBox 26">
            <a:extLst>
              <a:ext uri="{FF2B5EF4-FFF2-40B4-BE49-F238E27FC236}">
                <a16:creationId xmlns:a16="http://schemas.microsoft.com/office/drawing/2014/main" id="{04D533DE-1BC2-E457-4C3B-992CDB9B87DC}"/>
              </a:ext>
            </a:extLst>
          </p:cNvPr>
          <p:cNvSpPr txBox="1"/>
          <p:nvPr/>
        </p:nvSpPr>
        <p:spPr>
          <a:xfrm>
            <a:off x="-75408" y="2425170"/>
            <a:ext cx="6099048" cy="369332"/>
          </a:xfrm>
          <a:prstGeom prst="rect">
            <a:avLst/>
          </a:prstGeom>
          <a:noFill/>
        </p:spPr>
        <p:txBody>
          <a:bodyPr wrap="square">
            <a:spAutoFit/>
          </a:bodyPr>
          <a:lstStyle/>
          <a:p>
            <a:pPr marL="0" marR="0" lvl="0" indent="0" algn="ctr" rtl="0">
              <a:spcBef>
                <a:spcPts val="0"/>
              </a:spcBef>
              <a:spcAft>
                <a:spcPts val="0"/>
              </a:spcAft>
              <a:buNone/>
            </a:pPr>
            <a:r>
              <a:rPr lang="en-US" sz="1800" dirty="0">
                <a:solidFill>
                  <a:srgbClr val="C00000"/>
                </a:solidFill>
                <a:latin typeface="Century Gothic"/>
                <a:ea typeface="Century Gothic"/>
                <a:cs typeface="Century Gothic"/>
                <a:sym typeface="Century Gothic"/>
              </a:rPr>
              <a:t>Calculate sum of 2 numbers</a:t>
            </a:r>
            <a:endParaRPr lang="en-US" dirty="0"/>
          </a:p>
        </p:txBody>
      </p:sp>
    </p:spTree>
    <p:extLst>
      <p:ext uri="{BB962C8B-B14F-4D97-AF65-F5344CB8AC3E}">
        <p14:creationId xmlns:p14="http://schemas.microsoft.com/office/powerpoint/2010/main" val="160576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47959-A8BF-C965-5B5B-AB0C363CED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A8B7A-2B63-91FD-4247-699A77BD9D35}"/>
              </a:ext>
            </a:extLst>
          </p:cNvPr>
          <p:cNvSpPr/>
          <p:nvPr/>
        </p:nvSpPr>
        <p:spPr>
          <a:xfrm>
            <a:off x="617280" y="1345306"/>
            <a:ext cx="10812720"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33BA60-C92E-1556-6066-9F8556536C96}"/>
              </a:ext>
            </a:extLst>
          </p:cNvPr>
          <p:cNvSpPr txBox="1"/>
          <p:nvPr/>
        </p:nvSpPr>
        <p:spPr>
          <a:xfrm>
            <a:off x="2488329" y="911728"/>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74A9757-026C-11B1-5E68-D73942C44E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DCB10A-020C-5CAF-9BEB-AA86AF261B1F}"/>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3FD3C9-753B-2606-AC3E-793B7AF1D8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DC9F1B4-0803-7C31-74D0-07460AFBBF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Google Shape;213;p8">
            <a:extLst>
              <a:ext uri="{FF2B5EF4-FFF2-40B4-BE49-F238E27FC236}">
                <a16:creationId xmlns:a16="http://schemas.microsoft.com/office/drawing/2014/main" id="{85432BBA-4673-9693-3075-F5091F1EEBEC}"/>
              </a:ext>
            </a:extLst>
          </p:cNvPr>
          <p:cNvSpPr txBox="1"/>
          <p:nvPr/>
        </p:nvSpPr>
        <p:spPr>
          <a:xfrm>
            <a:off x="6619137" y="1419340"/>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9" name="Google Shape;215;p8">
            <a:extLst>
              <a:ext uri="{FF2B5EF4-FFF2-40B4-BE49-F238E27FC236}">
                <a16:creationId xmlns:a16="http://schemas.microsoft.com/office/drawing/2014/main" id="{C2F5598A-D916-8D56-9AF2-DEE75426CA36}"/>
              </a:ext>
            </a:extLst>
          </p:cNvPr>
          <p:cNvSpPr/>
          <p:nvPr/>
        </p:nvSpPr>
        <p:spPr>
          <a:xfrm>
            <a:off x="5929139" y="2252038"/>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nvGrpSpPr>
          <p:cNvPr id="28" name="Group 27">
            <a:extLst>
              <a:ext uri="{FF2B5EF4-FFF2-40B4-BE49-F238E27FC236}">
                <a16:creationId xmlns:a16="http://schemas.microsoft.com/office/drawing/2014/main" id="{BAD4D568-DBFF-44EB-A6A5-50D7C42DAA8E}"/>
              </a:ext>
            </a:extLst>
          </p:cNvPr>
          <p:cNvGrpSpPr/>
          <p:nvPr/>
        </p:nvGrpSpPr>
        <p:grpSpPr>
          <a:xfrm>
            <a:off x="5779960" y="1324928"/>
            <a:ext cx="2621320" cy="5236089"/>
            <a:chOff x="5048440" y="1690688"/>
            <a:chExt cx="2621320" cy="5236089"/>
          </a:xfrm>
        </p:grpSpPr>
        <p:sp>
          <p:nvSpPr>
            <p:cNvPr id="2" name="Google Shape;212;p8">
              <a:extLst>
                <a:ext uri="{FF2B5EF4-FFF2-40B4-BE49-F238E27FC236}">
                  <a16:creationId xmlns:a16="http://schemas.microsoft.com/office/drawing/2014/main" id="{1F2B572E-522A-4AC1-7E85-7D5706F87438}"/>
                </a:ext>
              </a:extLst>
            </p:cNvPr>
            <p:cNvSpPr/>
            <p:nvPr/>
          </p:nvSpPr>
          <p:spPr>
            <a:xfrm>
              <a:off x="5421087" y="1690688"/>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8" name="Google Shape;214;p8">
              <a:extLst>
                <a:ext uri="{FF2B5EF4-FFF2-40B4-BE49-F238E27FC236}">
                  <a16:creationId xmlns:a16="http://schemas.microsoft.com/office/drawing/2014/main" id="{C6139B6C-D684-C8C2-0D63-FC72C4D5A283}"/>
                </a:ext>
              </a:extLst>
            </p:cNvPr>
            <p:cNvSpPr/>
            <p:nvPr/>
          </p:nvSpPr>
          <p:spPr>
            <a:xfrm>
              <a:off x="6102221" y="219538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1" name="Google Shape;216;p8">
              <a:extLst>
                <a:ext uri="{FF2B5EF4-FFF2-40B4-BE49-F238E27FC236}">
                  <a16:creationId xmlns:a16="http://schemas.microsoft.com/office/drawing/2014/main" id="{18CAC577-5C1B-F75B-DE9C-7C59D40767D0}"/>
                </a:ext>
              </a:extLst>
            </p:cNvPr>
            <p:cNvSpPr txBox="1"/>
            <p:nvPr/>
          </p:nvSpPr>
          <p:spPr>
            <a:xfrm>
              <a:off x="5527454" y="2695895"/>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12" name="Google Shape;217;p8">
              <a:extLst>
                <a:ext uri="{FF2B5EF4-FFF2-40B4-BE49-F238E27FC236}">
                  <a16:creationId xmlns:a16="http://schemas.microsoft.com/office/drawing/2014/main" id="{429F2CDE-5846-BB41-514A-6756A65C8716}"/>
                </a:ext>
              </a:extLst>
            </p:cNvPr>
            <p:cNvSpPr/>
            <p:nvPr/>
          </p:nvSpPr>
          <p:spPr>
            <a:xfrm>
              <a:off x="6035041" y="314153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3" name="Google Shape;218;p8">
              <a:extLst>
                <a:ext uri="{FF2B5EF4-FFF2-40B4-BE49-F238E27FC236}">
                  <a16:creationId xmlns:a16="http://schemas.microsoft.com/office/drawing/2014/main" id="{00C4C14E-80D1-FA02-810D-78369873714F}"/>
                </a:ext>
              </a:extLst>
            </p:cNvPr>
            <p:cNvSpPr/>
            <p:nvPr/>
          </p:nvSpPr>
          <p:spPr>
            <a:xfrm>
              <a:off x="5155159" y="3543434"/>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 name="Google Shape;219;p8">
              <a:extLst>
                <a:ext uri="{FF2B5EF4-FFF2-40B4-BE49-F238E27FC236}">
                  <a16:creationId xmlns:a16="http://schemas.microsoft.com/office/drawing/2014/main" id="{F03DFEBD-54BB-6CCF-FB4A-59E3451DA8AF}"/>
                </a:ext>
              </a:extLst>
            </p:cNvPr>
            <p:cNvSpPr txBox="1"/>
            <p:nvPr/>
          </p:nvSpPr>
          <p:spPr>
            <a:xfrm>
              <a:off x="5344301" y="3548778"/>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sum = 0 , avg =0  </a:t>
              </a:r>
              <a:endParaRPr dirty="0"/>
            </a:p>
          </p:txBody>
        </p:sp>
        <p:sp>
          <p:nvSpPr>
            <p:cNvPr id="15" name="Google Shape;220;p8">
              <a:extLst>
                <a:ext uri="{FF2B5EF4-FFF2-40B4-BE49-F238E27FC236}">
                  <a16:creationId xmlns:a16="http://schemas.microsoft.com/office/drawing/2014/main" id="{D6619500-9ACA-5BC6-35A5-D865F067728D}"/>
                </a:ext>
              </a:extLst>
            </p:cNvPr>
            <p:cNvSpPr/>
            <p:nvPr/>
          </p:nvSpPr>
          <p:spPr>
            <a:xfrm>
              <a:off x="6020421" y="3933442"/>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6" name="Google Shape;221;p8">
              <a:extLst>
                <a:ext uri="{FF2B5EF4-FFF2-40B4-BE49-F238E27FC236}">
                  <a16:creationId xmlns:a16="http://schemas.microsoft.com/office/drawing/2014/main" id="{F79D7FBC-B233-1068-232D-D4DC6B92B823}"/>
                </a:ext>
              </a:extLst>
            </p:cNvPr>
            <p:cNvSpPr/>
            <p:nvPr/>
          </p:nvSpPr>
          <p:spPr>
            <a:xfrm>
              <a:off x="5216512" y="4291639"/>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 name="Google Shape;222;p8">
              <a:extLst>
                <a:ext uri="{FF2B5EF4-FFF2-40B4-BE49-F238E27FC236}">
                  <a16:creationId xmlns:a16="http://schemas.microsoft.com/office/drawing/2014/main" id="{CAEEE974-C4CE-CA21-4695-4FCB09566616}"/>
                </a:ext>
              </a:extLst>
            </p:cNvPr>
            <p:cNvSpPr txBox="1"/>
            <p:nvPr/>
          </p:nvSpPr>
          <p:spPr>
            <a:xfrm>
              <a:off x="5263710" y="4299245"/>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18" name="Google Shape;223;p8">
              <a:extLst>
                <a:ext uri="{FF2B5EF4-FFF2-40B4-BE49-F238E27FC236}">
                  <a16:creationId xmlns:a16="http://schemas.microsoft.com/office/drawing/2014/main" id="{EDB29FA0-07F6-A221-060A-2024BD87A72D}"/>
                </a:ext>
              </a:extLst>
            </p:cNvPr>
            <p:cNvSpPr/>
            <p:nvPr/>
          </p:nvSpPr>
          <p:spPr>
            <a:xfrm>
              <a:off x="5989322" y="52742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 name="Google Shape;224;p8">
              <a:extLst>
                <a:ext uri="{FF2B5EF4-FFF2-40B4-BE49-F238E27FC236}">
                  <a16:creationId xmlns:a16="http://schemas.microsoft.com/office/drawing/2014/main" id="{6DD81971-B621-D318-4779-6E9E5F84345D}"/>
                </a:ext>
              </a:extLst>
            </p:cNvPr>
            <p:cNvSpPr txBox="1"/>
            <p:nvPr/>
          </p:nvSpPr>
          <p:spPr>
            <a:xfrm>
              <a:off x="5414555" y="576056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Avg</a:t>
              </a:r>
              <a:endParaRPr/>
            </a:p>
          </p:txBody>
        </p:sp>
        <p:sp>
          <p:nvSpPr>
            <p:cNvPr id="20" name="Google Shape;225;p8">
              <a:extLst>
                <a:ext uri="{FF2B5EF4-FFF2-40B4-BE49-F238E27FC236}">
                  <a16:creationId xmlns:a16="http://schemas.microsoft.com/office/drawing/2014/main" id="{8E83EB92-E6F4-6978-E4C9-29D01FD9BA36}"/>
                </a:ext>
              </a:extLst>
            </p:cNvPr>
            <p:cNvSpPr/>
            <p:nvPr/>
          </p:nvSpPr>
          <p:spPr>
            <a:xfrm>
              <a:off x="5129967" y="568426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 name="Google Shape;226;p8">
              <a:extLst>
                <a:ext uri="{FF2B5EF4-FFF2-40B4-BE49-F238E27FC236}">
                  <a16:creationId xmlns:a16="http://schemas.microsoft.com/office/drawing/2014/main" id="{3AD5DA63-D368-1B49-A593-4E48BC44DEE6}"/>
                </a:ext>
              </a:extLst>
            </p:cNvPr>
            <p:cNvSpPr/>
            <p:nvPr/>
          </p:nvSpPr>
          <p:spPr>
            <a:xfrm>
              <a:off x="5974702" y="6203388"/>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 name="Google Shape;227;p8">
              <a:extLst>
                <a:ext uri="{FF2B5EF4-FFF2-40B4-BE49-F238E27FC236}">
                  <a16:creationId xmlns:a16="http://schemas.microsoft.com/office/drawing/2014/main" id="{DD7AB223-8518-5DEB-1D91-1A66E3762611}"/>
                </a:ext>
              </a:extLst>
            </p:cNvPr>
            <p:cNvSpPr/>
            <p:nvPr/>
          </p:nvSpPr>
          <p:spPr>
            <a:xfrm>
              <a:off x="5163563" y="6582025"/>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 name="Google Shape;228;p8">
              <a:extLst>
                <a:ext uri="{FF2B5EF4-FFF2-40B4-BE49-F238E27FC236}">
                  <a16:creationId xmlns:a16="http://schemas.microsoft.com/office/drawing/2014/main" id="{753AA2D8-9AD4-43EA-4AAE-934BAA941D86}"/>
                </a:ext>
              </a:extLst>
            </p:cNvPr>
            <p:cNvSpPr txBox="1"/>
            <p:nvPr/>
          </p:nvSpPr>
          <p:spPr>
            <a:xfrm>
              <a:off x="5617029" y="6526667"/>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4" name="Google Shape;229;p8">
              <a:extLst>
                <a:ext uri="{FF2B5EF4-FFF2-40B4-BE49-F238E27FC236}">
                  <a16:creationId xmlns:a16="http://schemas.microsoft.com/office/drawing/2014/main" id="{844622C9-C81E-2EDC-A968-EA88B8725162}"/>
                </a:ext>
              </a:extLst>
            </p:cNvPr>
            <p:cNvSpPr/>
            <p:nvPr/>
          </p:nvSpPr>
          <p:spPr>
            <a:xfrm>
              <a:off x="6020421" y="4624973"/>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6" name="Google Shape;230;p8">
              <a:extLst>
                <a:ext uri="{FF2B5EF4-FFF2-40B4-BE49-F238E27FC236}">
                  <a16:creationId xmlns:a16="http://schemas.microsoft.com/office/drawing/2014/main" id="{6ABDD668-6F39-26DB-5189-F7164792A55D}"/>
                </a:ext>
              </a:extLst>
            </p:cNvPr>
            <p:cNvSpPr txBox="1"/>
            <p:nvPr/>
          </p:nvSpPr>
          <p:spPr>
            <a:xfrm>
              <a:off x="5263710" y="494412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Avg= sum/ 2</a:t>
              </a:r>
              <a:endParaRPr/>
            </a:p>
          </p:txBody>
        </p:sp>
        <p:sp>
          <p:nvSpPr>
            <p:cNvPr id="27" name="Google Shape;231;p8">
              <a:extLst>
                <a:ext uri="{FF2B5EF4-FFF2-40B4-BE49-F238E27FC236}">
                  <a16:creationId xmlns:a16="http://schemas.microsoft.com/office/drawing/2014/main" id="{1B111667-5DCC-4A63-3D99-15CC24CEE920}"/>
                </a:ext>
              </a:extLst>
            </p:cNvPr>
            <p:cNvSpPr/>
            <p:nvPr/>
          </p:nvSpPr>
          <p:spPr>
            <a:xfrm>
              <a:off x="5048440" y="491066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sp>
        <p:nvSpPr>
          <p:cNvPr id="30" name="TextBox 29">
            <a:extLst>
              <a:ext uri="{FF2B5EF4-FFF2-40B4-BE49-F238E27FC236}">
                <a16:creationId xmlns:a16="http://schemas.microsoft.com/office/drawing/2014/main" id="{207A95F4-3D69-E4C5-1720-329CFCC15DCA}"/>
              </a:ext>
            </a:extLst>
          </p:cNvPr>
          <p:cNvSpPr txBox="1"/>
          <p:nvPr/>
        </p:nvSpPr>
        <p:spPr>
          <a:xfrm>
            <a:off x="26032" y="2505161"/>
            <a:ext cx="6099048" cy="369332"/>
          </a:xfrm>
          <a:prstGeom prst="rect">
            <a:avLst/>
          </a:prstGeom>
          <a:noFill/>
        </p:spPr>
        <p:txBody>
          <a:bodyPr wrap="square">
            <a:spAutoFit/>
          </a:bodyPr>
          <a:lstStyle/>
          <a:p>
            <a:pPr marL="0" marR="0" lvl="0" indent="0" algn="ctr" rtl="0">
              <a:spcBef>
                <a:spcPts val="0"/>
              </a:spcBef>
              <a:spcAft>
                <a:spcPts val="0"/>
              </a:spcAft>
              <a:buNone/>
            </a:pPr>
            <a:r>
              <a:rPr lang="en-US" sz="1800" dirty="0">
                <a:solidFill>
                  <a:srgbClr val="C00000"/>
                </a:solidFill>
                <a:latin typeface="Century Gothic"/>
                <a:ea typeface="Century Gothic"/>
                <a:cs typeface="Century Gothic"/>
                <a:sym typeface="Century Gothic"/>
              </a:rPr>
              <a:t>Calculate average of 2 numbers</a:t>
            </a:r>
            <a:endParaRPr lang="en-US" dirty="0"/>
          </a:p>
        </p:txBody>
      </p:sp>
    </p:spTree>
    <p:extLst>
      <p:ext uri="{BB962C8B-B14F-4D97-AF65-F5344CB8AC3E}">
        <p14:creationId xmlns:p14="http://schemas.microsoft.com/office/powerpoint/2010/main" val="2176033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B4092-F734-3E14-E8B9-B0A67AF065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555D8D-D5D1-947B-7A9B-3F920561BF26}"/>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AA9A6F-C07C-3EC8-5593-1CBFC1A6EF71}"/>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84ED98D-4451-6354-771A-92F0928911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E3FB11-DA63-EE51-7F95-59A159386F39}"/>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23434E-FBBA-BB77-A3A4-4E70E80EEB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D854375-112F-83BB-8C18-09D9E31CAE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1391419-91DC-FC18-2748-11BD85272F4B}"/>
              </a:ext>
            </a:extLst>
          </p:cNvPr>
          <p:cNvGrpSpPr/>
          <p:nvPr/>
        </p:nvGrpSpPr>
        <p:grpSpPr>
          <a:xfrm>
            <a:off x="6720590" y="1160640"/>
            <a:ext cx="2625517" cy="5393188"/>
            <a:chOff x="4688906" y="1487544"/>
            <a:chExt cx="2625517" cy="5393188"/>
          </a:xfrm>
        </p:grpSpPr>
        <p:sp>
          <p:nvSpPr>
            <p:cNvPr id="4" name="Google Shape;239;p9">
              <a:extLst>
                <a:ext uri="{FF2B5EF4-FFF2-40B4-BE49-F238E27FC236}">
                  <a16:creationId xmlns:a16="http://schemas.microsoft.com/office/drawing/2014/main" id="{4562D970-D079-D454-6FA6-C309A4D53AA9}"/>
                </a:ext>
              </a:extLst>
            </p:cNvPr>
            <p:cNvSpPr txBox="1"/>
            <p:nvPr/>
          </p:nvSpPr>
          <p:spPr>
            <a:xfrm>
              <a:off x="5468015" y="1508039"/>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entury Gothic"/>
                  <a:ea typeface="Century Gothic"/>
                  <a:cs typeface="Century Gothic"/>
                  <a:sym typeface="Century Gothic"/>
                </a:rPr>
                <a:t>start</a:t>
              </a:r>
              <a:endParaRPr dirty="0"/>
            </a:p>
          </p:txBody>
        </p:sp>
        <p:grpSp>
          <p:nvGrpSpPr>
            <p:cNvPr id="8" name="Group 7">
              <a:extLst>
                <a:ext uri="{FF2B5EF4-FFF2-40B4-BE49-F238E27FC236}">
                  <a16:creationId xmlns:a16="http://schemas.microsoft.com/office/drawing/2014/main" id="{E3D485C0-A372-E9B1-55FA-37FF1F078018}"/>
                </a:ext>
              </a:extLst>
            </p:cNvPr>
            <p:cNvGrpSpPr/>
            <p:nvPr/>
          </p:nvGrpSpPr>
          <p:grpSpPr>
            <a:xfrm>
              <a:off x="4688906" y="1487544"/>
              <a:ext cx="2625517" cy="5393188"/>
              <a:chOff x="4688906" y="1487544"/>
              <a:chExt cx="2625517" cy="5393188"/>
            </a:xfrm>
          </p:grpSpPr>
          <p:sp>
            <p:nvSpPr>
              <p:cNvPr id="9" name="Google Shape;238;p9">
                <a:extLst>
                  <a:ext uri="{FF2B5EF4-FFF2-40B4-BE49-F238E27FC236}">
                    <a16:creationId xmlns:a16="http://schemas.microsoft.com/office/drawing/2014/main" id="{A6BB2FC9-646C-EEB7-F75B-0163BDA08BB4}"/>
                  </a:ext>
                </a:extLst>
              </p:cNvPr>
              <p:cNvSpPr/>
              <p:nvPr/>
            </p:nvSpPr>
            <p:spPr>
              <a:xfrm>
                <a:off x="5065750" y="1487544"/>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 name="Google Shape;240;p9">
                <a:extLst>
                  <a:ext uri="{FF2B5EF4-FFF2-40B4-BE49-F238E27FC236}">
                    <a16:creationId xmlns:a16="http://schemas.microsoft.com/office/drawing/2014/main" id="{CBFADB1D-9B70-4BB1-1FC0-181F6852BD3D}"/>
                  </a:ext>
                </a:extLst>
              </p:cNvPr>
              <p:cNvSpPr/>
              <p:nvPr/>
            </p:nvSpPr>
            <p:spPr>
              <a:xfrm>
                <a:off x="5746884" y="1908258"/>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2" name="Google Shape;241;p9">
                <a:extLst>
                  <a:ext uri="{FF2B5EF4-FFF2-40B4-BE49-F238E27FC236}">
                    <a16:creationId xmlns:a16="http://schemas.microsoft.com/office/drawing/2014/main" id="{18343894-2107-7097-DDFF-12651994052A}"/>
                  </a:ext>
                </a:extLst>
              </p:cNvPr>
              <p:cNvSpPr/>
              <p:nvPr/>
            </p:nvSpPr>
            <p:spPr>
              <a:xfrm>
                <a:off x="4842282" y="2219688"/>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 name="Google Shape;242;p9">
                <a:extLst>
                  <a:ext uri="{FF2B5EF4-FFF2-40B4-BE49-F238E27FC236}">
                    <a16:creationId xmlns:a16="http://schemas.microsoft.com/office/drawing/2014/main" id="{FA8539D5-B880-B391-6F8C-F96BCE8AA485}"/>
                  </a:ext>
                </a:extLst>
              </p:cNvPr>
              <p:cNvSpPr txBox="1"/>
              <p:nvPr/>
            </p:nvSpPr>
            <p:spPr>
              <a:xfrm>
                <a:off x="5172117" y="2296800"/>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mm</a:t>
                </a:r>
                <a:endParaRPr/>
              </a:p>
            </p:txBody>
          </p:sp>
          <p:sp>
            <p:nvSpPr>
              <p:cNvPr id="14" name="Google Shape;243;p9">
                <a:extLst>
                  <a:ext uri="{FF2B5EF4-FFF2-40B4-BE49-F238E27FC236}">
                    <a16:creationId xmlns:a16="http://schemas.microsoft.com/office/drawing/2014/main" id="{1F1B5CDF-0683-291E-B835-6E737087FB2A}"/>
                  </a:ext>
                </a:extLst>
              </p:cNvPr>
              <p:cNvSpPr/>
              <p:nvPr/>
            </p:nvSpPr>
            <p:spPr>
              <a:xfrm>
                <a:off x="5716561" y="2648611"/>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5" name="Google Shape;244;p9">
                <a:extLst>
                  <a:ext uri="{FF2B5EF4-FFF2-40B4-BE49-F238E27FC236}">
                    <a16:creationId xmlns:a16="http://schemas.microsoft.com/office/drawing/2014/main" id="{FAE6888F-D3C7-1AAD-2A63-03145001381D}"/>
                  </a:ext>
                </a:extLst>
              </p:cNvPr>
              <p:cNvSpPr/>
              <p:nvPr/>
            </p:nvSpPr>
            <p:spPr>
              <a:xfrm>
                <a:off x="4799822" y="2929759"/>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 name="Google Shape;245;p9">
                <a:extLst>
                  <a:ext uri="{FF2B5EF4-FFF2-40B4-BE49-F238E27FC236}">
                    <a16:creationId xmlns:a16="http://schemas.microsoft.com/office/drawing/2014/main" id="{97AF5F39-95B5-7913-C4FA-B8C18F9EB2FC}"/>
                  </a:ext>
                </a:extLst>
              </p:cNvPr>
              <p:cNvSpPr txBox="1"/>
              <p:nvPr/>
            </p:nvSpPr>
            <p:spPr>
              <a:xfrm>
                <a:off x="4988964" y="2935103"/>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 0 , m =0  </a:t>
                </a:r>
                <a:endParaRPr/>
              </a:p>
            </p:txBody>
          </p:sp>
          <p:sp>
            <p:nvSpPr>
              <p:cNvPr id="17" name="Google Shape;246;p9">
                <a:extLst>
                  <a:ext uri="{FF2B5EF4-FFF2-40B4-BE49-F238E27FC236}">
                    <a16:creationId xmlns:a16="http://schemas.microsoft.com/office/drawing/2014/main" id="{0C059D1E-5004-FEF0-9D7B-D70D90A9877E}"/>
                  </a:ext>
                </a:extLst>
              </p:cNvPr>
              <p:cNvSpPr/>
              <p:nvPr/>
            </p:nvSpPr>
            <p:spPr>
              <a:xfrm>
                <a:off x="5716674" y="3318940"/>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 name="Google Shape;247;p9">
                <a:extLst>
                  <a:ext uri="{FF2B5EF4-FFF2-40B4-BE49-F238E27FC236}">
                    <a16:creationId xmlns:a16="http://schemas.microsoft.com/office/drawing/2014/main" id="{A0ECC3D9-7BA8-0684-B211-250791A8DDA7}"/>
                  </a:ext>
                </a:extLst>
              </p:cNvPr>
              <p:cNvSpPr/>
              <p:nvPr/>
            </p:nvSpPr>
            <p:spPr>
              <a:xfrm>
                <a:off x="4882792" y="3678256"/>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 name="Google Shape;248;p9">
                <a:extLst>
                  <a:ext uri="{FF2B5EF4-FFF2-40B4-BE49-F238E27FC236}">
                    <a16:creationId xmlns:a16="http://schemas.microsoft.com/office/drawing/2014/main" id="{BE36CCE7-D741-376B-1C72-275197A1010F}"/>
                  </a:ext>
                </a:extLst>
              </p:cNvPr>
              <p:cNvSpPr txBox="1"/>
              <p:nvPr/>
            </p:nvSpPr>
            <p:spPr>
              <a:xfrm>
                <a:off x="4959963" y="368474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mm/10</a:t>
                </a:r>
                <a:endParaRPr/>
              </a:p>
            </p:txBody>
          </p:sp>
          <p:sp>
            <p:nvSpPr>
              <p:cNvPr id="20" name="Google Shape;249;p9">
                <a:extLst>
                  <a:ext uri="{FF2B5EF4-FFF2-40B4-BE49-F238E27FC236}">
                    <a16:creationId xmlns:a16="http://schemas.microsoft.com/office/drawing/2014/main" id="{2084EBD9-8509-2FED-65ED-AB98AF6E64F8}"/>
                  </a:ext>
                </a:extLst>
              </p:cNvPr>
              <p:cNvSpPr/>
              <p:nvPr/>
            </p:nvSpPr>
            <p:spPr>
              <a:xfrm>
                <a:off x="5709250" y="4741602"/>
                <a:ext cx="68270" cy="33891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 name="Google Shape;250;p9">
                <a:extLst>
                  <a:ext uri="{FF2B5EF4-FFF2-40B4-BE49-F238E27FC236}">
                    <a16:creationId xmlns:a16="http://schemas.microsoft.com/office/drawing/2014/main" id="{B2488FB5-7A61-33C9-71B4-15BA1172F078}"/>
                  </a:ext>
                </a:extLst>
              </p:cNvPr>
              <p:cNvSpPr txBox="1"/>
              <p:nvPr/>
            </p:nvSpPr>
            <p:spPr>
              <a:xfrm>
                <a:off x="5065909" y="514813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Print cm</a:t>
                </a:r>
                <a:endParaRPr dirty="0"/>
              </a:p>
            </p:txBody>
          </p:sp>
          <p:sp>
            <p:nvSpPr>
              <p:cNvPr id="22" name="Google Shape;251;p9">
                <a:extLst>
                  <a:ext uri="{FF2B5EF4-FFF2-40B4-BE49-F238E27FC236}">
                    <a16:creationId xmlns:a16="http://schemas.microsoft.com/office/drawing/2014/main" id="{B0CCFDF0-5012-DF93-E434-2886451BF67E}"/>
                  </a:ext>
                </a:extLst>
              </p:cNvPr>
              <p:cNvSpPr/>
              <p:nvPr/>
            </p:nvSpPr>
            <p:spPr>
              <a:xfrm>
                <a:off x="4781321" y="507183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 name="Google Shape;252;p9">
                <a:extLst>
                  <a:ext uri="{FF2B5EF4-FFF2-40B4-BE49-F238E27FC236}">
                    <a16:creationId xmlns:a16="http://schemas.microsoft.com/office/drawing/2014/main" id="{DAA1EABB-CEE6-E5CA-FC07-EA34314C9BB8}"/>
                  </a:ext>
                </a:extLst>
              </p:cNvPr>
              <p:cNvSpPr/>
              <p:nvPr/>
            </p:nvSpPr>
            <p:spPr>
              <a:xfrm>
                <a:off x="5682325" y="6357665"/>
                <a:ext cx="45719" cy="1689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 name="Google Shape;253;p9">
                <a:extLst>
                  <a:ext uri="{FF2B5EF4-FFF2-40B4-BE49-F238E27FC236}">
                    <a16:creationId xmlns:a16="http://schemas.microsoft.com/office/drawing/2014/main" id="{831207A5-35A6-BE4B-FA14-2E32044EABD2}"/>
                  </a:ext>
                </a:extLst>
              </p:cNvPr>
              <p:cNvSpPr/>
              <p:nvPr/>
            </p:nvSpPr>
            <p:spPr>
              <a:xfrm>
                <a:off x="4837154" y="653598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6" name="Google Shape;254;p9">
                <a:extLst>
                  <a:ext uri="{FF2B5EF4-FFF2-40B4-BE49-F238E27FC236}">
                    <a16:creationId xmlns:a16="http://schemas.microsoft.com/office/drawing/2014/main" id="{DDB77B9F-4FFD-FE72-D73B-21A53AFE5415}"/>
                  </a:ext>
                </a:extLst>
              </p:cNvPr>
              <p:cNvSpPr txBox="1"/>
              <p:nvPr/>
            </p:nvSpPr>
            <p:spPr>
              <a:xfrm>
                <a:off x="5290620" y="648062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7" name="Google Shape;255;p9">
                <a:extLst>
                  <a:ext uri="{FF2B5EF4-FFF2-40B4-BE49-F238E27FC236}">
                    <a16:creationId xmlns:a16="http://schemas.microsoft.com/office/drawing/2014/main" id="{CD02EE04-18D1-B4C1-08F0-A195E9256505}"/>
                  </a:ext>
                </a:extLst>
              </p:cNvPr>
              <p:cNvSpPr/>
              <p:nvPr/>
            </p:nvSpPr>
            <p:spPr>
              <a:xfrm>
                <a:off x="5709250" y="4047947"/>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 name="Google Shape;256;p9">
                <a:extLst>
                  <a:ext uri="{FF2B5EF4-FFF2-40B4-BE49-F238E27FC236}">
                    <a16:creationId xmlns:a16="http://schemas.microsoft.com/office/drawing/2014/main" id="{29CAC999-9621-EAFB-8823-8E8D1CAA34B0}"/>
                  </a:ext>
                </a:extLst>
              </p:cNvPr>
              <p:cNvSpPr txBox="1"/>
              <p:nvPr/>
            </p:nvSpPr>
            <p:spPr>
              <a:xfrm>
                <a:off x="4908373" y="441010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m= mm/1000</a:t>
                </a:r>
                <a:endParaRPr dirty="0"/>
              </a:p>
            </p:txBody>
          </p:sp>
          <p:sp>
            <p:nvSpPr>
              <p:cNvPr id="29" name="Google Shape;257;p9">
                <a:extLst>
                  <a:ext uri="{FF2B5EF4-FFF2-40B4-BE49-F238E27FC236}">
                    <a16:creationId xmlns:a16="http://schemas.microsoft.com/office/drawing/2014/main" id="{A0508835-F763-92C6-A4DC-5AE0DC66B689}"/>
                  </a:ext>
                </a:extLst>
              </p:cNvPr>
              <p:cNvSpPr/>
              <p:nvPr/>
            </p:nvSpPr>
            <p:spPr>
              <a:xfrm>
                <a:off x="4693103" y="437664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0" name="Google Shape;258;p9">
                <a:extLst>
                  <a:ext uri="{FF2B5EF4-FFF2-40B4-BE49-F238E27FC236}">
                    <a16:creationId xmlns:a16="http://schemas.microsoft.com/office/drawing/2014/main" id="{2E7A8137-55CD-663C-B956-94EB9C69FA23}"/>
                  </a:ext>
                </a:extLst>
              </p:cNvPr>
              <p:cNvSpPr/>
              <p:nvPr/>
            </p:nvSpPr>
            <p:spPr>
              <a:xfrm>
                <a:off x="5662913" y="5598595"/>
                <a:ext cx="84749" cy="27487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1" name="Google Shape;259;p9">
                <a:extLst>
                  <a:ext uri="{FF2B5EF4-FFF2-40B4-BE49-F238E27FC236}">
                    <a16:creationId xmlns:a16="http://schemas.microsoft.com/office/drawing/2014/main" id="{92BEE103-8287-5A2D-AD99-79E4C2BFB603}"/>
                  </a:ext>
                </a:extLst>
              </p:cNvPr>
              <p:cNvSpPr txBox="1"/>
              <p:nvPr/>
            </p:nvSpPr>
            <p:spPr>
              <a:xfrm>
                <a:off x="4973494" y="59200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m</a:t>
                </a:r>
                <a:endParaRPr/>
              </a:p>
            </p:txBody>
          </p:sp>
          <p:sp>
            <p:nvSpPr>
              <p:cNvPr id="32" name="Google Shape;260;p9">
                <a:extLst>
                  <a:ext uri="{FF2B5EF4-FFF2-40B4-BE49-F238E27FC236}">
                    <a16:creationId xmlns:a16="http://schemas.microsoft.com/office/drawing/2014/main" id="{9075138C-BCD5-60C6-6374-E5ECA50CD637}"/>
                  </a:ext>
                </a:extLst>
              </p:cNvPr>
              <p:cNvSpPr/>
              <p:nvPr/>
            </p:nvSpPr>
            <p:spPr>
              <a:xfrm>
                <a:off x="4688906" y="58437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grpSp>
      <p:sp>
        <p:nvSpPr>
          <p:cNvPr id="34" name="TextBox 33">
            <a:extLst>
              <a:ext uri="{FF2B5EF4-FFF2-40B4-BE49-F238E27FC236}">
                <a16:creationId xmlns:a16="http://schemas.microsoft.com/office/drawing/2014/main" id="{FE8A6F87-FFE8-A806-E704-9A85F0150282}"/>
              </a:ext>
            </a:extLst>
          </p:cNvPr>
          <p:cNvSpPr txBox="1"/>
          <p:nvPr/>
        </p:nvSpPr>
        <p:spPr>
          <a:xfrm>
            <a:off x="942308" y="2739656"/>
            <a:ext cx="6099048" cy="646331"/>
          </a:xfrm>
          <a:prstGeom prst="rect">
            <a:avLst/>
          </a:prstGeom>
          <a:noFill/>
        </p:spPr>
        <p:txBody>
          <a:bodyPr wrap="square">
            <a:spAutoFit/>
          </a:bodyPr>
          <a:lstStyle/>
          <a:p>
            <a:pPr marL="0" marR="0" lvl="0" indent="0" algn="l" rtl="0">
              <a:spcBef>
                <a:spcPts val="0"/>
              </a:spcBef>
              <a:spcAft>
                <a:spcPts val="0"/>
              </a:spcAft>
              <a:buNone/>
            </a:pPr>
            <a:r>
              <a:rPr lang="en-US" sz="1800" dirty="0">
                <a:solidFill>
                  <a:srgbClr val="C00000"/>
                </a:solidFill>
                <a:latin typeface="Century Gothic"/>
                <a:ea typeface="Century Gothic"/>
                <a:cs typeface="Century Gothic"/>
                <a:sym typeface="Century Gothic"/>
              </a:rPr>
              <a:t>Read distance in millimeter and print distance centimeters and meters.</a:t>
            </a:r>
            <a:endParaRPr lang="en-US" dirty="0"/>
          </a:p>
        </p:txBody>
      </p:sp>
    </p:spTree>
    <p:extLst>
      <p:ext uri="{BB962C8B-B14F-4D97-AF65-F5344CB8AC3E}">
        <p14:creationId xmlns:p14="http://schemas.microsoft.com/office/powerpoint/2010/main" val="4041660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D2D46-A549-0760-9E45-250B972879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4ED0C4-8BE8-20F5-41E3-A6CB9DA311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D08CB8-D5F4-AD64-CDE9-F5E803FCA2EA}"/>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25D37D7-CE50-75BA-DA0D-0BFA86970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6854F9-3E49-1588-0CD2-EE7D827C0C68}"/>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5E7531-E4AB-522D-79B2-325076A2A8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389381E-CA2B-E2BE-927C-E24BE16034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1B385DE-2FA1-172F-F01E-EF74EE725689}"/>
              </a:ext>
            </a:extLst>
          </p:cNvPr>
          <p:cNvGrpSpPr/>
          <p:nvPr/>
        </p:nvGrpSpPr>
        <p:grpSpPr>
          <a:xfrm>
            <a:off x="4815432" y="2066098"/>
            <a:ext cx="6015988" cy="3609206"/>
            <a:chOff x="2828736" y="1896519"/>
            <a:chExt cx="6015988" cy="3609206"/>
          </a:xfrm>
        </p:grpSpPr>
        <p:sp>
          <p:nvSpPr>
            <p:cNvPr id="4" name="Google Shape;267;p10">
              <a:extLst>
                <a:ext uri="{FF2B5EF4-FFF2-40B4-BE49-F238E27FC236}">
                  <a16:creationId xmlns:a16="http://schemas.microsoft.com/office/drawing/2014/main" id="{D5D534E4-23C4-9D06-3855-A8B1C07A9AFA}"/>
                </a:ext>
              </a:extLst>
            </p:cNvPr>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8" name="Google Shape;268;p10">
              <a:extLst>
                <a:ext uri="{FF2B5EF4-FFF2-40B4-BE49-F238E27FC236}">
                  <a16:creationId xmlns:a16="http://schemas.microsoft.com/office/drawing/2014/main" id="{2D30D071-121F-0DEE-EC0B-5C0C0FA83384}"/>
                </a:ext>
              </a:extLst>
            </p:cNvPr>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9" name="Google Shape;269;p10">
              <a:extLst>
                <a:ext uri="{FF2B5EF4-FFF2-40B4-BE49-F238E27FC236}">
                  <a16:creationId xmlns:a16="http://schemas.microsoft.com/office/drawing/2014/main" id="{84692B73-0873-5C91-3F46-CEFE6524736E}"/>
                </a:ext>
              </a:extLst>
            </p:cNvPr>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1" name="Google Shape;270;p10">
              <a:extLst>
                <a:ext uri="{FF2B5EF4-FFF2-40B4-BE49-F238E27FC236}">
                  <a16:creationId xmlns:a16="http://schemas.microsoft.com/office/drawing/2014/main" id="{891DB2DB-60A0-63A3-6626-CCE431636AB1}"/>
                </a:ext>
              </a:extLst>
            </p:cNvPr>
            <p:cNvSpPr/>
            <p:nvPr/>
          </p:nvSpPr>
          <p:spPr>
            <a:xfrm>
              <a:off x="4885667" y="2628663"/>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 name="Google Shape;271;p10">
              <a:extLst>
                <a:ext uri="{FF2B5EF4-FFF2-40B4-BE49-F238E27FC236}">
                  <a16:creationId xmlns:a16="http://schemas.microsoft.com/office/drawing/2014/main" id="{A34FC341-792B-2EAD-C6E4-F59F315DEEEC}"/>
                </a:ext>
              </a:extLst>
            </p:cNvPr>
            <p:cNvSpPr txBox="1"/>
            <p:nvPr/>
          </p:nvSpPr>
          <p:spPr>
            <a:xfrm>
              <a:off x="5150185" y="2677782"/>
              <a:ext cx="1768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grade</a:t>
              </a:r>
              <a:endParaRPr/>
            </a:p>
          </p:txBody>
        </p:sp>
        <p:sp>
          <p:nvSpPr>
            <p:cNvPr id="13" name="Google Shape;272;p10">
              <a:extLst>
                <a:ext uri="{FF2B5EF4-FFF2-40B4-BE49-F238E27FC236}">
                  <a16:creationId xmlns:a16="http://schemas.microsoft.com/office/drawing/2014/main" id="{8C6518BD-76AA-EF04-09C2-730F82843237}"/>
                </a:ext>
              </a:extLst>
            </p:cNvPr>
            <p:cNvSpPr/>
            <p:nvPr/>
          </p:nvSpPr>
          <p:spPr>
            <a:xfrm>
              <a:off x="5759946" y="3057586"/>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4" name="Google Shape;273;p10">
              <a:extLst>
                <a:ext uri="{FF2B5EF4-FFF2-40B4-BE49-F238E27FC236}">
                  <a16:creationId xmlns:a16="http://schemas.microsoft.com/office/drawing/2014/main" id="{1D78D4E8-EFBD-2DB5-3FA9-45F379262EE1}"/>
                </a:ext>
              </a:extLst>
            </p:cNvPr>
            <p:cNvSpPr/>
            <p:nvPr/>
          </p:nvSpPr>
          <p:spPr>
            <a:xfrm>
              <a:off x="7848525" y="4276400"/>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5" name="Google Shape;274;p10">
              <a:extLst>
                <a:ext uri="{FF2B5EF4-FFF2-40B4-BE49-F238E27FC236}">
                  <a16:creationId xmlns:a16="http://schemas.microsoft.com/office/drawing/2014/main" id="{C38A770E-17C8-D331-130C-18873ED56FB9}"/>
                </a:ext>
              </a:extLst>
            </p:cNvPr>
            <p:cNvSpPr txBox="1"/>
            <p:nvPr/>
          </p:nvSpPr>
          <p:spPr>
            <a:xfrm>
              <a:off x="3113324" y="377091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16" name="Google Shape;275;p10">
              <a:extLst>
                <a:ext uri="{FF2B5EF4-FFF2-40B4-BE49-F238E27FC236}">
                  <a16:creationId xmlns:a16="http://schemas.microsoft.com/office/drawing/2014/main" id="{D0296E52-0691-CE40-00EE-62D3DECF6897}"/>
                </a:ext>
              </a:extLst>
            </p:cNvPr>
            <p:cNvSpPr/>
            <p:nvPr/>
          </p:nvSpPr>
          <p:spPr>
            <a:xfrm>
              <a:off x="2828736" y="369461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 name="Google Shape;276;p10">
              <a:extLst>
                <a:ext uri="{FF2B5EF4-FFF2-40B4-BE49-F238E27FC236}">
                  <a16:creationId xmlns:a16="http://schemas.microsoft.com/office/drawing/2014/main" id="{E46A9A13-33B6-1ED9-ECB0-CEAE48964CAA}"/>
                </a:ext>
              </a:extLst>
            </p:cNvPr>
            <p:cNvSpPr txBox="1"/>
            <p:nvPr/>
          </p:nvSpPr>
          <p:spPr>
            <a:xfrm>
              <a:off x="5478114" y="510561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8" name="Google Shape;277;p10">
              <a:extLst>
                <a:ext uri="{FF2B5EF4-FFF2-40B4-BE49-F238E27FC236}">
                  <a16:creationId xmlns:a16="http://schemas.microsoft.com/office/drawing/2014/main" id="{E1992EDD-EACA-0B16-EF5A-A268BA10133E}"/>
                </a:ext>
              </a:extLst>
            </p:cNvPr>
            <p:cNvSpPr/>
            <p:nvPr/>
          </p:nvSpPr>
          <p:spPr>
            <a:xfrm>
              <a:off x="3756665" y="4229486"/>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 name="Google Shape;279;p10">
              <a:extLst>
                <a:ext uri="{FF2B5EF4-FFF2-40B4-BE49-F238E27FC236}">
                  <a16:creationId xmlns:a16="http://schemas.microsoft.com/office/drawing/2014/main" id="{65CAC34D-C829-0901-8744-D3666092074E}"/>
                </a:ext>
              </a:extLst>
            </p:cNvPr>
            <p:cNvSpPr/>
            <p:nvPr/>
          </p:nvSpPr>
          <p:spPr>
            <a:xfrm>
              <a:off x="5004634" y="3329559"/>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 name="Google Shape;280;p10">
              <a:extLst>
                <a:ext uri="{FF2B5EF4-FFF2-40B4-BE49-F238E27FC236}">
                  <a16:creationId xmlns:a16="http://schemas.microsoft.com/office/drawing/2014/main" id="{BC8C0947-C1F6-BF3C-AC2E-69F345090B07}"/>
                </a:ext>
              </a:extLst>
            </p:cNvPr>
            <p:cNvSpPr txBox="1"/>
            <p:nvPr/>
          </p:nvSpPr>
          <p:spPr>
            <a:xfrm>
              <a:off x="5334005" y="3694611"/>
              <a:ext cx="101626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Grade &gt;= 50</a:t>
              </a:r>
              <a:endParaRPr/>
            </a:p>
          </p:txBody>
        </p:sp>
        <p:sp>
          <p:nvSpPr>
            <p:cNvPr id="21" name="Google Shape;281;p10">
              <a:extLst>
                <a:ext uri="{FF2B5EF4-FFF2-40B4-BE49-F238E27FC236}">
                  <a16:creationId xmlns:a16="http://schemas.microsoft.com/office/drawing/2014/main" id="{0370DDA2-A2D4-BB07-BFBF-191E20F384DC}"/>
                </a:ext>
              </a:extLst>
            </p:cNvPr>
            <p:cNvSpPr/>
            <p:nvPr/>
          </p:nvSpPr>
          <p:spPr>
            <a:xfrm>
              <a:off x="4488025" y="3911795"/>
              <a:ext cx="52594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 name="Google Shape;282;p10">
              <a:extLst>
                <a:ext uri="{FF2B5EF4-FFF2-40B4-BE49-F238E27FC236}">
                  <a16:creationId xmlns:a16="http://schemas.microsoft.com/office/drawing/2014/main" id="{A1F45A83-8C2F-098C-771C-3D0820FE269F}"/>
                </a:ext>
              </a:extLst>
            </p:cNvPr>
            <p:cNvSpPr/>
            <p:nvPr/>
          </p:nvSpPr>
          <p:spPr>
            <a:xfrm>
              <a:off x="6566573" y="3911795"/>
              <a:ext cx="599337" cy="156351"/>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 name="Google Shape;283;p10">
              <a:extLst>
                <a:ext uri="{FF2B5EF4-FFF2-40B4-BE49-F238E27FC236}">
                  <a16:creationId xmlns:a16="http://schemas.microsoft.com/office/drawing/2014/main" id="{B0D1D1CE-8050-EA38-6225-98523EFA366A}"/>
                </a:ext>
              </a:extLst>
            </p:cNvPr>
            <p:cNvSpPr txBox="1"/>
            <p:nvPr/>
          </p:nvSpPr>
          <p:spPr>
            <a:xfrm>
              <a:off x="7273454" y="383076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24" name="Google Shape;284;p10">
              <a:extLst>
                <a:ext uri="{FF2B5EF4-FFF2-40B4-BE49-F238E27FC236}">
                  <a16:creationId xmlns:a16="http://schemas.microsoft.com/office/drawing/2014/main" id="{57885C01-7E09-0278-765C-111BBD70D88B}"/>
                </a:ext>
              </a:extLst>
            </p:cNvPr>
            <p:cNvSpPr/>
            <p:nvPr/>
          </p:nvSpPr>
          <p:spPr>
            <a:xfrm>
              <a:off x="6988866" y="375446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6" name="Google Shape;285;p10">
              <a:extLst>
                <a:ext uri="{FF2B5EF4-FFF2-40B4-BE49-F238E27FC236}">
                  <a16:creationId xmlns:a16="http://schemas.microsoft.com/office/drawing/2014/main" id="{337986EF-E615-9739-0BD7-1F1ECD45A302}"/>
                </a:ext>
              </a:extLst>
            </p:cNvPr>
            <p:cNvSpPr/>
            <p:nvPr/>
          </p:nvSpPr>
          <p:spPr>
            <a:xfrm>
              <a:off x="5004634" y="508688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 name="Google Shape;286;p10">
              <a:extLst>
                <a:ext uri="{FF2B5EF4-FFF2-40B4-BE49-F238E27FC236}">
                  <a16:creationId xmlns:a16="http://schemas.microsoft.com/office/drawing/2014/main" id="{7ABA6968-5073-A72A-7D44-612A372B8B04}"/>
                </a:ext>
              </a:extLst>
            </p:cNvPr>
            <p:cNvSpPr/>
            <p:nvPr/>
          </p:nvSpPr>
          <p:spPr>
            <a:xfrm>
              <a:off x="3853543" y="5206481"/>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 name="Google Shape;287;p10">
              <a:extLst>
                <a:ext uri="{FF2B5EF4-FFF2-40B4-BE49-F238E27FC236}">
                  <a16:creationId xmlns:a16="http://schemas.microsoft.com/office/drawing/2014/main" id="{D5B82346-8AC2-DB5C-C38D-C3C425C7E07F}"/>
                </a:ext>
              </a:extLst>
            </p:cNvPr>
            <p:cNvSpPr/>
            <p:nvPr/>
          </p:nvSpPr>
          <p:spPr>
            <a:xfrm>
              <a:off x="6760653" y="5215835"/>
              <a:ext cx="1046590" cy="9803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9" name="Google Shape;288;p10">
              <a:extLst>
                <a:ext uri="{FF2B5EF4-FFF2-40B4-BE49-F238E27FC236}">
                  <a16:creationId xmlns:a16="http://schemas.microsoft.com/office/drawing/2014/main" id="{CED39410-EA4E-2814-FD66-0A0B3C145823}"/>
                </a:ext>
              </a:extLst>
            </p:cNvPr>
            <p:cNvSpPr txBox="1"/>
            <p:nvPr/>
          </p:nvSpPr>
          <p:spPr>
            <a:xfrm>
              <a:off x="4623480" y="349383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0" name="Google Shape;289;p10">
              <a:extLst>
                <a:ext uri="{FF2B5EF4-FFF2-40B4-BE49-F238E27FC236}">
                  <a16:creationId xmlns:a16="http://schemas.microsoft.com/office/drawing/2014/main" id="{11852CFB-C241-9078-6277-35C559F63A2A}"/>
                </a:ext>
              </a:extLst>
            </p:cNvPr>
            <p:cNvSpPr txBox="1"/>
            <p:nvPr/>
          </p:nvSpPr>
          <p:spPr>
            <a:xfrm>
              <a:off x="6575904" y="359729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grpSp>
      <p:sp>
        <p:nvSpPr>
          <p:cNvPr id="33" name="Google Shape;266;p10">
            <a:extLst>
              <a:ext uri="{FF2B5EF4-FFF2-40B4-BE49-F238E27FC236}">
                <a16:creationId xmlns:a16="http://schemas.microsoft.com/office/drawing/2014/main" id="{3E621B39-8ED3-7D5A-0E3D-5D46C011436F}"/>
              </a:ext>
            </a:extLst>
          </p:cNvPr>
          <p:cNvSpPr txBox="1"/>
          <p:nvPr/>
        </p:nvSpPr>
        <p:spPr>
          <a:xfrm>
            <a:off x="-1186373" y="2821583"/>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Display student pass or fail</a:t>
            </a:r>
            <a:endParaRPr/>
          </a:p>
        </p:txBody>
      </p:sp>
      <p:sp>
        <p:nvSpPr>
          <p:cNvPr id="34" name="Google Shape;278;p10">
            <a:extLst>
              <a:ext uri="{FF2B5EF4-FFF2-40B4-BE49-F238E27FC236}">
                <a16:creationId xmlns:a16="http://schemas.microsoft.com/office/drawing/2014/main" id="{17F16AC2-6A36-5CB5-18CC-5F84AED68B2F}"/>
              </a:ext>
            </a:extLst>
          </p:cNvPr>
          <p:cNvSpPr txBox="1"/>
          <p:nvPr/>
        </p:nvSpPr>
        <p:spPr>
          <a:xfrm>
            <a:off x="998277" y="2434466"/>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dirty="0">
                <a:solidFill>
                  <a:schemeClr val="dk1"/>
                </a:solidFill>
                <a:latin typeface="Calibri"/>
                <a:ea typeface="Calibri"/>
                <a:cs typeface="Calibri"/>
                <a:sym typeface="Calibri"/>
              </a:rPr>
              <a:t>b.  </a:t>
            </a:r>
            <a:r>
              <a:rPr lang="en-US" sz="1800" b="1" u="sng" dirty="0">
                <a:solidFill>
                  <a:schemeClr val="dk1"/>
                </a:solidFill>
                <a:latin typeface="Calibri"/>
                <a:ea typeface="Calibri"/>
                <a:cs typeface="Calibri"/>
                <a:sym typeface="Calibri"/>
              </a:rPr>
              <a:t>If‐ then‐else  structure</a:t>
            </a:r>
            <a:endParaRPr sz="10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614528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615ED-C8C4-B6A1-6089-F74D08B761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182578-8E92-1E41-A6CD-2CDD042BB0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3A8147-0E4F-15B7-CD31-190736F06A1F}"/>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88DE1EE-E6BF-EE8B-953D-00377AD7CB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9D2C7D-058B-280F-6E01-419714F60D32}"/>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7EA081-8AC8-94B1-A873-64DA2F8B9E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03CF70F-75B6-4759-9D4E-6929086B37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 name="Group 3">
            <a:extLst>
              <a:ext uri="{FF2B5EF4-FFF2-40B4-BE49-F238E27FC236}">
                <a16:creationId xmlns:a16="http://schemas.microsoft.com/office/drawing/2014/main" id="{29A957B9-DFF4-F111-75BE-981DFD9A3A3E}"/>
              </a:ext>
            </a:extLst>
          </p:cNvPr>
          <p:cNvGrpSpPr/>
          <p:nvPr/>
        </p:nvGrpSpPr>
        <p:grpSpPr>
          <a:xfrm>
            <a:off x="4356085" y="1953157"/>
            <a:ext cx="6893607" cy="3835087"/>
            <a:chOff x="2461107" y="1896519"/>
            <a:chExt cx="6893607" cy="3835087"/>
          </a:xfrm>
        </p:grpSpPr>
        <p:sp>
          <p:nvSpPr>
            <p:cNvPr id="8" name="Google Shape;324;p12">
              <a:extLst>
                <a:ext uri="{FF2B5EF4-FFF2-40B4-BE49-F238E27FC236}">
                  <a16:creationId xmlns:a16="http://schemas.microsoft.com/office/drawing/2014/main" id="{01EFD8EC-E191-D35A-F848-B32435520391}"/>
                </a:ext>
              </a:extLst>
            </p:cNvPr>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9" name="Google Shape;325;p12">
              <a:extLst>
                <a:ext uri="{FF2B5EF4-FFF2-40B4-BE49-F238E27FC236}">
                  <a16:creationId xmlns:a16="http://schemas.microsoft.com/office/drawing/2014/main" id="{DE23C63E-341D-AB38-7D8D-F7F8B703B172}"/>
                </a:ext>
              </a:extLst>
            </p:cNvPr>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1" name="Google Shape;326;p12">
              <a:extLst>
                <a:ext uri="{FF2B5EF4-FFF2-40B4-BE49-F238E27FC236}">
                  <a16:creationId xmlns:a16="http://schemas.microsoft.com/office/drawing/2014/main" id="{BE57174B-41C6-1C0E-D82B-A5B8D9B7C220}"/>
                </a:ext>
              </a:extLst>
            </p:cNvPr>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2" name="Google Shape;327;p12">
              <a:extLst>
                <a:ext uri="{FF2B5EF4-FFF2-40B4-BE49-F238E27FC236}">
                  <a16:creationId xmlns:a16="http://schemas.microsoft.com/office/drawing/2014/main" id="{EC6C4DE7-7CCC-9C71-4314-5A02B19E64E1}"/>
                </a:ext>
              </a:extLst>
            </p:cNvPr>
            <p:cNvSpPr/>
            <p:nvPr/>
          </p:nvSpPr>
          <p:spPr>
            <a:xfrm>
              <a:off x="7835662" y="4558267"/>
              <a:ext cx="99629" cy="99073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3" name="Google Shape;328;p12">
              <a:extLst>
                <a:ext uri="{FF2B5EF4-FFF2-40B4-BE49-F238E27FC236}">
                  <a16:creationId xmlns:a16="http://schemas.microsoft.com/office/drawing/2014/main" id="{2072706B-B6A4-A0E1-5CBD-BB64DD434AAD}"/>
                </a:ext>
              </a:extLst>
            </p:cNvPr>
            <p:cNvSpPr txBox="1"/>
            <p:nvPr/>
          </p:nvSpPr>
          <p:spPr>
            <a:xfrm>
              <a:off x="2837286" y="3996796"/>
              <a:ext cx="152555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“not speeding”</a:t>
              </a:r>
              <a:endParaRPr/>
            </a:p>
          </p:txBody>
        </p:sp>
        <p:sp>
          <p:nvSpPr>
            <p:cNvPr id="14" name="Google Shape;329;p12">
              <a:extLst>
                <a:ext uri="{FF2B5EF4-FFF2-40B4-BE49-F238E27FC236}">
                  <a16:creationId xmlns:a16="http://schemas.microsoft.com/office/drawing/2014/main" id="{91C10633-9837-5196-F98A-9FB250B54599}"/>
                </a:ext>
              </a:extLst>
            </p:cNvPr>
            <p:cNvSpPr/>
            <p:nvPr/>
          </p:nvSpPr>
          <p:spPr>
            <a:xfrm>
              <a:off x="2461107" y="3996796"/>
              <a:ext cx="2232037" cy="6325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5" name="Google Shape;330;p12">
              <a:extLst>
                <a:ext uri="{FF2B5EF4-FFF2-40B4-BE49-F238E27FC236}">
                  <a16:creationId xmlns:a16="http://schemas.microsoft.com/office/drawing/2014/main" id="{F9F65245-07D8-AC89-8BCD-2E57F370483C}"/>
                </a:ext>
              </a:extLst>
            </p:cNvPr>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6" name="Google Shape;331;p12">
              <a:extLst>
                <a:ext uri="{FF2B5EF4-FFF2-40B4-BE49-F238E27FC236}">
                  <a16:creationId xmlns:a16="http://schemas.microsoft.com/office/drawing/2014/main" id="{FA0D99AF-321C-CDEF-EB30-31290AEB0E8C}"/>
                </a:ext>
              </a:extLst>
            </p:cNvPr>
            <p:cNvSpPr/>
            <p:nvPr/>
          </p:nvSpPr>
          <p:spPr>
            <a:xfrm>
              <a:off x="3665098" y="4651990"/>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 name="Google Shape;332;p12">
              <a:extLst>
                <a:ext uri="{FF2B5EF4-FFF2-40B4-BE49-F238E27FC236}">
                  <a16:creationId xmlns:a16="http://schemas.microsoft.com/office/drawing/2014/main" id="{60B22F6A-13B4-BC09-2E10-16D58D716B83}"/>
                </a:ext>
              </a:extLst>
            </p:cNvPr>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8" name="Google Shape;333;p12">
              <a:extLst>
                <a:ext uri="{FF2B5EF4-FFF2-40B4-BE49-F238E27FC236}">
                  <a16:creationId xmlns:a16="http://schemas.microsoft.com/office/drawing/2014/main" id="{249F1623-0A3F-46EF-2FA2-8AF857075067}"/>
                </a:ext>
              </a:extLst>
            </p:cNvPr>
            <p:cNvSpPr txBox="1"/>
            <p:nvPr/>
          </p:nvSpPr>
          <p:spPr>
            <a:xfrm>
              <a:off x="5423247" y="3929023"/>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Speed &gt;6</a:t>
              </a:r>
              <a:r>
                <a:rPr lang="ar-EG" sz="1800" dirty="0">
                  <a:solidFill>
                    <a:schemeClr val="dk1"/>
                  </a:solidFill>
                  <a:latin typeface="Century Gothic"/>
                  <a:ea typeface="Century Gothic"/>
                  <a:cs typeface="Century Gothic"/>
                  <a:sym typeface="Century Gothic"/>
                </a:rPr>
                <a:t>5</a:t>
              </a:r>
              <a:endParaRPr dirty="0"/>
            </a:p>
          </p:txBody>
        </p:sp>
        <p:sp>
          <p:nvSpPr>
            <p:cNvPr id="19" name="Google Shape;334;p12">
              <a:extLst>
                <a:ext uri="{FF2B5EF4-FFF2-40B4-BE49-F238E27FC236}">
                  <a16:creationId xmlns:a16="http://schemas.microsoft.com/office/drawing/2014/main" id="{F429C6E6-6913-2BFB-034D-EF3B8AA5B921}"/>
                </a:ext>
              </a:extLst>
            </p:cNvPr>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 name="Google Shape;335;p12">
              <a:extLst>
                <a:ext uri="{FF2B5EF4-FFF2-40B4-BE49-F238E27FC236}">
                  <a16:creationId xmlns:a16="http://schemas.microsoft.com/office/drawing/2014/main" id="{603EA8DF-20BF-65D3-8C77-F607D6F9DC84}"/>
                </a:ext>
              </a:extLst>
            </p:cNvPr>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 name="Google Shape;336;p12">
              <a:extLst>
                <a:ext uri="{FF2B5EF4-FFF2-40B4-BE49-F238E27FC236}">
                  <a16:creationId xmlns:a16="http://schemas.microsoft.com/office/drawing/2014/main" id="{C0E4566B-EC23-770A-9DF8-876FD18A2CC6}"/>
                </a:ext>
              </a:extLst>
            </p:cNvPr>
            <p:cNvSpPr txBox="1"/>
            <p:nvPr/>
          </p:nvSpPr>
          <p:spPr>
            <a:xfrm>
              <a:off x="7282003" y="4056646"/>
              <a:ext cx="20727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”speeding”</a:t>
              </a:r>
              <a:endParaRPr/>
            </a:p>
          </p:txBody>
        </p:sp>
        <p:sp>
          <p:nvSpPr>
            <p:cNvPr id="22" name="Google Shape;337;p12">
              <a:extLst>
                <a:ext uri="{FF2B5EF4-FFF2-40B4-BE49-F238E27FC236}">
                  <a16:creationId xmlns:a16="http://schemas.microsoft.com/office/drawing/2014/main" id="{6B2DBA65-2F70-EBF9-88AC-FFC4C4542050}"/>
                </a:ext>
              </a:extLst>
            </p:cNvPr>
            <p:cNvSpPr/>
            <p:nvPr/>
          </p:nvSpPr>
          <p:spPr>
            <a:xfrm>
              <a:off x="6997416" y="4007838"/>
              <a:ext cx="2357298" cy="59534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 name="Google Shape;338;p12">
              <a:extLst>
                <a:ext uri="{FF2B5EF4-FFF2-40B4-BE49-F238E27FC236}">
                  <a16:creationId xmlns:a16="http://schemas.microsoft.com/office/drawing/2014/main" id="{A37DCAE6-7622-C293-A023-DC4881DFA0AA}"/>
                </a:ext>
              </a:extLst>
            </p:cNvPr>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 name="Google Shape;339;p12">
              <a:extLst>
                <a:ext uri="{FF2B5EF4-FFF2-40B4-BE49-F238E27FC236}">
                  <a16:creationId xmlns:a16="http://schemas.microsoft.com/office/drawing/2014/main" id="{E4C0BA0B-2BA6-F652-482F-DA98685099CE}"/>
                </a:ext>
              </a:extLst>
            </p:cNvPr>
            <p:cNvSpPr/>
            <p:nvPr/>
          </p:nvSpPr>
          <p:spPr>
            <a:xfrm>
              <a:off x="3857893" y="549213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6" name="Google Shape;340;p12">
              <a:extLst>
                <a:ext uri="{FF2B5EF4-FFF2-40B4-BE49-F238E27FC236}">
                  <a16:creationId xmlns:a16="http://schemas.microsoft.com/office/drawing/2014/main" id="{6ACBFE5A-85E2-641A-9649-B90F48927BF8}"/>
                </a:ext>
              </a:extLst>
            </p:cNvPr>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27" name="Google Shape;341;p12">
              <a:extLst>
                <a:ext uri="{FF2B5EF4-FFF2-40B4-BE49-F238E27FC236}">
                  <a16:creationId xmlns:a16="http://schemas.microsoft.com/office/drawing/2014/main" id="{D70FBDDC-C430-7482-0001-8122E557AD37}"/>
                </a:ext>
              </a:extLst>
            </p:cNvPr>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28" name="Google Shape;342;p12">
              <a:extLst>
                <a:ext uri="{FF2B5EF4-FFF2-40B4-BE49-F238E27FC236}">
                  <a16:creationId xmlns:a16="http://schemas.microsoft.com/office/drawing/2014/main" id="{D8AD5C09-ADD2-B15E-8A12-ABB2ED4FB9B6}"/>
                </a:ext>
              </a:extLst>
            </p:cNvPr>
            <p:cNvSpPr txBox="1"/>
            <p:nvPr/>
          </p:nvSpPr>
          <p:spPr>
            <a:xfrm>
              <a:off x="4943237" y="2792111"/>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speed</a:t>
              </a:r>
              <a:endParaRPr/>
            </a:p>
          </p:txBody>
        </p:sp>
        <p:sp>
          <p:nvSpPr>
            <p:cNvPr id="29" name="Google Shape;343;p12">
              <a:extLst>
                <a:ext uri="{FF2B5EF4-FFF2-40B4-BE49-F238E27FC236}">
                  <a16:creationId xmlns:a16="http://schemas.microsoft.com/office/drawing/2014/main" id="{2E828B4A-A0D7-CFEF-7F4B-C65380909770}"/>
                </a:ext>
              </a:extLst>
            </p:cNvPr>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0" name="Google Shape;344;p12">
              <a:extLst>
                <a:ext uri="{FF2B5EF4-FFF2-40B4-BE49-F238E27FC236}">
                  <a16:creationId xmlns:a16="http://schemas.microsoft.com/office/drawing/2014/main" id="{6074260C-C3A7-FC66-43C6-628B9AAA2DA2}"/>
                </a:ext>
              </a:extLst>
            </p:cNvPr>
            <p:cNvSpPr/>
            <p:nvPr/>
          </p:nvSpPr>
          <p:spPr>
            <a:xfrm rot="10800000" flipV="1">
              <a:off x="6584454" y="5449578"/>
              <a:ext cx="1322976" cy="99426"/>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1" name="Google Shape;345;p12">
              <a:extLst>
                <a:ext uri="{FF2B5EF4-FFF2-40B4-BE49-F238E27FC236}">
                  <a16:creationId xmlns:a16="http://schemas.microsoft.com/office/drawing/2014/main" id="{25336FE7-E94F-FE9B-E289-F6973B29C044}"/>
                </a:ext>
              </a:extLst>
            </p:cNvPr>
            <p:cNvSpPr/>
            <p:nvPr/>
          </p:nvSpPr>
          <p:spPr>
            <a:xfrm>
              <a:off x="4320393" y="2703063"/>
              <a:ext cx="2863398" cy="47635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sp>
        <p:nvSpPr>
          <p:cNvPr id="32" name="Google Shape;323;p12">
            <a:extLst>
              <a:ext uri="{FF2B5EF4-FFF2-40B4-BE49-F238E27FC236}">
                <a16:creationId xmlns:a16="http://schemas.microsoft.com/office/drawing/2014/main" id="{DD855369-3862-7237-2A2B-F2647A339B58}"/>
              </a:ext>
            </a:extLst>
          </p:cNvPr>
          <p:cNvSpPr txBox="1"/>
          <p:nvPr/>
        </p:nvSpPr>
        <p:spPr>
          <a:xfrm>
            <a:off x="983379" y="2358539"/>
            <a:ext cx="3549345" cy="25545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Draw flowchart to simulate a state police radar gun , the program should take a car speed </a:t>
            </a:r>
            <a:endParaRPr dirty="0"/>
          </a:p>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And display the message “speeding” if the speed exceeds 65 mph , “Not speeding” otherwise</a:t>
            </a:r>
            <a:endParaRPr dirty="0"/>
          </a:p>
        </p:txBody>
      </p:sp>
    </p:spTree>
    <p:extLst>
      <p:ext uri="{BB962C8B-B14F-4D97-AF65-F5344CB8AC3E}">
        <p14:creationId xmlns:p14="http://schemas.microsoft.com/office/powerpoint/2010/main" val="4066766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C1E7A-8629-4B14-A044-B1F31B09D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1DB045-F209-B14A-DC79-3C7DE684B5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E531BA-1A9B-FEB0-73B0-DEC2E23BFAC0}"/>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751C962-F31E-141F-D107-A17B9182E2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D3C61-A39B-64B2-9235-A47DF96304E6}"/>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D23915-3A10-4786-AB41-2061698D20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5A92C28-1E48-86EB-26A9-D7365C883F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383;p14">
            <a:extLst>
              <a:ext uri="{FF2B5EF4-FFF2-40B4-BE49-F238E27FC236}">
                <a16:creationId xmlns:a16="http://schemas.microsoft.com/office/drawing/2014/main" id="{7ABD6046-B97D-64EB-8775-AC8F841AEBB4}"/>
              </a:ext>
            </a:extLst>
          </p:cNvPr>
          <p:cNvPicPr preferRelativeResize="0"/>
          <p:nvPr/>
        </p:nvPicPr>
        <p:blipFill rotWithShape="1">
          <a:blip r:embed="rId3">
            <a:alphaModFix/>
          </a:blip>
          <a:srcRect/>
          <a:stretch/>
        </p:blipFill>
        <p:spPr>
          <a:xfrm>
            <a:off x="1258820" y="3091106"/>
            <a:ext cx="9911262" cy="2633427"/>
          </a:xfrm>
          <a:prstGeom prst="rect">
            <a:avLst/>
          </a:prstGeom>
          <a:noFill/>
          <a:ln>
            <a:noFill/>
          </a:ln>
        </p:spPr>
      </p:pic>
      <p:sp>
        <p:nvSpPr>
          <p:cNvPr id="4" name="Google Shape;384;p14">
            <a:extLst>
              <a:ext uri="{FF2B5EF4-FFF2-40B4-BE49-F238E27FC236}">
                <a16:creationId xmlns:a16="http://schemas.microsoft.com/office/drawing/2014/main" id="{4856FF82-1B28-DC6A-FD89-E8C483A40704}"/>
              </a:ext>
            </a:extLst>
          </p:cNvPr>
          <p:cNvSpPr txBox="1"/>
          <p:nvPr/>
        </p:nvSpPr>
        <p:spPr>
          <a:xfrm>
            <a:off x="1839927" y="2396216"/>
            <a:ext cx="909580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Draw flowchart to display GPA Grade based on the following:</a:t>
            </a:r>
            <a:endParaRPr/>
          </a:p>
        </p:txBody>
      </p:sp>
    </p:spTree>
    <p:extLst>
      <p:ext uri="{BB962C8B-B14F-4D97-AF65-F5344CB8AC3E}">
        <p14:creationId xmlns:p14="http://schemas.microsoft.com/office/powerpoint/2010/main" val="320048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EA113-819D-B6DB-5DA2-88B0829993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5EF79F-2AC4-4C32-A0F8-C9F3072BFA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D2E9E2-DB54-1007-586B-21A91CC59A44}"/>
              </a:ext>
            </a:extLst>
          </p:cNvPr>
          <p:cNvSpPr txBox="1"/>
          <p:nvPr/>
        </p:nvSpPr>
        <p:spPr>
          <a:xfrm>
            <a:off x="2513150" y="1019069"/>
            <a:ext cx="8736542" cy="523220"/>
          </a:xfrm>
          <a:prstGeom prst="rect">
            <a:avLst/>
          </a:prstGeom>
          <a:noFill/>
        </p:spPr>
        <p:txBody>
          <a:bodyPr wrap="square" rtlCol="0">
            <a:spAutoFit/>
          </a:bodyPr>
          <a:lstStyle/>
          <a:p>
            <a:r>
              <a:rPr lang="en-US" sz="2800" dirty="0">
                <a:latin typeface="Baskerville Old Face" panose="02020602080505020303" pitchFamily="18" charset="77"/>
                <a:ea typeface="Baskerville" panose="02020502070401020303" pitchFamily="18" charset="0"/>
                <a:cs typeface="Calibri Light"/>
              </a:rPr>
              <a:t>Flow Chart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1795EC3-2244-61C4-C32B-5509C75FC9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071A40-AD48-D551-F062-44BE01DEC498}"/>
              </a:ext>
            </a:extLst>
          </p:cNvPr>
          <p:cNvSpPr txBox="1"/>
          <p:nvPr/>
        </p:nvSpPr>
        <p:spPr>
          <a:xfrm>
            <a:off x="1111584" y="975974"/>
            <a:ext cx="1193616" cy="369332"/>
          </a:xfrm>
          <a:prstGeom prst="rect">
            <a:avLst/>
          </a:prstGeom>
          <a:noFill/>
        </p:spPr>
        <p:txBody>
          <a:bodyPr wrap="square" rtlCol="0">
            <a:spAutoFit/>
          </a:bodyPr>
          <a:lstStyle/>
          <a:p>
            <a:pPr algn="ctr"/>
            <a:r>
              <a:rPr lang="en-US" dirty="0" err="1">
                <a:solidFill>
                  <a:schemeClr val="bg1"/>
                </a:solidFill>
                <a:latin typeface="Alexandria" charset="0"/>
                <a:cs typeface="Alexandria" charset="0"/>
              </a:rPr>
              <a:t>Lec</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DB1A80-7B66-D3A5-379B-03B855C77D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9B874BF-4EEB-F901-C8D2-4E372A672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045F812-8530-8553-94F5-496AE0B0EB42}"/>
              </a:ext>
            </a:extLst>
          </p:cNvPr>
          <p:cNvGrpSpPr/>
          <p:nvPr/>
        </p:nvGrpSpPr>
        <p:grpSpPr>
          <a:xfrm>
            <a:off x="71336" y="1882478"/>
            <a:ext cx="12120664" cy="4173429"/>
            <a:chOff x="196296" y="0"/>
            <a:chExt cx="11742757" cy="6536372"/>
          </a:xfrm>
        </p:grpSpPr>
        <p:sp>
          <p:nvSpPr>
            <p:cNvPr id="4" name="Google Shape;390;p15">
              <a:extLst>
                <a:ext uri="{FF2B5EF4-FFF2-40B4-BE49-F238E27FC236}">
                  <a16:creationId xmlns:a16="http://schemas.microsoft.com/office/drawing/2014/main" id="{222D481A-7B37-F16B-D26F-57802531C55D}"/>
                </a:ext>
              </a:extLst>
            </p:cNvPr>
            <p:cNvSpPr/>
            <p:nvPr/>
          </p:nvSpPr>
          <p:spPr>
            <a:xfrm>
              <a:off x="7576387" y="0"/>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8" name="Google Shape;391;p15">
              <a:extLst>
                <a:ext uri="{FF2B5EF4-FFF2-40B4-BE49-F238E27FC236}">
                  <a16:creationId xmlns:a16="http://schemas.microsoft.com/office/drawing/2014/main" id="{5E5FDB43-1D92-A17F-F579-12A7AAA7B82B}"/>
                </a:ext>
              </a:extLst>
            </p:cNvPr>
            <p:cNvSpPr txBox="1"/>
            <p:nvPr/>
          </p:nvSpPr>
          <p:spPr>
            <a:xfrm>
              <a:off x="7978652" y="2049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entury Gothic"/>
                  <a:ea typeface="Century Gothic"/>
                  <a:cs typeface="Century Gothic"/>
                  <a:sym typeface="Century Gothic"/>
                </a:rPr>
                <a:t>start</a:t>
              </a:r>
              <a:endParaRPr dirty="0"/>
            </a:p>
          </p:txBody>
        </p:sp>
        <p:sp>
          <p:nvSpPr>
            <p:cNvPr id="9" name="Google Shape;392;p15">
              <a:extLst>
                <a:ext uri="{FF2B5EF4-FFF2-40B4-BE49-F238E27FC236}">
                  <a16:creationId xmlns:a16="http://schemas.microsoft.com/office/drawing/2014/main" id="{73844ACF-2092-F2DB-BF8F-A6A06ED8A71E}"/>
                </a:ext>
              </a:extLst>
            </p:cNvPr>
            <p:cNvSpPr/>
            <p:nvPr/>
          </p:nvSpPr>
          <p:spPr>
            <a:xfrm>
              <a:off x="8257521" y="420714"/>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1" name="Google Shape;393;p15">
              <a:extLst>
                <a:ext uri="{FF2B5EF4-FFF2-40B4-BE49-F238E27FC236}">
                  <a16:creationId xmlns:a16="http://schemas.microsoft.com/office/drawing/2014/main" id="{E9EEB386-08F2-3B99-7244-A3A4108681DC}"/>
                </a:ext>
              </a:extLst>
            </p:cNvPr>
            <p:cNvSpPr/>
            <p:nvPr/>
          </p:nvSpPr>
          <p:spPr>
            <a:xfrm flipH="1">
              <a:off x="11082495" y="2508375"/>
              <a:ext cx="147997" cy="38694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2" name="Google Shape;394;p15">
              <a:extLst>
                <a:ext uri="{FF2B5EF4-FFF2-40B4-BE49-F238E27FC236}">
                  <a16:creationId xmlns:a16="http://schemas.microsoft.com/office/drawing/2014/main" id="{BA523E73-9102-A888-AF41-74B4AE6D8423}"/>
                </a:ext>
              </a:extLst>
            </p:cNvPr>
            <p:cNvSpPr txBox="1"/>
            <p:nvPr/>
          </p:nvSpPr>
          <p:spPr>
            <a:xfrm>
              <a:off x="8180657" y="612737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3" name="Google Shape;395;p15">
              <a:extLst>
                <a:ext uri="{FF2B5EF4-FFF2-40B4-BE49-F238E27FC236}">
                  <a16:creationId xmlns:a16="http://schemas.microsoft.com/office/drawing/2014/main" id="{9888EC14-5BE0-6E7F-A212-56122A356717}"/>
                </a:ext>
              </a:extLst>
            </p:cNvPr>
            <p:cNvSpPr/>
            <p:nvPr/>
          </p:nvSpPr>
          <p:spPr>
            <a:xfrm>
              <a:off x="6864054" y="2113110"/>
              <a:ext cx="136920" cy="52185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4" name="Google Shape;396;p15">
              <a:extLst>
                <a:ext uri="{FF2B5EF4-FFF2-40B4-BE49-F238E27FC236}">
                  <a16:creationId xmlns:a16="http://schemas.microsoft.com/office/drawing/2014/main" id="{5BFBC40D-5C1A-568E-0333-5C14319D9818}"/>
                </a:ext>
              </a:extLst>
            </p:cNvPr>
            <p:cNvSpPr/>
            <p:nvPr/>
          </p:nvSpPr>
          <p:spPr>
            <a:xfrm>
              <a:off x="7280754" y="1476047"/>
              <a:ext cx="1704453" cy="130562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5" name="Google Shape;397;p15">
              <a:extLst>
                <a:ext uri="{FF2B5EF4-FFF2-40B4-BE49-F238E27FC236}">
                  <a16:creationId xmlns:a16="http://schemas.microsoft.com/office/drawing/2014/main" id="{00539C7F-A1BE-3483-7490-31F00AE95BA6}"/>
                </a:ext>
              </a:extLst>
            </p:cNvPr>
            <p:cNvSpPr txBox="1"/>
            <p:nvPr/>
          </p:nvSpPr>
          <p:spPr>
            <a:xfrm>
              <a:off x="7816562" y="1713556"/>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GPA&gt;= 3.6</a:t>
              </a:r>
              <a:endParaRPr dirty="0"/>
            </a:p>
          </p:txBody>
        </p:sp>
        <p:sp>
          <p:nvSpPr>
            <p:cNvPr id="16" name="Google Shape;398;p15">
              <a:extLst>
                <a:ext uri="{FF2B5EF4-FFF2-40B4-BE49-F238E27FC236}">
                  <a16:creationId xmlns:a16="http://schemas.microsoft.com/office/drawing/2014/main" id="{161D601B-FCA3-F8E2-336D-D2DD80FA6E76}"/>
                </a:ext>
              </a:extLst>
            </p:cNvPr>
            <p:cNvSpPr/>
            <p:nvPr/>
          </p:nvSpPr>
          <p:spPr>
            <a:xfrm>
              <a:off x="6934577" y="2058282"/>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 name="Google Shape;399;p15">
              <a:extLst>
                <a:ext uri="{FF2B5EF4-FFF2-40B4-BE49-F238E27FC236}">
                  <a16:creationId xmlns:a16="http://schemas.microsoft.com/office/drawing/2014/main" id="{1C00A0D2-D005-5B07-35B1-69F736EB80BA}"/>
                </a:ext>
              </a:extLst>
            </p:cNvPr>
            <p:cNvSpPr/>
            <p:nvPr/>
          </p:nvSpPr>
          <p:spPr>
            <a:xfrm>
              <a:off x="8975875" y="2058282"/>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 name="Google Shape;400;p15">
              <a:extLst>
                <a:ext uri="{FF2B5EF4-FFF2-40B4-BE49-F238E27FC236}">
                  <a16:creationId xmlns:a16="http://schemas.microsoft.com/office/drawing/2014/main" id="{C99ACCE5-0A91-869A-5218-B9749E94869E}"/>
                </a:ext>
              </a:extLst>
            </p:cNvPr>
            <p:cNvSpPr txBox="1"/>
            <p:nvPr/>
          </p:nvSpPr>
          <p:spPr>
            <a:xfrm>
              <a:off x="9682755" y="197725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“Excellent”</a:t>
              </a:r>
              <a:endParaRPr/>
            </a:p>
          </p:txBody>
        </p:sp>
        <p:sp>
          <p:nvSpPr>
            <p:cNvPr id="19" name="Google Shape;401;p15">
              <a:extLst>
                <a:ext uri="{FF2B5EF4-FFF2-40B4-BE49-F238E27FC236}">
                  <a16:creationId xmlns:a16="http://schemas.microsoft.com/office/drawing/2014/main" id="{FADD44B5-870E-3D8B-C784-9AE2B56EF683}"/>
                </a:ext>
              </a:extLst>
            </p:cNvPr>
            <p:cNvSpPr/>
            <p:nvPr/>
          </p:nvSpPr>
          <p:spPr>
            <a:xfrm>
              <a:off x="9398168" y="1827624"/>
              <a:ext cx="2540885"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 name="Google Shape;402;p15">
              <a:extLst>
                <a:ext uri="{FF2B5EF4-FFF2-40B4-BE49-F238E27FC236}">
                  <a16:creationId xmlns:a16="http://schemas.microsoft.com/office/drawing/2014/main" id="{4BE5BA49-00DC-F8BA-C236-EC110691ECF8}"/>
                </a:ext>
              </a:extLst>
            </p:cNvPr>
            <p:cNvSpPr/>
            <p:nvPr/>
          </p:nvSpPr>
          <p:spPr>
            <a:xfrm>
              <a:off x="7707177" y="610864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 name="Google Shape;403;p15">
              <a:extLst>
                <a:ext uri="{FF2B5EF4-FFF2-40B4-BE49-F238E27FC236}">
                  <a16:creationId xmlns:a16="http://schemas.microsoft.com/office/drawing/2014/main" id="{57483DB8-1336-5389-B507-08560AAC55EC}"/>
                </a:ext>
              </a:extLst>
            </p:cNvPr>
            <p:cNvSpPr txBox="1"/>
            <p:nvPr/>
          </p:nvSpPr>
          <p:spPr>
            <a:xfrm>
              <a:off x="7032782" y="164031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22" name="Google Shape;404;p15">
              <a:extLst>
                <a:ext uri="{FF2B5EF4-FFF2-40B4-BE49-F238E27FC236}">
                  <a16:creationId xmlns:a16="http://schemas.microsoft.com/office/drawing/2014/main" id="{8395B246-1EB8-64F8-9F48-1D918558CC91}"/>
                </a:ext>
              </a:extLst>
            </p:cNvPr>
            <p:cNvSpPr txBox="1"/>
            <p:nvPr/>
          </p:nvSpPr>
          <p:spPr>
            <a:xfrm>
              <a:off x="8985206" y="1743778"/>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23" name="Google Shape;405;p15">
              <a:extLst>
                <a:ext uri="{FF2B5EF4-FFF2-40B4-BE49-F238E27FC236}">
                  <a16:creationId xmlns:a16="http://schemas.microsoft.com/office/drawing/2014/main" id="{2B9EADB7-9A32-C32E-75CE-9AE3D8A2EF4E}"/>
                </a:ext>
              </a:extLst>
            </p:cNvPr>
            <p:cNvSpPr txBox="1"/>
            <p:nvPr/>
          </p:nvSpPr>
          <p:spPr>
            <a:xfrm>
              <a:off x="7348238" y="809646"/>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GPA</a:t>
              </a:r>
              <a:endParaRPr/>
            </a:p>
          </p:txBody>
        </p:sp>
        <p:sp>
          <p:nvSpPr>
            <p:cNvPr id="24" name="Google Shape;406;p15">
              <a:extLst>
                <a:ext uri="{FF2B5EF4-FFF2-40B4-BE49-F238E27FC236}">
                  <a16:creationId xmlns:a16="http://schemas.microsoft.com/office/drawing/2014/main" id="{07940AB6-AF2F-6DE8-8AFA-DD40EFC8BF2A}"/>
                </a:ext>
              </a:extLst>
            </p:cNvPr>
            <p:cNvSpPr/>
            <p:nvPr/>
          </p:nvSpPr>
          <p:spPr>
            <a:xfrm>
              <a:off x="8181676" y="1246440"/>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6" name="Google Shape;407;p15">
              <a:extLst>
                <a:ext uri="{FF2B5EF4-FFF2-40B4-BE49-F238E27FC236}">
                  <a16:creationId xmlns:a16="http://schemas.microsoft.com/office/drawing/2014/main" id="{8613E6D5-42AF-922D-A042-2B01334FE12E}"/>
                </a:ext>
              </a:extLst>
            </p:cNvPr>
            <p:cNvSpPr/>
            <p:nvPr/>
          </p:nvSpPr>
          <p:spPr>
            <a:xfrm>
              <a:off x="6708200" y="754022"/>
              <a:ext cx="2606005" cy="457332"/>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 name="Google Shape;408;p15">
              <a:extLst>
                <a:ext uri="{FF2B5EF4-FFF2-40B4-BE49-F238E27FC236}">
                  <a16:creationId xmlns:a16="http://schemas.microsoft.com/office/drawing/2014/main" id="{06D0825B-6304-ED76-E3D0-F07C39BFE282}"/>
                </a:ext>
              </a:extLst>
            </p:cNvPr>
            <p:cNvSpPr/>
            <p:nvPr/>
          </p:nvSpPr>
          <p:spPr>
            <a:xfrm>
              <a:off x="6166047" y="2619767"/>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 name="Google Shape;409;p15">
              <a:extLst>
                <a:ext uri="{FF2B5EF4-FFF2-40B4-BE49-F238E27FC236}">
                  <a16:creationId xmlns:a16="http://schemas.microsoft.com/office/drawing/2014/main" id="{F0072BA0-DDF3-B6FC-299C-1969C9D3E3AF}"/>
                </a:ext>
              </a:extLst>
            </p:cNvPr>
            <p:cNvSpPr txBox="1"/>
            <p:nvPr/>
          </p:nvSpPr>
          <p:spPr>
            <a:xfrm>
              <a:off x="6412377" y="3040099"/>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a:t>
              </a:r>
              <a:endParaRPr/>
            </a:p>
          </p:txBody>
        </p:sp>
        <p:sp>
          <p:nvSpPr>
            <p:cNvPr id="29" name="Google Shape;410;p15">
              <a:extLst>
                <a:ext uri="{FF2B5EF4-FFF2-40B4-BE49-F238E27FC236}">
                  <a16:creationId xmlns:a16="http://schemas.microsoft.com/office/drawing/2014/main" id="{9294B278-3C3F-C997-FC81-24F92B55E8B8}"/>
                </a:ext>
              </a:extLst>
            </p:cNvPr>
            <p:cNvSpPr/>
            <p:nvPr/>
          </p:nvSpPr>
          <p:spPr>
            <a:xfrm>
              <a:off x="5703283" y="3206715"/>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0" name="Google Shape;411;p15">
              <a:extLst>
                <a:ext uri="{FF2B5EF4-FFF2-40B4-BE49-F238E27FC236}">
                  <a16:creationId xmlns:a16="http://schemas.microsoft.com/office/drawing/2014/main" id="{E503F9F1-45E5-0DC5-CDE8-0C38D87EAFBA}"/>
                </a:ext>
              </a:extLst>
            </p:cNvPr>
            <p:cNvSpPr/>
            <p:nvPr/>
          </p:nvSpPr>
          <p:spPr>
            <a:xfrm>
              <a:off x="7744581" y="3206715"/>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1" name="Google Shape;412;p15">
              <a:extLst>
                <a:ext uri="{FF2B5EF4-FFF2-40B4-BE49-F238E27FC236}">
                  <a16:creationId xmlns:a16="http://schemas.microsoft.com/office/drawing/2014/main" id="{C530B22A-0D4D-20DC-86B7-60A187116141}"/>
                </a:ext>
              </a:extLst>
            </p:cNvPr>
            <p:cNvSpPr txBox="1"/>
            <p:nvPr/>
          </p:nvSpPr>
          <p:spPr>
            <a:xfrm>
              <a:off x="5801488" y="278875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2" name="Google Shape;413;p15">
              <a:extLst>
                <a:ext uri="{FF2B5EF4-FFF2-40B4-BE49-F238E27FC236}">
                  <a16:creationId xmlns:a16="http://schemas.microsoft.com/office/drawing/2014/main" id="{5476BAEB-FDF3-C8E1-B65A-2015B15A78CB}"/>
                </a:ext>
              </a:extLst>
            </p:cNvPr>
            <p:cNvSpPr txBox="1"/>
            <p:nvPr/>
          </p:nvSpPr>
          <p:spPr>
            <a:xfrm>
              <a:off x="7753912" y="28922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yes</a:t>
              </a:r>
              <a:endParaRPr dirty="0"/>
            </a:p>
          </p:txBody>
        </p:sp>
        <p:sp>
          <p:nvSpPr>
            <p:cNvPr id="33" name="Google Shape;414;p15">
              <a:extLst>
                <a:ext uri="{FF2B5EF4-FFF2-40B4-BE49-F238E27FC236}">
                  <a16:creationId xmlns:a16="http://schemas.microsoft.com/office/drawing/2014/main" id="{ABA68B87-AA9B-AAAE-119B-F8924036A93E}"/>
                </a:ext>
              </a:extLst>
            </p:cNvPr>
            <p:cNvSpPr txBox="1"/>
            <p:nvPr/>
          </p:nvSpPr>
          <p:spPr>
            <a:xfrm>
              <a:off x="8413235" y="3244334"/>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“Very Good”</a:t>
              </a:r>
              <a:endParaRPr/>
            </a:p>
          </p:txBody>
        </p:sp>
        <p:sp>
          <p:nvSpPr>
            <p:cNvPr id="34" name="Google Shape;415;p15">
              <a:extLst>
                <a:ext uri="{FF2B5EF4-FFF2-40B4-BE49-F238E27FC236}">
                  <a16:creationId xmlns:a16="http://schemas.microsoft.com/office/drawing/2014/main" id="{C1B69BE7-FD5B-F0C6-B367-F385064F7812}"/>
                </a:ext>
              </a:extLst>
            </p:cNvPr>
            <p:cNvSpPr/>
            <p:nvPr/>
          </p:nvSpPr>
          <p:spPr>
            <a:xfrm>
              <a:off x="8075067" y="3091717"/>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 name="Google Shape;416;p15">
              <a:extLst>
                <a:ext uri="{FF2B5EF4-FFF2-40B4-BE49-F238E27FC236}">
                  <a16:creationId xmlns:a16="http://schemas.microsoft.com/office/drawing/2014/main" id="{9436168D-55F7-7B40-C8D7-6B4672602127}"/>
                </a:ext>
              </a:extLst>
            </p:cNvPr>
            <p:cNvSpPr/>
            <p:nvPr/>
          </p:nvSpPr>
          <p:spPr>
            <a:xfrm>
              <a:off x="5015853" y="3766283"/>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 name="Google Shape;417;p15">
              <a:extLst>
                <a:ext uri="{FF2B5EF4-FFF2-40B4-BE49-F238E27FC236}">
                  <a16:creationId xmlns:a16="http://schemas.microsoft.com/office/drawing/2014/main" id="{CD7CB91F-4938-2977-1A6E-073EA1DCF0A3}"/>
                </a:ext>
              </a:extLst>
            </p:cNvPr>
            <p:cNvSpPr txBox="1"/>
            <p:nvPr/>
          </p:nvSpPr>
          <p:spPr>
            <a:xfrm>
              <a:off x="5163515" y="4228636"/>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2.6</a:t>
              </a:r>
              <a:endParaRPr sz="1800">
                <a:solidFill>
                  <a:schemeClr val="dk1"/>
                </a:solidFill>
                <a:latin typeface="Century Gothic"/>
                <a:ea typeface="Century Gothic"/>
                <a:cs typeface="Century Gothic"/>
                <a:sym typeface="Century Gothic"/>
              </a:endParaRPr>
            </a:p>
          </p:txBody>
        </p:sp>
        <p:sp>
          <p:nvSpPr>
            <p:cNvPr id="37" name="Google Shape;418;p15">
              <a:extLst>
                <a:ext uri="{FF2B5EF4-FFF2-40B4-BE49-F238E27FC236}">
                  <a16:creationId xmlns:a16="http://schemas.microsoft.com/office/drawing/2014/main" id="{221F8EAC-7010-864B-A167-D33D4D08E41A}"/>
                </a:ext>
              </a:extLst>
            </p:cNvPr>
            <p:cNvSpPr/>
            <p:nvPr/>
          </p:nvSpPr>
          <p:spPr>
            <a:xfrm>
              <a:off x="5703223" y="3300057"/>
              <a:ext cx="173389" cy="47921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8" name="Google Shape;419;p15">
              <a:extLst>
                <a:ext uri="{FF2B5EF4-FFF2-40B4-BE49-F238E27FC236}">
                  <a16:creationId xmlns:a16="http://schemas.microsoft.com/office/drawing/2014/main" id="{C287A38C-243D-0FD1-240E-D8BCF34E0786}"/>
                </a:ext>
              </a:extLst>
            </p:cNvPr>
            <p:cNvSpPr/>
            <p:nvPr/>
          </p:nvSpPr>
          <p:spPr>
            <a:xfrm>
              <a:off x="4527163" y="4337250"/>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 name="Google Shape;420;p15">
              <a:extLst>
                <a:ext uri="{FF2B5EF4-FFF2-40B4-BE49-F238E27FC236}">
                  <a16:creationId xmlns:a16="http://schemas.microsoft.com/office/drawing/2014/main" id="{261822CA-D5AB-FEE4-10DA-0402293C4E7C}"/>
                </a:ext>
              </a:extLst>
            </p:cNvPr>
            <p:cNvSpPr/>
            <p:nvPr/>
          </p:nvSpPr>
          <p:spPr>
            <a:xfrm>
              <a:off x="6568461" y="4337250"/>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 name="Google Shape;421;p15">
              <a:extLst>
                <a:ext uri="{FF2B5EF4-FFF2-40B4-BE49-F238E27FC236}">
                  <a16:creationId xmlns:a16="http://schemas.microsoft.com/office/drawing/2014/main" id="{6311768C-2003-F1C4-DC86-1902FC59C7E7}"/>
                </a:ext>
              </a:extLst>
            </p:cNvPr>
            <p:cNvSpPr txBox="1"/>
            <p:nvPr/>
          </p:nvSpPr>
          <p:spPr>
            <a:xfrm>
              <a:off x="6577792" y="4022746"/>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1" name="Google Shape;422;p15">
              <a:extLst>
                <a:ext uri="{FF2B5EF4-FFF2-40B4-BE49-F238E27FC236}">
                  <a16:creationId xmlns:a16="http://schemas.microsoft.com/office/drawing/2014/main" id="{7FB2540A-03C4-BA78-41B5-1DBE76D0308D}"/>
                </a:ext>
              </a:extLst>
            </p:cNvPr>
            <p:cNvSpPr txBox="1"/>
            <p:nvPr/>
          </p:nvSpPr>
          <p:spPr>
            <a:xfrm>
              <a:off x="7092114" y="4472681"/>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“Good”</a:t>
              </a:r>
              <a:endParaRPr/>
            </a:p>
          </p:txBody>
        </p:sp>
        <p:sp>
          <p:nvSpPr>
            <p:cNvPr id="42" name="Google Shape;423;p15">
              <a:extLst>
                <a:ext uri="{FF2B5EF4-FFF2-40B4-BE49-F238E27FC236}">
                  <a16:creationId xmlns:a16="http://schemas.microsoft.com/office/drawing/2014/main" id="{9AF76A58-B463-2623-84A2-EE2F63C6BF36}"/>
                </a:ext>
              </a:extLst>
            </p:cNvPr>
            <p:cNvSpPr/>
            <p:nvPr/>
          </p:nvSpPr>
          <p:spPr>
            <a:xfrm>
              <a:off x="6807527" y="4323053"/>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 name="Google Shape;424;p15">
              <a:extLst>
                <a:ext uri="{FF2B5EF4-FFF2-40B4-BE49-F238E27FC236}">
                  <a16:creationId xmlns:a16="http://schemas.microsoft.com/office/drawing/2014/main" id="{15AFA01B-C525-BE5C-8B93-2AC0F08297D0}"/>
                </a:ext>
              </a:extLst>
            </p:cNvPr>
            <p:cNvSpPr/>
            <p:nvPr/>
          </p:nvSpPr>
          <p:spPr>
            <a:xfrm>
              <a:off x="4548019" y="4498080"/>
              <a:ext cx="147226" cy="51252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 name="Google Shape;425;p15">
              <a:extLst>
                <a:ext uri="{FF2B5EF4-FFF2-40B4-BE49-F238E27FC236}">
                  <a16:creationId xmlns:a16="http://schemas.microsoft.com/office/drawing/2014/main" id="{21933BAA-F4CF-2EED-6126-11238979B972}"/>
                </a:ext>
              </a:extLst>
            </p:cNvPr>
            <p:cNvSpPr txBox="1"/>
            <p:nvPr/>
          </p:nvSpPr>
          <p:spPr>
            <a:xfrm>
              <a:off x="4546929" y="395372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5" name="Google Shape;426;p15">
              <a:extLst>
                <a:ext uri="{FF2B5EF4-FFF2-40B4-BE49-F238E27FC236}">
                  <a16:creationId xmlns:a16="http://schemas.microsoft.com/office/drawing/2014/main" id="{DA6CF413-75A3-AE2F-FEAB-06A83BA8DE30}"/>
                </a:ext>
              </a:extLst>
            </p:cNvPr>
            <p:cNvSpPr/>
            <p:nvPr/>
          </p:nvSpPr>
          <p:spPr>
            <a:xfrm>
              <a:off x="3865659" y="5018229"/>
              <a:ext cx="1506531" cy="997887"/>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6" name="Google Shape;427;p15">
              <a:extLst>
                <a:ext uri="{FF2B5EF4-FFF2-40B4-BE49-F238E27FC236}">
                  <a16:creationId xmlns:a16="http://schemas.microsoft.com/office/drawing/2014/main" id="{2BAFC8C6-2BD5-E21B-800F-B356C2A03DAD}"/>
                </a:ext>
              </a:extLst>
            </p:cNvPr>
            <p:cNvSpPr txBox="1"/>
            <p:nvPr/>
          </p:nvSpPr>
          <p:spPr>
            <a:xfrm>
              <a:off x="3998432" y="5343372"/>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a:t>
              </a:r>
              <a:endParaRPr sz="1800">
                <a:solidFill>
                  <a:schemeClr val="dk1"/>
                </a:solidFill>
                <a:latin typeface="Century Gothic"/>
                <a:ea typeface="Century Gothic"/>
                <a:cs typeface="Century Gothic"/>
                <a:sym typeface="Century Gothic"/>
              </a:endParaRPr>
            </a:p>
          </p:txBody>
        </p:sp>
        <p:sp>
          <p:nvSpPr>
            <p:cNvPr id="47" name="Google Shape;428;p15">
              <a:extLst>
                <a:ext uri="{FF2B5EF4-FFF2-40B4-BE49-F238E27FC236}">
                  <a16:creationId xmlns:a16="http://schemas.microsoft.com/office/drawing/2014/main" id="{2F4C8903-B3F1-6FC3-B3EC-825D88CC81EE}"/>
                </a:ext>
              </a:extLst>
            </p:cNvPr>
            <p:cNvSpPr/>
            <p:nvPr/>
          </p:nvSpPr>
          <p:spPr>
            <a:xfrm>
              <a:off x="2415898" y="5386032"/>
              <a:ext cx="1458106" cy="142006"/>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8" name="Google Shape;429;p15">
              <a:extLst>
                <a:ext uri="{FF2B5EF4-FFF2-40B4-BE49-F238E27FC236}">
                  <a16:creationId xmlns:a16="http://schemas.microsoft.com/office/drawing/2014/main" id="{4F1F35F2-BE52-6636-EE9C-160E6320A6B2}"/>
                </a:ext>
              </a:extLst>
            </p:cNvPr>
            <p:cNvSpPr/>
            <p:nvPr/>
          </p:nvSpPr>
          <p:spPr>
            <a:xfrm>
              <a:off x="5426612" y="5452531"/>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9" name="Google Shape;430;p15">
              <a:extLst>
                <a:ext uri="{FF2B5EF4-FFF2-40B4-BE49-F238E27FC236}">
                  <a16:creationId xmlns:a16="http://schemas.microsoft.com/office/drawing/2014/main" id="{8159A49C-57C0-D446-0C68-E8DECE3F6E34}"/>
                </a:ext>
              </a:extLst>
            </p:cNvPr>
            <p:cNvSpPr txBox="1"/>
            <p:nvPr/>
          </p:nvSpPr>
          <p:spPr>
            <a:xfrm>
              <a:off x="5435943" y="513802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50" name="Google Shape;431;p15">
              <a:extLst>
                <a:ext uri="{FF2B5EF4-FFF2-40B4-BE49-F238E27FC236}">
                  <a16:creationId xmlns:a16="http://schemas.microsoft.com/office/drawing/2014/main" id="{4CDCBD58-8481-9967-8295-47B5F762EDF6}"/>
                </a:ext>
              </a:extLst>
            </p:cNvPr>
            <p:cNvSpPr txBox="1"/>
            <p:nvPr/>
          </p:nvSpPr>
          <p:spPr>
            <a:xfrm>
              <a:off x="3216594" y="494712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No</a:t>
              </a:r>
              <a:endParaRPr dirty="0"/>
            </a:p>
          </p:txBody>
        </p:sp>
        <p:sp>
          <p:nvSpPr>
            <p:cNvPr id="51" name="Google Shape;432;p15">
              <a:extLst>
                <a:ext uri="{FF2B5EF4-FFF2-40B4-BE49-F238E27FC236}">
                  <a16:creationId xmlns:a16="http://schemas.microsoft.com/office/drawing/2014/main" id="{5583707A-1365-A0D1-F120-53BD901EABB1}"/>
                </a:ext>
              </a:extLst>
            </p:cNvPr>
            <p:cNvSpPr txBox="1"/>
            <p:nvPr/>
          </p:nvSpPr>
          <p:spPr>
            <a:xfrm>
              <a:off x="5962196" y="5505203"/>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52" name="Google Shape;433;p15">
              <a:extLst>
                <a:ext uri="{FF2B5EF4-FFF2-40B4-BE49-F238E27FC236}">
                  <a16:creationId xmlns:a16="http://schemas.microsoft.com/office/drawing/2014/main" id="{1F644B5F-1E93-DBFC-05EA-1EDCE6BC33E2}"/>
                </a:ext>
              </a:extLst>
            </p:cNvPr>
            <p:cNvSpPr/>
            <p:nvPr/>
          </p:nvSpPr>
          <p:spPr>
            <a:xfrm>
              <a:off x="5677609" y="5355575"/>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53" name="Google Shape;434;p15">
              <a:extLst>
                <a:ext uri="{FF2B5EF4-FFF2-40B4-BE49-F238E27FC236}">
                  <a16:creationId xmlns:a16="http://schemas.microsoft.com/office/drawing/2014/main" id="{D2CB5389-1BBD-BD6E-72BF-AEBD69652E9D}"/>
                </a:ext>
              </a:extLst>
            </p:cNvPr>
            <p:cNvSpPr txBox="1"/>
            <p:nvPr/>
          </p:nvSpPr>
          <p:spPr>
            <a:xfrm>
              <a:off x="746465" y="5071100"/>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Print “fail”</a:t>
              </a:r>
              <a:endParaRPr dirty="0"/>
            </a:p>
          </p:txBody>
        </p:sp>
        <p:sp>
          <p:nvSpPr>
            <p:cNvPr id="54" name="Google Shape;435;p15">
              <a:extLst>
                <a:ext uri="{FF2B5EF4-FFF2-40B4-BE49-F238E27FC236}">
                  <a16:creationId xmlns:a16="http://schemas.microsoft.com/office/drawing/2014/main" id="{3AAD957C-9947-7345-F8C4-CB6F71285A3B}"/>
                </a:ext>
              </a:extLst>
            </p:cNvPr>
            <p:cNvSpPr/>
            <p:nvPr/>
          </p:nvSpPr>
          <p:spPr>
            <a:xfrm>
              <a:off x="196296" y="5189462"/>
              <a:ext cx="2490681" cy="46271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55" name="Google Shape;436;p15">
              <a:extLst>
                <a:ext uri="{FF2B5EF4-FFF2-40B4-BE49-F238E27FC236}">
                  <a16:creationId xmlns:a16="http://schemas.microsoft.com/office/drawing/2014/main" id="{3D7E3468-9A24-A099-C38C-0989228FF883}"/>
                </a:ext>
              </a:extLst>
            </p:cNvPr>
            <p:cNvSpPr/>
            <p:nvPr/>
          </p:nvSpPr>
          <p:spPr>
            <a:xfrm flipH="1">
              <a:off x="9952577" y="3777973"/>
              <a:ext cx="101460" cy="247319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56" name="Google Shape;437;p15">
              <a:extLst>
                <a:ext uri="{FF2B5EF4-FFF2-40B4-BE49-F238E27FC236}">
                  <a16:creationId xmlns:a16="http://schemas.microsoft.com/office/drawing/2014/main" id="{04FAA7D8-3F0B-CA5A-F085-48C5B99971E5}"/>
                </a:ext>
              </a:extLst>
            </p:cNvPr>
            <p:cNvSpPr/>
            <p:nvPr/>
          </p:nvSpPr>
          <p:spPr>
            <a:xfrm>
              <a:off x="8764525" y="4991641"/>
              <a:ext cx="131639" cy="113573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57" name="Google Shape;438;p15">
              <a:extLst>
                <a:ext uri="{FF2B5EF4-FFF2-40B4-BE49-F238E27FC236}">
                  <a16:creationId xmlns:a16="http://schemas.microsoft.com/office/drawing/2014/main" id="{A64C2E40-3377-5089-5702-0B4E3797AE6D}"/>
                </a:ext>
              </a:extLst>
            </p:cNvPr>
            <p:cNvSpPr/>
            <p:nvPr/>
          </p:nvSpPr>
          <p:spPr>
            <a:xfrm flipH="1">
              <a:off x="6934577" y="5979418"/>
              <a:ext cx="157537" cy="417153"/>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58" name="Google Shape;439;p15">
              <a:extLst>
                <a:ext uri="{FF2B5EF4-FFF2-40B4-BE49-F238E27FC236}">
                  <a16:creationId xmlns:a16="http://schemas.microsoft.com/office/drawing/2014/main" id="{A832F771-A5DA-6D0A-5B10-978CE1B2355D}"/>
                </a:ext>
              </a:extLst>
            </p:cNvPr>
            <p:cNvSpPr/>
            <p:nvPr/>
          </p:nvSpPr>
          <p:spPr>
            <a:xfrm>
              <a:off x="9358695" y="6199994"/>
              <a:ext cx="1723800" cy="186607"/>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59" name="Google Shape;440;p15">
              <a:extLst>
                <a:ext uri="{FF2B5EF4-FFF2-40B4-BE49-F238E27FC236}">
                  <a16:creationId xmlns:a16="http://schemas.microsoft.com/office/drawing/2014/main" id="{AE4FA5A4-2644-2CA3-62DD-C64F360E0EEA}"/>
                </a:ext>
              </a:extLst>
            </p:cNvPr>
            <p:cNvSpPr/>
            <p:nvPr/>
          </p:nvSpPr>
          <p:spPr>
            <a:xfrm>
              <a:off x="1274476" y="6356372"/>
              <a:ext cx="6432701" cy="18000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60" name="Google Shape;441;p15">
              <a:extLst>
                <a:ext uri="{FF2B5EF4-FFF2-40B4-BE49-F238E27FC236}">
                  <a16:creationId xmlns:a16="http://schemas.microsoft.com/office/drawing/2014/main" id="{FA510B4B-545B-B54A-48AE-2404FD1CFA5D}"/>
                </a:ext>
              </a:extLst>
            </p:cNvPr>
            <p:cNvSpPr/>
            <p:nvPr/>
          </p:nvSpPr>
          <p:spPr>
            <a:xfrm flipH="1">
              <a:off x="1274476" y="5653617"/>
              <a:ext cx="178718" cy="73298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grpSp>
    </p:spTree>
    <p:extLst>
      <p:ext uri="{BB962C8B-B14F-4D97-AF65-F5344CB8AC3E}">
        <p14:creationId xmlns:p14="http://schemas.microsoft.com/office/powerpoint/2010/main" val="349049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A06D8EA-4B97-41D4-BE53-BDD6075F10F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584</Words>
  <Application>Microsoft Office PowerPoint</Application>
  <PresentationFormat>Widescreen</PresentationFormat>
  <Paragraphs>132</Paragraphs>
  <Slides>14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Alexandria</vt:lpstr>
      <vt:lpstr>Arial</vt:lpstr>
      <vt:lpstr>Baskerville Old Face</vt:lpstr>
      <vt:lpstr>Calibri</vt:lpstr>
      <vt:lpstr>Calibri Light</vt:lpstr>
      <vt:lpstr>Century Gothic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Hamdy</cp:lastModifiedBy>
  <cp:revision>37</cp:revision>
  <dcterms:created xsi:type="dcterms:W3CDTF">2023-04-29T09:08:00Z</dcterms:created>
  <dcterms:modified xsi:type="dcterms:W3CDTF">2025-06-04T23:02:43Z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